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37" r:id="rId2"/>
    <p:sldMasterId id="2147483725" r:id="rId3"/>
    <p:sldMasterId id="2147483701" r:id="rId4"/>
    <p:sldMasterId id="2147483713" r:id="rId5"/>
  </p:sldMasterIdLst>
  <p:notesMasterIdLst>
    <p:notesMasterId r:id="rId58"/>
  </p:notesMasterIdLst>
  <p:sldIdLst>
    <p:sldId id="361" r:id="rId6"/>
    <p:sldId id="256" r:id="rId7"/>
    <p:sldId id="258" r:id="rId8"/>
    <p:sldId id="259" r:id="rId9"/>
    <p:sldId id="257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349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CF7E4-0499-4962-A3AD-8D22AA15A1E8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967EE-32DC-4EDB-91EF-6934ACCFA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17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1. Who we are 2. Activities 3. Funding</a:t>
            </a:r>
          </a:p>
          <a:p>
            <a:endParaRPr lang="en-GB" dirty="0" smtClean="0"/>
          </a:p>
          <a:p>
            <a:r>
              <a:rPr lang="en-GB" dirty="0" smtClean="0"/>
              <a:t>Reminder of</a:t>
            </a:r>
            <a:r>
              <a:rPr lang="en-GB" baseline="0" dirty="0" smtClean="0"/>
              <a:t> process of elaboration of this PWB: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Preliminary consultation with West African regional organisation in Paris on 16 April 2014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Discussion of draft PWB with Members in Strategy and Policy Group meeting on 17 </a:t>
            </a:r>
            <a:r>
              <a:rPr lang="en-GB" baseline="0" dirty="0" err="1" smtClean="0"/>
              <a:t>june</a:t>
            </a:r>
            <a:r>
              <a:rPr lang="en-GB" baseline="0" dirty="0" smtClean="0"/>
              <a:t>; approval in principle of proposed orientations and activities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Finalisation</a:t>
            </a:r>
            <a:r>
              <a:rPr lang="en-GB" baseline="0" dirty="0" smtClean="0"/>
              <a:t> of financing plan with Members and partners, circulation of final version to Members for approval by written procedure in October. </a:t>
            </a:r>
            <a:r>
              <a:rPr lang="en-GB" baseline="0" smtClean="0"/>
              <a:t>Final approval date 3 November 2014.</a:t>
            </a:r>
            <a:endParaRPr lang="en-GB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364A-E830-4AE1-9FA8-20030200658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55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wac-template-cover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9" y="345972"/>
            <a:ext cx="1268661" cy="1221571"/>
          </a:xfrm>
          <a:prstGeom prst="rect">
            <a:avLst/>
          </a:prstGeom>
        </p:spPr>
      </p:pic>
      <p:pic>
        <p:nvPicPr>
          <p:cNvPr id="11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877272"/>
            <a:ext cx="2999238" cy="667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TI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32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872" y="6356350"/>
            <a:ext cx="549424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25BF22BE-3589-4203-A2F4-0E38E3F8B0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00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2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156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885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1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29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26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6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89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5BF22BE-3589-4203-A2F4-0E38E3F8B0C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470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47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0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936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2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28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28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95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796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91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5BF22BE-3589-4203-A2F4-0E38E3F8B0C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99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372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314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24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664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503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95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88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70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25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5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5BF22BE-3589-4203-A2F4-0E38E3F8B0C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64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143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212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82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603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60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18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21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44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42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3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5BF22BE-3589-4203-A2F4-0E38E3F8B0C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0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06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719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16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400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66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5BF22BE-3589-4203-A2F4-0E38E3F8B0C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7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5BF22BE-3589-4203-A2F4-0E38E3F8B0C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9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417B10DF-C74D-41D8-B0D1-1A5ABBE36C4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25BF22BE-3589-4203-A2F4-0E38E3F8B0CF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1" y="413662"/>
            <a:ext cx="1032554" cy="9942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/>
          <a:lstStyle/>
          <a:p>
            <a:fld id="{417B10DF-C74D-41D8-B0D1-1A5ABBE36C4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25BF22BE-3589-4203-A2F4-0E38E3F8B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1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15257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36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70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5" y="390169"/>
            <a:ext cx="737465" cy="8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1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400" b="1" dirty="0" smtClean="0"/>
              <a:t>CARTES I </a:t>
            </a:r>
            <a:r>
              <a:rPr lang="en-GB" sz="3500" dirty="0" smtClean="0"/>
              <a:t> </a:t>
            </a:r>
            <a:r>
              <a:rPr lang="en-GB" sz="3500" dirty="0" smtClean="0"/>
              <a:t/>
            </a:r>
            <a:br>
              <a:rPr lang="en-GB" sz="3500" dirty="0" smtClean="0"/>
            </a:br>
            <a:r>
              <a:rPr lang="en-GB" sz="3500" dirty="0" smtClean="0"/>
              <a:t>Atlas </a:t>
            </a:r>
            <a:r>
              <a:rPr lang="en-GB" sz="3500" dirty="0" smtClean="0"/>
              <a:t>du</a:t>
            </a:r>
            <a:r>
              <a:rPr lang="en-GB" sz="3500" dirty="0" smtClean="0"/>
              <a:t> </a:t>
            </a:r>
            <a:r>
              <a:rPr lang="en-GB" sz="3500" dirty="0" smtClean="0"/>
              <a:t/>
            </a:r>
            <a:br>
              <a:rPr lang="en-GB" sz="3500" dirty="0" smtClean="0"/>
            </a:br>
            <a:r>
              <a:rPr lang="en-GB" sz="3500" dirty="0" smtClean="0"/>
              <a:t>Sahara -Sahel</a:t>
            </a:r>
            <a:endParaRPr lang="en-GB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861774"/>
          </a:xfrm>
        </p:spPr>
        <p:txBody>
          <a:bodyPr/>
          <a:lstStyle/>
          <a:p>
            <a:pPr algn="ctr"/>
            <a:r>
              <a:rPr lang="en-GB" dirty="0" err="1" smtClean="0"/>
              <a:t>Préface</a:t>
            </a:r>
            <a:r>
              <a:rPr lang="en-GB" dirty="0" smtClean="0"/>
              <a:t> et </a:t>
            </a:r>
            <a:r>
              <a:rPr lang="en-GB" dirty="0" err="1" smtClean="0"/>
              <a:t>chapitre</a:t>
            </a:r>
            <a:r>
              <a:rPr lang="en-GB" dirty="0" smtClean="0"/>
              <a:t> 1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www.oecd.org/csao/cartes</a:t>
            </a:r>
            <a:endParaRPr lang="en-GB" dirty="0"/>
          </a:p>
        </p:txBody>
      </p:sp>
      <p:pic>
        <p:nvPicPr>
          <p:cNvPr id="4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9" y="345972"/>
            <a:ext cx="1268661" cy="12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14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47637"/>
            <a:ext cx="752475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95250"/>
            <a:ext cx="76676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14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95250"/>
            <a:ext cx="87153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95250"/>
            <a:ext cx="7810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1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4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14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4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14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95250"/>
            <a:ext cx="72294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77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14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4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14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4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95250"/>
            <a:ext cx="75247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14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23" y="0"/>
            <a:ext cx="5223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4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95250"/>
            <a:ext cx="7810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14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46" y="0"/>
            <a:ext cx="474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4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14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95250"/>
            <a:ext cx="74485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01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46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95250"/>
            <a:ext cx="75247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46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46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95250"/>
            <a:ext cx="7810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46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46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46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56" y="0"/>
            <a:ext cx="6367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46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95" y="0"/>
            <a:ext cx="6332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46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66" y="0"/>
            <a:ext cx="5968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46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00" y="0"/>
            <a:ext cx="5499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1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95250"/>
            <a:ext cx="66960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41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4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71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24" y="0"/>
            <a:ext cx="6451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365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24" y="0"/>
            <a:ext cx="5395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10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13" y="0"/>
            <a:ext cx="4096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03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29" y="0"/>
            <a:ext cx="5438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40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0" y="0"/>
            <a:ext cx="225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1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4" y="0"/>
            <a:ext cx="6021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24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4" y="0"/>
            <a:ext cx="6021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125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95" y="0"/>
            <a:ext cx="5575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9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2" y="95250"/>
            <a:ext cx="62769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17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05" y="0"/>
            <a:ext cx="4307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327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95250"/>
            <a:ext cx="6819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703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93" y="0"/>
            <a:ext cx="6525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4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" y="95250"/>
            <a:ext cx="80295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1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95250"/>
            <a:ext cx="76676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95250"/>
            <a:ext cx="75247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1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95250"/>
            <a:ext cx="7810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4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WAC-them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SWAC-theme</Template>
  <TotalTime>102</TotalTime>
  <Words>95</Words>
  <Application>Microsoft Office PowerPoint</Application>
  <PresentationFormat>On-screen Show (4:3)</PresentationFormat>
  <Paragraphs>11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SWAC-theme</vt:lpstr>
      <vt:lpstr>3_Custom Design</vt:lpstr>
      <vt:lpstr>2_Custom Design</vt:lpstr>
      <vt:lpstr>Custom Design</vt:lpstr>
      <vt:lpstr>1_Custom Design</vt:lpstr>
      <vt:lpstr>CARTES I   Atlas du  Sahara -Sahel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WANJIRU-SCHWARZ Julia</dc:creator>
  <cp:lastModifiedBy>WANJIRU-SCHWARZ Julia</cp:lastModifiedBy>
  <cp:revision>8</cp:revision>
  <dcterms:created xsi:type="dcterms:W3CDTF">2018-05-17T12:34:31Z</dcterms:created>
  <dcterms:modified xsi:type="dcterms:W3CDTF">2018-05-18T07:35:33Z</dcterms:modified>
</cp:coreProperties>
</file>