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Default Extension="xlsm" ContentType="application/vnd.ms-excel.sheet.macroEnabled.12"/>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rawings/drawing3.xml" ContentType="application/vnd.openxmlformats-officedocument.drawingml.chartshap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diagrams/data5.xml" ContentType="application/vnd.openxmlformats-officedocument.drawingml.diagramData+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ppt/drawings/drawing6.xml" ContentType="application/vnd.openxmlformats-officedocument.drawingml.chartshape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rawings/drawing4.xml" ContentType="application/vnd.openxmlformats-officedocument.drawingml.chartshap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diagrams/drawing5.xml" ContentType="application/vnd.ms-office.drawingml.diagramDrawing+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4" r:id="rId4"/>
    <p:sldMasterId id="2147484103" r:id="rId5"/>
    <p:sldMasterId id="2147484425" r:id="rId6"/>
  </p:sldMasterIdLst>
  <p:notesMasterIdLst>
    <p:notesMasterId r:id="rId32"/>
  </p:notesMasterIdLst>
  <p:handoutMasterIdLst>
    <p:handoutMasterId r:id="rId33"/>
  </p:handoutMasterIdLst>
  <p:sldIdLst>
    <p:sldId id="437" r:id="rId7"/>
    <p:sldId id="451" r:id="rId8"/>
    <p:sldId id="452" r:id="rId9"/>
    <p:sldId id="453" r:id="rId10"/>
    <p:sldId id="481" r:id="rId11"/>
    <p:sldId id="480" r:id="rId12"/>
    <p:sldId id="456" r:id="rId13"/>
    <p:sldId id="458" r:id="rId14"/>
    <p:sldId id="459" r:id="rId15"/>
    <p:sldId id="461" r:id="rId16"/>
    <p:sldId id="465" r:id="rId17"/>
    <p:sldId id="466" r:id="rId18"/>
    <p:sldId id="467" r:id="rId19"/>
    <p:sldId id="468" r:id="rId20"/>
    <p:sldId id="469" r:id="rId21"/>
    <p:sldId id="470" r:id="rId22"/>
    <p:sldId id="471" r:id="rId23"/>
    <p:sldId id="472" r:id="rId24"/>
    <p:sldId id="473" r:id="rId25"/>
    <p:sldId id="474" r:id="rId26"/>
    <p:sldId id="475" r:id="rId27"/>
    <p:sldId id="476" r:id="rId28"/>
    <p:sldId id="477" r:id="rId29"/>
    <p:sldId id="478" r:id="rId30"/>
    <p:sldId id="479" r:id="rId31"/>
  </p:sldIdLst>
  <p:sldSz cx="9144000" cy="6858000" type="screen4x3"/>
  <p:notesSz cx="6794500" cy="9906000"/>
  <p:custDataLst>
    <p:tags r:id="rId34"/>
  </p:custDataLst>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mn-ea"/>
        <a:cs typeface="Arial" pitchFamily="34" charset="0"/>
      </a:defRPr>
    </a:lvl5pPr>
    <a:lvl6pPr marL="2286000" algn="l" defTabSz="914400" rtl="0" eaLnBrk="1" latinLnBrk="0" hangingPunct="1">
      <a:defRPr sz="1400" kern="1200">
        <a:solidFill>
          <a:schemeClr val="tx1"/>
        </a:solidFill>
        <a:latin typeface="Arial" pitchFamily="34" charset="0"/>
        <a:ea typeface="+mn-ea"/>
        <a:cs typeface="Arial" pitchFamily="34" charset="0"/>
      </a:defRPr>
    </a:lvl6pPr>
    <a:lvl7pPr marL="2743200" algn="l" defTabSz="914400" rtl="0" eaLnBrk="1" latinLnBrk="0" hangingPunct="1">
      <a:defRPr sz="1400" kern="1200">
        <a:solidFill>
          <a:schemeClr val="tx1"/>
        </a:solidFill>
        <a:latin typeface="Arial" pitchFamily="34" charset="0"/>
        <a:ea typeface="+mn-ea"/>
        <a:cs typeface="Arial" pitchFamily="34" charset="0"/>
      </a:defRPr>
    </a:lvl7pPr>
    <a:lvl8pPr marL="3200400" algn="l" defTabSz="914400" rtl="0" eaLnBrk="1" latinLnBrk="0" hangingPunct="1">
      <a:defRPr sz="1400" kern="1200">
        <a:solidFill>
          <a:schemeClr val="tx1"/>
        </a:solidFill>
        <a:latin typeface="Arial" pitchFamily="34" charset="0"/>
        <a:ea typeface="+mn-ea"/>
        <a:cs typeface="Arial" pitchFamily="34" charset="0"/>
      </a:defRPr>
    </a:lvl8pPr>
    <a:lvl9pPr marL="3657600" algn="l" defTabSz="914400" rtl="0" eaLnBrk="1" latinLnBrk="0" hangingPunct="1">
      <a:defRPr sz="1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7C80"/>
    <a:srgbClr val="FF8B8B"/>
    <a:srgbClr val="CC3300"/>
    <a:srgbClr val="FF9900"/>
    <a:srgbClr val="B9DAFC"/>
    <a:srgbClr val="035DEF"/>
    <a:srgbClr val="038FEF"/>
    <a:srgbClr val="669900"/>
    <a:srgbClr val="0020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6" autoAdjust="0"/>
    <p:restoredTop sz="68062" autoAdjust="0"/>
  </p:normalViewPr>
  <p:slideViewPr>
    <p:cSldViewPr snapToGrid="0" showGuides="1">
      <p:cViewPr varScale="1">
        <p:scale>
          <a:sx n="73" d="100"/>
          <a:sy n="73" d="100"/>
        </p:scale>
        <p:origin x="-1026" y="-96"/>
      </p:cViewPr>
      <p:guideLst>
        <p:guide orient="horz" pos="788"/>
        <p:guide pos="1605"/>
      </p:guideLst>
    </p:cSldViewPr>
  </p:slideViewPr>
  <p:outlineViewPr>
    <p:cViewPr>
      <p:scale>
        <a:sx n="33" d="100"/>
        <a:sy n="33" d="100"/>
      </p:scale>
      <p:origin x="42" y="4944"/>
    </p:cViewPr>
  </p:outlineViewPr>
  <p:notesTextViewPr>
    <p:cViewPr>
      <p:scale>
        <a:sx n="125" d="100"/>
        <a:sy n="125" d="100"/>
      </p:scale>
      <p:origin x="0" y="0"/>
    </p:cViewPr>
  </p:notesTextViewPr>
  <p:sorterViewPr>
    <p:cViewPr>
      <p:scale>
        <a:sx n="75" d="100"/>
        <a:sy n="75" d="100"/>
      </p:scale>
      <p:origin x="0" y="0"/>
    </p:cViewPr>
  </p:sorterViewPr>
  <p:notesViewPr>
    <p:cSldViewPr snapToGrid="0" showGuides="1">
      <p:cViewPr>
        <p:scale>
          <a:sx n="100" d="100"/>
          <a:sy n="100" d="100"/>
        </p:scale>
        <p:origin x="-1272" y="-78"/>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Macro-Enabled_Worksheet1.xlsm"/></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FILESVRA\Users2\Desjardins_R\OECD\PIAAC\Analysis\Returns%20to%20skills\return%20to%20skills.xls"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Documents%20and%20Settings\schleicher_a\My%20Documents\PIAAC\charts2%20-%20extra%20charts%20for%20council%20meeting.xls"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https://oecdemeamicrosoftonlinecom-1.sharepoint.emea.microsoftonline.com/pisa2009ir/Content/BubbleChart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oecdemeamicrosoftonlinecom-1.sharepoint.emea.microsoftonline.com/pisa2009ir/Content/BubbleCharts.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FILESVRA\Users2\Desjardins_R\OECD\PIAAC\Meetings\Luxembourg%20Feb%202011\LSO%20network\LSO%20indicator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plotArea>
      <c:layout>
        <c:manualLayout>
          <c:layoutTarget val="inner"/>
          <c:xMode val="edge"/>
          <c:yMode val="edge"/>
          <c:x val="0.11856511690628679"/>
          <c:y val="0.14427035748973341"/>
          <c:w val="0.86985825765057045"/>
          <c:h val="0.47960050840825552"/>
        </c:manualLayout>
      </c:layout>
      <c:barChart>
        <c:barDir val="col"/>
        <c:grouping val="clustered"/>
        <c:ser>
          <c:idx val="3"/>
          <c:order val="1"/>
          <c:tx>
            <c:strRef>
              <c:f>Sheet1!$C$1</c:f>
              <c:strCache>
                <c:ptCount val="1"/>
                <c:pt idx="0">
                  <c:v>55-64 year-olds </c:v>
                </c:pt>
              </c:strCache>
            </c:strRef>
          </c:tx>
          <c:spPr>
            <a:ln w="47625">
              <a:noFill/>
            </a:ln>
          </c:spPr>
          <c:dPt>
            <c:idx val="12"/>
            <c:spPr>
              <a:solidFill>
                <a:srgbClr val="92D050"/>
              </a:solidFill>
              <a:ln w="47625">
                <a:noFill/>
              </a:ln>
            </c:spPr>
          </c:dPt>
          <c:dPt>
            <c:idx val="18"/>
            <c:spPr>
              <a:solidFill>
                <a:srgbClr val="FFFF00"/>
              </a:solidFill>
              <a:ln w="47625">
                <a:noFill/>
              </a:ln>
            </c:spPr>
          </c:dPt>
          <c:cat>
            <c:strRef>
              <c:f>Sheet1!$A$2:$A$21</c:f>
              <c:strCache>
                <c:ptCount val="20"/>
                <c:pt idx="0">
                  <c:v>Korea</c:v>
                </c:pt>
                <c:pt idx="1">
                  <c:v>Czech Republic</c:v>
                </c:pt>
                <c:pt idx="2">
                  <c:v>Slovak Republic</c:v>
                </c:pt>
                <c:pt idx="3">
                  <c:v>Poland</c:v>
                </c:pt>
                <c:pt idx="4">
                  <c:v>Canada</c:v>
                </c:pt>
                <c:pt idx="5">
                  <c:v>United States</c:v>
                </c:pt>
                <c:pt idx="6">
                  <c:v>Israel</c:v>
                </c:pt>
                <c:pt idx="7">
                  <c:v>Chile</c:v>
                </c:pt>
                <c:pt idx="8">
                  <c:v>Australia</c:v>
                </c:pt>
                <c:pt idx="9">
                  <c:v>France</c:v>
                </c:pt>
                <c:pt idx="10">
                  <c:v>United Kingdom</c:v>
                </c:pt>
                <c:pt idx="11">
                  <c:v>Belgium</c:v>
                </c:pt>
                <c:pt idx="12">
                  <c:v>OECD average</c:v>
                </c:pt>
                <c:pt idx="13">
                  <c:v>Greece</c:v>
                </c:pt>
                <c:pt idx="14">
                  <c:v>Italy</c:v>
                </c:pt>
                <c:pt idx="15">
                  <c:v>Spain</c:v>
                </c:pt>
                <c:pt idx="16">
                  <c:v>Brazil</c:v>
                </c:pt>
                <c:pt idx="17">
                  <c:v>Portugal</c:v>
                </c:pt>
                <c:pt idx="18">
                  <c:v>Mexico</c:v>
                </c:pt>
                <c:pt idx="19">
                  <c:v>Turkey</c:v>
                </c:pt>
              </c:strCache>
            </c:strRef>
          </c:cat>
          <c:val>
            <c:numRef>
              <c:f>Sheet1!$C$2:$C$21</c:f>
              <c:numCache>
                <c:formatCode>0.0</c:formatCode>
                <c:ptCount val="20"/>
                <c:pt idx="0">
                  <c:v>42.876788388691274</c:v>
                </c:pt>
                <c:pt idx="1">
                  <c:v>86.31285965786391</c:v>
                </c:pt>
                <c:pt idx="2">
                  <c:v>83.304250404021403</c:v>
                </c:pt>
                <c:pt idx="3">
                  <c:v>79.203962286669039</c:v>
                </c:pt>
                <c:pt idx="4">
                  <c:v>82.085928554156297</c:v>
                </c:pt>
                <c:pt idx="5">
                  <c:v>89.568333155288329</c:v>
                </c:pt>
                <c:pt idx="6">
                  <c:v>73.919225576652423</c:v>
                </c:pt>
                <c:pt idx="7">
                  <c:v>53.344667966855305</c:v>
                </c:pt>
                <c:pt idx="8">
                  <c:v>58.421390374331551</c:v>
                </c:pt>
                <c:pt idx="9">
                  <c:v>55.622819877660376</c:v>
                </c:pt>
                <c:pt idx="10">
                  <c:v>64.857700168265083</c:v>
                </c:pt>
                <c:pt idx="11">
                  <c:v>54.490798854854262</c:v>
                </c:pt>
                <c:pt idx="12">
                  <c:v>62.297567605818045</c:v>
                </c:pt>
                <c:pt idx="13">
                  <c:v>43.835544756114274</c:v>
                </c:pt>
                <c:pt idx="14">
                  <c:v>38.210570669061404</c:v>
                </c:pt>
                <c:pt idx="15">
                  <c:v>32.258494920870845</c:v>
                </c:pt>
                <c:pt idx="16">
                  <c:v>24.538079494767487</c:v>
                </c:pt>
                <c:pt idx="17">
                  <c:v>15.67627644021106</c:v>
                </c:pt>
                <c:pt idx="18">
                  <c:v>22.728430034460164</c:v>
                </c:pt>
                <c:pt idx="19">
                  <c:v>18.817333014124969</c:v>
                </c:pt>
              </c:numCache>
            </c:numRef>
          </c:val>
        </c:ser>
        <c:axId val="153070592"/>
        <c:axId val="153072384"/>
      </c:barChart>
      <c:lineChart>
        <c:grouping val="standard"/>
        <c:ser>
          <c:idx val="0"/>
          <c:order val="0"/>
          <c:tx>
            <c:strRef>
              <c:f>Sheet1!$B$1</c:f>
              <c:strCache>
                <c:ptCount val="1"/>
                <c:pt idx="0">
                  <c:v>25-34 year-olds </c:v>
                </c:pt>
              </c:strCache>
            </c:strRef>
          </c:tx>
          <c:spPr>
            <a:ln w="47625">
              <a:noFill/>
            </a:ln>
          </c:spPr>
          <c:marker>
            <c:spPr>
              <a:solidFill>
                <a:schemeClr val="accent5">
                  <a:lumMod val="75000"/>
                </a:schemeClr>
              </a:solidFill>
            </c:spPr>
          </c:marker>
          <c:dPt>
            <c:idx val="18"/>
            <c:marker>
              <c:spPr>
                <a:solidFill>
                  <a:srgbClr val="FF0000"/>
                </a:solidFill>
                <a:ln>
                  <a:solidFill>
                    <a:srgbClr val="FF0000"/>
                  </a:solidFill>
                </a:ln>
              </c:spPr>
            </c:marker>
          </c:dPt>
          <c:cat>
            <c:strRef>
              <c:f>Sheet1!$A$2:$A$21</c:f>
              <c:strCache>
                <c:ptCount val="20"/>
                <c:pt idx="0">
                  <c:v>Korea</c:v>
                </c:pt>
                <c:pt idx="1">
                  <c:v>Czech Republic</c:v>
                </c:pt>
                <c:pt idx="2">
                  <c:v>Slovak Republic</c:v>
                </c:pt>
                <c:pt idx="3">
                  <c:v>Poland</c:v>
                </c:pt>
                <c:pt idx="4">
                  <c:v>Canada</c:v>
                </c:pt>
                <c:pt idx="5">
                  <c:v>United States</c:v>
                </c:pt>
                <c:pt idx="6">
                  <c:v>Israel</c:v>
                </c:pt>
                <c:pt idx="7">
                  <c:v>Chile</c:v>
                </c:pt>
                <c:pt idx="8">
                  <c:v>Australia</c:v>
                </c:pt>
                <c:pt idx="9">
                  <c:v>France</c:v>
                </c:pt>
                <c:pt idx="10">
                  <c:v>United Kingdom</c:v>
                </c:pt>
                <c:pt idx="11">
                  <c:v>Belgium</c:v>
                </c:pt>
                <c:pt idx="12">
                  <c:v>OECD average</c:v>
                </c:pt>
                <c:pt idx="13">
                  <c:v>Greece</c:v>
                </c:pt>
                <c:pt idx="14">
                  <c:v>Italy</c:v>
                </c:pt>
                <c:pt idx="15">
                  <c:v>Spain</c:v>
                </c:pt>
                <c:pt idx="16">
                  <c:v>Brazil</c:v>
                </c:pt>
                <c:pt idx="17">
                  <c:v>Portugal</c:v>
                </c:pt>
                <c:pt idx="18">
                  <c:v>Mexico</c:v>
                </c:pt>
                <c:pt idx="19">
                  <c:v>Turkey</c:v>
                </c:pt>
              </c:strCache>
            </c:strRef>
          </c:cat>
          <c:val>
            <c:numRef>
              <c:f>Sheet1!$B$2:$B$21</c:f>
              <c:numCache>
                <c:formatCode>0.0</c:formatCode>
                <c:ptCount val="20"/>
                <c:pt idx="0">
                  <c:v>97.789661364705267</c:v>
                </c:pt>
                <c:pt idx="1">
                  <c:v>94.239114930862627</c:v>
                </c:pt>
                <c:pt idx="2">
                  <c:v>94.102564102563804</c:v>
                </c:pt>
                <c:pt idx="3">
                  <c:v>93.706601466992666</c:v>
                </c:pt>
                <c:pt idx="4">
                  <c:v>92.152780132456996</c:v>
                </c:pt>
                <c:pt idx="5">
                  <c:v>88.406669268006439</c:v>
                </c:pt>
                <c:pt idx="6">
                  <c:v>88.137401705416579</c:v>
                </c:pt>
                <c:pt idx="7">
                  <c:v>86.601392580154695</c:v>
                </c:pt>
                <c:pt idx="8">
                  <c:v>84.763697740846567</c:v>
                </c:pt>
                <c:pt idx="9">
                  <c:v>83.775103560379634</c:v>
                </c:pt>
                <c:pt idx="10">
                  <c:v>82.943966497491445</c:v>
                </c:pt>
                <c:pt idx="11">
                  <c:v>82.098548658312694</c:v>
                </c:pt>
                <c:pt idx="12">
                  <c:v>81.881035213517478</c:v>
                </c:pt>
                <c:pt idx="13">
                  <c:v>78.903684845723973</c:v>
                </c:pt>
                <c:pt idx="14">
                  <c:v>70.975728716836116</c:v>
                </c:pt>
                <c:pt idx="15">
                  <c:v>64.714616773454878</c:v>
                </c:pt>
                <c:pt idx="16">
                  <c:v>52.53490998636849</c:v>
                </c:pt>
                <c:pt idx="17">
                  <c:v>52.115603682552006</c:v>
                </c:pt>
                <c:pt idx="18">
                  <c:v>43.555497928609455</c:v>
                </c:pt>
                <c:pt idx="19">
                  <c:v>42.201289884589272</c:v>
                </c:pt>
              </c:numCache>
            </c:numRef>
          </c:val>
        </c:ser>
        <c:marker val="1"/>
        <c:axId val="153070592"/>
        <c:axId val="153072384"/>
      </c:lineChart>
      <c:catAx>
        <c:axId val="153070592"/>
        <c:scaling>
          <c:orientation val="minMax"/>
        </c:scaling>
        <c:axPos val="b"/>
        <c:numFmt formatCode="General" sourceLinked="1"/>
        <c:tickLblPos val="nextTo"/>
        <c:txPr>
          <a:bodyPr rot="-5400000" vert="horz"/>
          <a:lstStyle/>
          <a:p>
            <a:pPr>
              <a:defRPr/>
            </a:pPr>
            <a:endParaRPr lang="en-US"/>
          </a:p>
        </c:txPr>
        <c:crossAx val="153072384"/>
        <c:crosses val="autoZero"/>
        <c:auto val="1"/>
        <c:lblAlgn val="ctr"/>
        <c:lblOffset val="100"/>
        <c:tickLblSkip val="1"/>
        <c:tickMarkSkip val="1"/>
      </c:catAx>
      <c:valAx>
        <c:axId val="153072384"/>
        <c:scaling>
          <c:orientation val="minMax"/>
          <c:max val="100"/>
          <c:min val="0"/>
        </c:scaling>
        <c:axPos val="l"/>
        <c:numFmt formatCode="#,##0" sourceLinked="0"/>
        <c:tickLblPos val="nextTo"/>
        <c:txPr>
          <a:bodyPr rot="0" vert="horz"/>
          <a:lstStyle/>
          <a:p>
            <a:pPr>
              <a:defRPr/>
            </a:pPr>
            <a:endParaRPr lang="en-US"/>
          </a:p>
        </c:txPr>
        <c:crossAx val="153070592"/>
        <c:crosses val="autoZero"/>
        <c:crossBetween val="between"/>
      </c:valAx>
      <c:spPr>
        <a:noFill/>
      </c:spPr>
    </c:plotArea>
    <c:legend>
      <c:legendPos val="t"/>
      <c:layout>
        <c:manualLayout>
          <c:xMode val="edge"/>
          <c:yMode val="edge"/>
          <c:x val="0.20531334365066206"/>
          <c:y val="5.2200290234200933E-2"/>
          <c:w val="0.62076884470933069"/>
          <c:h val="7.3716110756509023E-2"/>
        </c:manualLayout>
      </c:layout>
      <c:spPr>
        <a:noFill/>
        <a:ln>
          <a:noFill/>
        </a:ln>
      </c:spPr>
    </c:legend>
    <c:plotVisOnly val="1"/>
    <c:dispBlanksAs val="gap"/>
  </c:chart>
  <c:spPr>
    <a:noFill/>
    <a:ln>
      <a:noFill/>
    </a:ln>
  </c:spPr>
  <c:txPr>
    <a:bodyPr/>
    <a:lstStyle/>
    <a:p>
      <a:pPr>
        <a:defRPr sz="1400"/>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2573993978452241"/>
          <c:y val="2.3663866529218681E-2"/>
          <c:w val="0.84699353895318308"/>
          <c:h val="0.66658879385766356"/>
        </c:manualLayout>
      </c:layout>
      <c:scatterChart>
        <c:scatterStyle val="lineMarker"/>
        <c:ser>
          <c:idx val="3"/>
          <c:order val="0"/>
          <c:tx>
            <c:strRef>
              <c:f>'Wage by mismatch'!$P$56</c:f>
              <c:strCache>
                <c:ptCount val="1"/>
                <c:pt idx="0">
                  <c:v>HIGH-SKILL MATCH (high literacy skill and high reading use)</c:v>
                </c:pt>
              </c:strCache>
            </c:strRef>
          </c:tx>
          <c:spPr>
            <a:ln w="44450">
              <a:noFill/>
              <a:prstDash val="sysDash"/>
            </a:ln>
          </c:spPr>
          <c:marker>
            <c:symbol val="none"/>
          </c:marker>
          <c:trendline>
            <c:name>HIGH-SKILL MATCH (high foundation skill, high use)</c:name>
            <c:spPr>
              <a:ln w="38100">
                <a:solidFill>
                  <a:srgbClr val="00FF00">
                    <a:lumMod val="40000"/>
                    <a:lumOff val="60000"/>
                  </a:srgbClr>
                </a:solidFill>
                <a:prstDash val="sysDash"/>
              </a:ln>
            </c:spPr>
            <c:trendlineType val="log"/>
          </c:trendline>
          <c:xVal>
            <c:numRef>
              <c:f>'Wage by mismatch'!$N$57:$N$99</c:f>
              <c:numCache>
                <c:formatCode>General</c:formatCode>
                <c:ptCount val="43"/>
                <c:pt idx="0">
                  <c:v>30</c:v>
                </c:pt>
                <c:pt idx="1">
                  <c:v>31</c:v>
                </c:pt>
                <c:pt idx="2">
                  <c:v>31</c:v>
                </c:pt>
                <c:pt idx="3">
                  <c:v>32</c:v>
                </c:pt>
                <c:pt idx="4">
                  <c:v>33</c:v>
                </c:pt>
                <c:pt idx="5">
                  <c:v>34</c:v>
                </c:pt>
                <c:pt idx="6">
                  <c:v>35</c:v>
                </c:pt>
                <c:pt idx="7">
                  <c:v>36</c:v>
                </c:pt>
                <c:pt idx="8">
                  <c:v>36</c:v>
                </c:pt>
                <c:pt idx="9">
                  <c:v>37</c:v>
                </c:pt>
                <c:pt idx="10">
                  <c:v>38</c:v>
                </c:pt>
                <c:pt idx="11">
                  <c:v>39</c:v>
                </c:pt>
                <c:pt idx="12">
                  <c:v>40</c:v>
                </c:pt>
                <c:pt idx="13">
                  <c:v>41</c:v>
                </c:pt>
                <c:pt idx="14">
                  <c:v>41</c:v>
                </c:pt>
                <c:pt idx="15">
                  <c:v>42</c:v>
                </c:pt>
                <c:pt idx="16">
                  <c:v>43</c:v>
                </c:pt>
                <c:pt idx="17">
                  <c:v>44</c:v>
                </c:pt>
                <c:pt idx="18">
                  <c:v>45</c:v>
                </c:pt>
                <c:pt idx="19">
                  <c:v>46</c:v>
                </c:pt>
                <c:pt idx="20">
                  <c:v>46</c:v>
                </c:pt>
                <c:pt idx="21">
                  <c:v>47</c:v>
                </c:pt>
                <c:pt idx="22">
                  <c:v>48</c:v>
                </c:pt>
                <c:pt idx="23">
                  <c:v>49</c:v>
                </c:pt>
                <c:pt idx="24">
                  <c:v>50</c:v>
                </c:pt>
                <c:pt idx="25">
                  <c:v>51</c:v>
                </c:pt>
                <c:pt idx="26">
                  <c:v>51</c:v>
                </c:pt>
                <c:pt idx="27">
                  <c:v>52</c:v>
                </c:pt>
                <c:pt idx="28">
                  <c:v>53</c:v>
                </c:pt>
                <c:pt idx="29">
                  <c:v>54</c:v>
                </c:pt>
                <c:pt idx="30">
                  <c:v>55</c:v>
                </c:pt>
                <c:pt idx="31">
                  <c:v>56</c:v>
                </c:pt>
                <c:pt idx="32">
                  <c:v>56</c:v>
                </c:pt>
                <c:pt idx="33">
                  <c:v>57</c:v>
                </c:pt>
                <c:pt idx="34">
                  <c:v>58</c:v>
                </c:pt>
                <c:pt idx="35">
                  <c:v>59</c:v>
                </c:pt>
                <c:pt idx="36">
                  <c:v>60</c:v>
                </c:pt>
                <c:pt idx="37">
                  <c:v>61</c:v>
                </c:pt>
                <c:pt idx="38">
                  <c:v>61</c:v>
                </c:pt>
                <c:pt idx="39">
                  <c:v>62</c:v>
                </c:pt>
                <c:pt idx="40">
                  <c:v>63</c:v>
                </c:pt>
                <c:pt idx="41">
                  <c:v>64</c:v>
                </c:pt>
                <c:pt idx="42">
                  <c:v>65</c:v>
                </c:pt>
              </c:numCache>
            </c:numRef>
          </c:xVal>
          <c:yVal>
            <c:numRef>
              <c:f>'Wage by mismatch'!$P$57:$P$99</c:f>
              <c:numCache>
                <c:formatCode>General</c:formatCode>
                <c:ptCount val="43"/>
                <c:pt idx="0">
                  <c:v>1806.2352757615695</c:v>
                </c:pt>
                <c:pt idx="1">
                  <c:v>1806.2352757615695</c:v>
                </c:pt>
                <c:pt idx="2">
                  <c:v>2765.5643554970347</c:v>
                </c:pt>
                <c:pt idx="3">
                  <c:v>2765.5643554970347</c:v>
                </c:pt>
                <c:pt idx="4">
                  <c:v>2765.5643554970347</c:v>
                </c:pt>
                <c:pt idx="5">
                  <c:v>2765.5643554970347</c:v>
                </c:pt>
                <c:pt idx="6">
                  <c:v>2765.5643554970347</c:v>
                </c:pt>
                <c:pt idx="7">
                  <c:v>2765.5643554970347</c:v>
                </c:pt>
                <c:pt idx="8">
                  <c:v>2793.3587393518019</c:v>
                </c:pt>
                <c:pt idx="9">
                  <c:v>2793.3587393518019</c:v>
                </c:pt>
                <c:pt idx="10">
                  <c:v>2793.3587393518019</c:v>
                </c:pt>
                <c:pt idx="11">
                  <c:v>2793.3587393518019</c:v>
                </c:pt>
                <c:pt idx="12">
                  <c:v>2793.3587393518019</c:v>
                </c:pt>
                <c:pt idx="13">
                  <c:v>2793.3587393518019</c:v>
                </c:pt>
                <c:pt idx="14">
                  <c:v>2972.0285139872922</c:v>
                </c:pt>
                <c:pt idx="15">
                  <c:v>2972.0285139872922</c:v>
                </c:pt>
                <c:pt idx="16">
                  <c:v>2972.0285139872922</c:v>
                </c:pt>
                <c:pt idx="17">
                  <c:v>2972.0285139872922</c:v>
                </c:pt>
                <c:pt idx="18">
                  <c:v>2972.0285139872922</c:v>
                </c:pt>
                <c:pt idx="19">
                  <c:v>2972.0285139872922</c:v>
                </c:pt>
                <c:pt idx="20">
                  <c:v>3245.4198356032311</c:v>
                </c:pt>
                <c:pt idx="21">
                  <c:v>3245.4198356032311</c:v>
                </c:pt>
                <c:pt idx="22">
                  <c:v>3245.4198356032311</c:v>
                </c:pt>
                <c:pt idx="23">
                  <c:v>3245.4198356032311</c:v>
                </c:pt>
                <c:pt idx="24">
                  <c:v>3245.4198356032311</c:v>
                </c:pt>
                <c:pt idx="25">
                  <c:v>3245.4198356032311</c:v>
                </c:pt>
                <c:pt idx="26">
                  <c:v>2960.1641444894885</c:v>
                </c:pt>
                <c:pt idx="27">
                  <c:v>2960.1641444894885</c:v>
                </c:pt>
                <c:pt idx="28">
                  <c:v>2960.1641444894885</c:v>
                </c:pt>
                <c:pt idx="29">
                  <c:v>2960.1641444894885</c:v>
                </c:pt>
                <c:pt idx="30">
                  <c:v>2960.1641444894885</c:v>
                </c:pt>
                <c:pt idx="31">
                  <c:v>2960.1641444894885</c:v>
                </c:pt>
                <c:pt idx="32">
                  <c:v>3264.9508891844689</c:v>
                </c:pt>
                <c:pt idx="33">
                  <c:v>3264.9508891844689</c:v>
                </c:pt>
                <c:pt idx="34">
                  <c:v>3264.9508891844689</c:v>
                </c:pt>
                <c:pt idx="35">
                  <c:v>3264.9508891844689</c:v>
                </c:pt>
                <c:pt idx="36">
                  <c:v>3264.9508891844689</c:v>
                </c:pt>
                <c:pt idx="37">
                  <c:v>3264.9508891844689</c:v>
                </c:pt>
                <c:pt idx="38">
                  <c:v>2477.4869530135902</c:v>
                </c:pt>
                <c:pt idx="39">
                  <c:v>2477.4869530135902</c:v>
                </c:pt>
                <c:pt idx="40">
                  <c:v>2477.4869530135902</c:v>
                </c:pt>
                <c:pt idx="41">
                  <c:v>2477.4869530135902</c:v>
                </c:pt>
                <c:pt idx="42">
                  <c:v>2477.4869530135902</c:v>
                </c:pt>
              </c:numCache>
            </c:numRef>
          </c:yVal>
        </c:ser>
        <c:ser>
          <c:idx val="2"/>
          <c:order val="1"/>
          <c:tx>
            <c:strRef>
              <c:f>'Wage by mismatch'!$S$56</c:f>
              <c:strCache>
                <c:ptCount val="1"/>
                <c:pt idx="0">
                  <c:v>SKILL DEFICIT (low literacy skill and high reading use)</c:v>
                </c:pt>
              </c:strCache>
            </c:strRef>
          </c:tx>
          <c:spPr>
            <a:ln w="50800" cmpd="dbl">
              <a:noFill/>
            </a:ln>
          </c:spPr>
          <c:marker>
            <c:symbol val="none"/>
          </c:marker>
          <c:trendline>
            <c:name>SKILL DEFICIT (low foundation skill, high use)</c:name>
            <c:spPr>
              <a:ln w="47625" cmpd="dbl">
                <a:solidFill>
                  <a:srgbClr val="FFFF00"/>
                </a:solidFill>
              </a:ln>
            </c:spPr>
            <c:trendlineType val="log"/>
          </c:trendline>
          <c:xVal>
            <c:numRef>
              <c:f>'Wage by mismatch'!$N$57:$N$99</c:f>
              <c:numCache>
                <c:formatCode>General</c:formatCode>
                <c:ptCount val="43"/>
                <c:pt idx="0">
                  <c:v>30</c:v>
                </c:pt>
                <c:pt idx="1">
                  <c:v>31</c:v>
                </c:pt>
                <c:pt idx="2">
                  <c:v>31</c:v>
                </c:pt>
                <c:pt idx="3">
                  <c:v>32</c:v>
                </c:pt>
                <c:pt idx="4">
                  <c:v>33</c:v>
                </c:pt>
                <c:pt idx="5">
                  <c:v>34</c:v>
                </c:pt>
                <c:pt idx="6">
                  <c:v>35</c:v>
                </c:pt>
                <c:pt idx="7">
                  <c:v>36</c:v>
                </c:pt>
                <c:pt idx="8">
                  <c:v>36</c:v>
                </c:pt>
                <c:pt idx="9">
                  <c:v>37</c:v>
                </c:pt>
                <c:pt idx="10">
                  <c:v>38</c:v>
                </c:pt>
                <c:pt idx="11">
                  <c:v>39</c:v>
                </c:pt>
                <c:pt idx="12">
                  <c:v>40</c:v>
                </c:pt>
                <c:pt idx="13">
                  <c:v>41</c:v>
                </c:pt>
                <c:pt idx="14">
                  <c:v>41</c:v>
                </c:pt>
                <c:pt idx="15">
                  <c:v>42</c:v>
                </c:pt>
                <c:pt idx="16">
                  <c:v>43</c:v>
                </c:pt>
                <c:pt idx="17">
                  <c:v>44</c:v>
                </c:pt>
                <c:pt idx="18">
                  <c:v>45</c:v>
                </c:pt>
                <c:pt idx="19">
                  <c:v>46</c:v>
                </c:pt>
                <c:pt idx="20">
                  <c:v>46</c:v>
                </c:pt>
                <c:pt idx="21">
                  <c:v>47</c:v>
                </c:pt>
                <c:pt idx="22">
                  <c:v>48</c:v>
                </c:pt>
                <c:pt idx="23">
                  <c:v>49</c:v>
                </c:pt>
                <c:pt idx="24">
                  <c:v>50</c:v>
                </c:pt>
                <c:pt idx="25">
                  <c:v>51</c:v>
                </c:pt>
                <c:pt idx="26">
                  <c:v>51</c:v>
                </c:pt>
                <c:pt idx="27">
                  <c:v>52</c:v>
                </c:pt>
                <c:pt idx="28">
                  <c:v>53</c:v>
                </c:pt>
                <c:pt idx="29">
                  <c:v>54</c:v>
                </c:pt>
                <c:pt idx="30">
                  <c:v>55</c:v>
                </c:pt>
                <c:pt idx="31">
                  <c:v>56</c:v>
                </c:pt>
                <c:pt idx="32">
                  <c:v>56</c:v>
                </c:pt>
                <c:pt idx="33">
                  <c:v>57</c:v>
                </c:pt>
                <c:pt idx="34">
                  <c:v>58</c:v>
                </c:pt>
                <c:pt idx="35">
                  <c:v>59</c:v>
                </c:pt>
                <c:pt idx="36">
                  <c:v>60</c:v>
                </c:pt>
                <c:pt idx="37">
                  <c:v>61</c:v>
                </c:pt>
                <c:pt idx="38">
                  <c:v>61</c:v>
                </c:pt>
                <c:pt idx="39">
                  <c:v>62</c:v>
                </c:pt>
                <c:pt idx="40">
                  <c:v>63</c:v>
                </c:pt>
                <c:pt idx="41">
                  <c:v>64</c:v>
                </c:pt>
                <c:pt idx="42">
                  <c:v>65</c:v>
                </c:pt>
              </c:numCache>
            </c:numRef>
          </c:xVal>
          <c:yVal>
            <c:numRef>
              <c:f>'Wage by mismatch'!$S$57:$S$99</c:f>
              <c:numCache>
                <c:formatCode>General</c:formatCode>
                <c:ptCount val="43"/>
                <c:pt idx="0">
                  <c:v>1458.2611328570704</c:v>
                </c:pt>
                <c:pt idx="1">
                  <c:v>1458.2611328570704</c:v>
                </c:pt>
                <c:pt idx="2">
                  <c:v>2394.6682918941383</c:v>
                </c:pt>
                <c:pt idx="3">
                  <c:v>2394.6682918941383</c:v>
                </c:pt>
                <c:pt idx="4">
                  <c:v>2394.6682918941383</c:v>
                </c:pt>
                <c:pt idx="5">
                  <c:v>2394.6682918941383</c:v>
                </c:pt>
                <c:pt idx="6">
                  <c:v>2394.6682918941383</c:v>
                </c:pt>
                <c:pt idx="7">
                  <c:v>2394.6682918941383</c:v>
                </c:pt>
                <c:pt idx="8">
                  <c:v>2312.3046727932351</c:v>
                </c:pt>
                <c:pt idx="9">
                  <c:v>2312.3046727932351</c:v>
                </c:pt>
                <c:pt idx="10">
                  <c:v>2312.3046727932351</c:v>
                </c:pt>
                <c:pt idx="11">
                  <c:v>2312.3046727932351</c:v>
                </c:pt>
                <c:pt idx="12">
                  <c:v>2312.3046727932351</c:v>
                </c:pt>
                <c:pt idx="13">
                  <c:v>2312.3046727932351</c:v>
                </c:pt>
                <c:pt idx="14">
                  <c:v>2489.9054080444662</c:v>
                </c:pt>
                <c:pt idx="15">
                  <c:v>2489.9054080444662</c:v>
                </c:pt>
                <c:pt idx="16">
                  <c:v>2489.9054080444662</c:v>
                </c:pt>
                <c:pt idx="17">
                  <c:v>2489.9054080444662</c:v>
                </c:pt>
                <c:pt idx="18">
                  <c:v>2489.9054080444662</c:v>
                </c:pt>
                <c:pt idx="19">
                  <c:v>2489.9054080444662</c:v>
                </c:pt>
                <c:pt idx="20">
                  <c:v>2555.4918781015112</c:v>
                </c:pt>
                <c:pt idx="21">
                  <c:v>2555.4918781015112</c:v>
                </c:pt>
                <c:pt idx="22">
                  <c:v>2555.4918781015112</c:v>
                </c:pt>
                <c:pt idx="23">
                  <c:v>2555.4918781015112</c:v>
                </c:pt>
                <c:pt idx="24">
                  <c:v>2555.4918781015112</c:v>
                </c:pt>
                <c:pt idx="25">
                  <c:v>2555.4918781015112</c:v>
                </c:pt>
                <c:pt idx="26">
                  <c:v>2694.5863941319699</c:v>
                </c:pt>
                <c:pt idx="27">
                  <c:v>2694.5863941319699</c:v>
                </c:pt>
                <c:pt idx="28">
                  <c:v>2694.5863941319699</c:v>
                </c:pt>
                <c:pt idx="29">
                  <c:v>2694.5863941319699</c:v>
                </c:pt>
                <c:pt idx="30">
                  <c:v>2694.5863941319699</c:v>
                </c:pt>
                <c:pt idx="31">
                  <c:v>2694.5863941319699</c:v>
                </c:pt>
                <c:pt idx="32">
                  <c:v>2861.2103111132055</c:v>
                </c:pt>
                <c:pt idx="33">
                  <c:v>2861.2103111132055</c:v>
                </c:pt>
                <c:pt idx="34">
                  <c:v>2861.2103111132055</c:v>
                </c:pt>
                <c:pt idx="35">
                  <c:v>2861.2103111132055</c:v>
                </c:pt>
                <c:pt idx="36">
                  <c:v>2861.2103111132055</c:v>
                </c:pt>
                <c:pt idx="37">
                  <c:v>2861.2103111132055</c:v>
                </c:pt>
                <c:pt idx="38">
                  <c:v>2287.0087042864652</c:v>
                </c:pt>
                <c:pt idx="39">
                  <c:v>2287.0087042864652</c:v>
                </c:pt>
                <c:pt idx="40">
                  <c:v>2287.0087042864652</c:v>
                </c:pt>
                <c:pt idx="41">
                  <c:v>2287.0087042864652</c:v>
                </c:pt>
                <c:pt idx="42">
                  <c:v>2287.0087042864652</c:v>
                </c:pt>
              </c:numCache>
            </c:numRef>
          </c:yVal>
        </c:ser>
        <c:ser>
          <c:idx val="1"/>
          <c:order val="2"/>
          <c:tx>
            <c:strRef>
              <c:f>'Wage by mismatch'!$R$56</c:f>
              <c:strCache>
                <c:ptCount val="1"/>
                <c:pt idx="0">
                  <c:v>SKILL SURPLUS (high literacy skill and low reading use)</c:v>
                </c:pt>
              </c:strCache>
            </c:strRef>
          </c:tx>
          <c:spPr>
            <a:ln w="34925" cmpd="thickThin">
              <a:noFill/>
              <a:prstDash val="solid"/>
            </a:ln>
          </c:spPr>
          <c:marker>
            <c:symbol val="none"/>
          </c:marker>
          <c:trendline>
            <c:name>SKILL SURPLUS (high foundation skill, low use)</c:name>
            <c:spPr>
              <a:ln w="41275">
                <a:solidFill>
                  <a:srgbClr val="FFC000"/>
                </a:solidFill>
              </a:ln>
            </c:spPr>
            <c:trendlineType val="log"/>
          </c:trendline>
          <c:xVal>
            <c:numRef>
              <c:f>'Wage by mismatch'!$N$57:$N$99</c:f>
              <c:numCache>
                <c:formatCode>General</c:formatCode>
                <c:ptCount val="43"/>
                <c:pt idx="0">
                  <c:v>30</c:v>
                </c:pt>
                <c:pt idx="1">
                  <c:v>31</c:v>
                </c:pt>
                <c:pt idx="2">
                  <c:v>31</c:v>
                </c:pt>
                <c:pt idx="3">
                  <c:v>32</c:v>
                </c:pt>
                <c:pt idx="4">
                  <c:v>33</c:v>
                </c:pt>
                <c:pt idx="5">
                  <c:v>34</c:v>
                </c:pt>
                <c:pt idx="6">
                  <c:v>35</c:v>
                </c:pt>
                <c:pt idx="7">
                  <c:v>36</c:v>
                </c:pt>
                <c:pt idx="8">
                  <c:v>36</c:v>
                </c:pt>
                <c:pt idx="9">
                  <c:v>37</c:v>
                </c:pt>
                <c:pt idx="10">
                  <c:v>38</c:v>
                </c:pt>
                <c:pt idx="11">
                  <c:v>39</c:v>
                </c:pt>
                <c:pt idx="12">
                  <c:v>40</c:v>
                </c:pt>
                <c:pt idx="13">
                  <c:v>41</c:v>
                </c:pt>
                <c:pt idx="14">
                  <c:v>41</c:v>
                </c:pt>
                <c:pt idx="15">
                  <c:v>42</c:v>
                </c:pt>
                <c:pt idx="16">
                  <c:v>43</c:v>
                </c:pt>
                <c:pt idx="17">
                  <c:v>44</c:v>
                </c:pt>
                <c:pt idx="18">
                  <c:v>45</c:v>
                </c:pt>
                <c:pt idx="19">
                  <c:v>46</c:v>
                </c:pt>
                <c:pt idx="20">
                  <c:v>46</c:v>
                </c:pt>
                <c:pt idx="21">
                  <c:v>47</c:v>
                </c:pt>
                <c:pt idx="22">
                  <c:v>48</c:v>
                </c:pt>
                <c:pt idx="23">
                  <c:v>49</c:v>
                </c:pt>
                <c:pt idx="24">
                  <c:v>50</c:v>
                </c:pt>
                <c:pt idx="25">
                  <c:v>51</c:v>
                </c:pt>
                <c:pt idx="26">
                  <c:v>51</c:v>
                </c:pt>
                <c:pt idx="27">
                  <c:v>52</c:v>
                </c:pt>
                <c:pt idx="28">
                  <c:v>53</c:v>
                </c:pt>
                <c:pt idx="29">
                  <c:v>54</c:v>
                </c:pt>
                <c:pt idx="30">
                  <c:v>55</c:v>
                </c:pt>
                <c:pt idx="31">
                  <c:v>56</c:v>
                </c:pt>
                <c:pt idx="32">
                  <c:v>56</c:v>
                </c:pt>
                <c:pt idx="33">
                  <c:v>57</c:v>
                </c:pt>
                <c:pt idx="34">
                  <c:v>58</c:v>
                </c:pt>
                <c:pt idx="35">
                  <c:v>59</c:v>
                </c:pt>
                <c:pt idx="36">
                  <c:v>60</c:v>
                </c:pt>
                <c:pt idx="37">
                  <c:v>61</c:v>
                </c:pt>
                <c:pt idx="38">
                  <c:v>61</c:v>
                </c:pt>
                <c:pt idx="39">
                  <c:v>62</c:v>
                </c:pt>
                <c:pt idx="40">
                  <c:v>63</c:v>
                </c:pt>
                <c:pt idx="41">
                  <c:v>64</c:v>
                </c:pt>
                <c:pt idx="42">
                  <c:v>65</c:v>
                </c:pt>
              </c:numCache>
            </c:numRef>
          </c:xVal>
          <c:yVal>
            <c:numRef>
              <c:f>'Wage by mismatch'!$R$57:$R$99</c:f>
              <c:numCache>
                <c:formatCode>General</c:formatCode>
                <c:ptCount val="43"/>
                <c:pt idx="0">
                  <c:v>1150.5553294789299</c:v>
                </c:pt>
                <c:pt idx="1">
                  <c:v>1150.5553294789299</c:v>
                </c:pt>
                <c:pt idx="2">
                  <c:v>1772.2407759321811</c:v>
                </c:pt>
                <c:pt idx="3">
                  <c:v>1772.2407759321811</c:v>
                </c:pt>
                <c:pt idx="4">
                  <c:v>1772.2407759321811</c:v>
                </c:pt>
                <c:pt idx="5">
                  <c:v>1772.2407759321811</c:v>
                </c:pt>
                <c:pt idx="6">
                  <c:v>1772.2407759321811</c:v>
                </c:pt>
                <c:pt idx="7">
                  <c:v>1772.2407759321811</c:v>
                </c:pt>
                <c:pt idx="8">
                  <c:v>1864.9695409234168</c:v>
                </c:pt>
                <c:pt idx="9">
                  <c:v>1864.9695409234168</c:v>
                </c:pt>
                <c:pt idx="10">
                  <c:v>1864.9695409234168</c:v>
                </c:pt>
                <c:pt idx="11">
                  <c:v>1864.9695409234168</c:v>
                </c:pt>
                <c:pt idx="12">
                  <c:v>1864.9695409234168</c:v>
                </c:pt>
                <c:pt idx="13">
                  <c:v>1864.9695409234168</c:v>
                </c:pt>
                <c:pt idx="14">
                  <c:v>1791.8430392599546</c:v>
                </c:pt>
                <c:pt idx="15">
                  <c:v>1791.8430392599546</c:v>
                </c:pt>
                <c:pt idx="16">
                  <c:v>1791.8430392599546</c:v>
                </c:pt>
                <c:pt idx="17">
                  <c:v>1791.8430392599546</c:v>
                </c:pt>
                <c:pt idx="18">
                  <c:v>1791.8430392599546</c:v>
                </c:pt>
                <c:pt idx="19">
                  <c:v>1791.8430392599546</c:v>
                </c:pt>
                <c:pt idx="20">
                  <c:v>1701.0483220209924</c:v>
                </c:pt>
                <c:pt idx="21">
                  <c:v>1701.0483220209924</c:v>
                </c:pt>
                <c:pt idx="22">
                  <c:v>1701.0483220209924</c:v>
                </c:pt>
                <c:pt idx="23">
                  <c:v>1701.0483220209924</c:v>
                </c:pt>
                <c:pt idx="24">
                  <c:v>1701.0483220209924</c:v>
                </c:pt>
                <c:pt idx="25">
                  <c:v>1701.0483220209924</c:v>
                </c:pt>
                <c:pt idx="26">
                  <c:v>1896.9450448293048</c:v>
                </c:pt>
                <c:pt idx="27">
                  <c:v>1896.9450448293048</c:v>
                </c:pt>
                <c:pt idx="28">
                  <c:v>1896.9450448293048</c:v>
                </c:pt>
                <c:pt idx="29">
                  <c:v>1896.9450448293048</c:v>
                </c:pt>
                <c:pt idx="30">
                  <c:v>1896.9450448293048</c:v>
                </c:pt>
                <c:pt idx="31">
                  <c:v>1896.9450448293048</c:v>
                </c:pt>
                <c:pt idx="32">
                  <c:v>1707.8661418583101</c:v>
                </c:pt>
                <c:pt idx="33">
                  <c:v>1707.8661418583101</c:v>
                </c:pt>
                <c:pt idx="34">
                  <c:v>1707.8661418583101</c:v>
                </c:pt>
                <c:pt idx="35">
                  <c:v>1707.8661418583101</c:v>
                </c:pt>
                <c:pt idx="36">
                  <c:v>1707.8661418583101</c:v>
                </c:pt>
                <c:pt idx="37">
                  <c:v>1707.8661418583101</c:v>
                </c:pt>
                <c:pt idx="38">
                  <c:v>1241.4061400049675</c:v>
                </c:pt>
                <c:pt idx="39">
                  <c:v>1241.4061400049675</c:v>
                </c:pt>
                <c:pt idx="40">
                  <c:v>1241.4061400049675</c:v>
                </c:pt>
                <c:pt idx="41">
                  <c:v>1241.4061400049675</c:v>
                </c:pt>
                <c:pt idx="42">
                  <c:v>1241.4061400049675</c:v>
                </c:pt>
              </c:numCache>
            </c:numRef>
          </c:yVal>
        </c:ser>
        <c:ser>
          <c:idx val="0"/>
          <c:order val="3"/>
          <c:tx>
            <c:strRef>
              <c:f>'Wage by mismatch'!$Q$56</c:f>
              <c:strCache>
                <c:ptCount val="1"/>
                <c:pt idx="0">
                  <c:v>LOW-SKILL MATCH (low literacy skill and low reading use)</c:v>
                </c:pt>
              </c:strCache>
            </c:strRef>
          </c:tx>
          <c:spPr>
            <a:ln w="25400">
              <a:noFill/>
              <a:prstDash val="sysDash"/>
            </a:ln>
          </c:spPr>
          <c:marker>
            <c:symbol val="none"/>
          </c:marker>
          <c:trendline>
            <c:name>LOW-SKILL MATCH (low foundation skill, low use)</c:name>
            <c:spPr>
              <a:ln w="38100">
                <a:solidFill>
                  <a:srgbClr val="FF0000"/>
                </a:solidFill>
                <a:prstDash val="sysDash"/>
              </a:ln>
            </c:spPr>
            <c:trendlineType val="log"/>
          </c:trendline>
          <c:xVal>
            <c:numRef>
              <c:f>'Wage by mismatch'!$N$57:$N$99</c:f>
              <c:numCache>
                <c:formatCode>General</c:formatCode>
                <c:ptCount val="43"/>
                <c:pt idx="0">
                  <c:v>30</c:v>
                </c:pt>
                <c:pt idx="1">
                  <c:v>31</c:v>
                </c:pt>
                <c:pt idx="2">
                  <c:v>31</c:v>
                </c:pt>
                <c:pt idx="3">
                  <c:v>32</c:v>
                </c:pt>
                <c:pt idx="4">
                  <c:v>33</c:v>
                </c:pt>
                <c:pt idx="5">
                  <c:v>34</c:v>
                </c:pt>
                <c:pt idx="6">
                  <c:v>35</c:v>
                </c:pt>
                <c:pt idx="7">
                  <c:v>36</c:v>
                </c:pt>
                <c:pt idx="8">
                  <c:v>36</c:v>
                </c:pt>
                <c:pt idx="9">
                  <c:v>37</c:v>
                </c:pt>
                <c:pt idx="10">
                  <c:v>38</c:v>
                </c:pt>
                <c:pt idx="11">
                  <c:v>39</c:v>
                </c:pt>
                <c:pt idx="12">
                  <c:v>40</c:v>
                </c:pt>
                <c:pt idx="13">
                  <c:v>41</c:v>
                </c:pt>
                <c:pt idx="14">
                  <c:v>41</c:v>
                </c:pt>
                <c:pt idx="15">
                  <c:v>42</c:v>
                </c:pt>
                <c:pt idx="16">
                  <c:v>43</c:v>
                </c:pt>
                <c:pt idx="17">
                  <c:v>44</c:v>
                </c:pt>
                <c:pt idx="18">
                  <c:v>45</c:v>
                </c:pt>
                <c:pt idx="19">
                  <c:v>46</c:v>
                </c:pt>
                <c:pt idx="20">
                  <c:v>46</c:v>
                </c:pt>
                <c:pt idx="21">
                  <c:v>47</c:v>
                </c:pt>
                <c:pt idx="22">
                  <c:v>48</c:v>
                </c:pt>
                <c:pt idx="23">
                  <c:v>49</c:v>
                </c:pt>
                <c:pt idx="24">
                  <c:v>50</c:v>
                </c:pt>
                <c:pt idx="25">
                  <c:v>51</c:v>
                </c:pt>
                <c:pt idx="26">
                  <c:v>51</c:v>
                </c:pt>
                <c:pt idx="27">
                  <c:v>52</c:v>
                </c:pt>
                <c:pt idx="28">
                  <c:v>53</c:v>
                </c:pt>
                <c:pt idx="29">
                  <c:v>54</c:v>
                </c:pt>
                <c:pt idx="30">
                  <c:v>55</c:v>
                </c:pt>
                <c:pt idx="31">
                  <c:v>56</c:v>
                </c:pt>
                <c:pt idx="32">
                  <c:v>56</c:v>
                </c:pt>
                <c:pt idx="33">
                  <c:v>57</c:v>
                </c:pt>
                <c:pt idx="34">
                  <c:v>58</c:v>
                </c:pt>
                <c:pt idx="35">
                  <c:v>59</c:v>
                </c:pt>
                <c:pt idx="36">
                  <c:v>60</c:v>
                </c:pt>
                <c:pt idx="37">
                  <c:v>61</c:v>
                </c:pt>
                <c:pt idx="38">
                  <c:v>61</c:v>
                </c:pt>
                <c:pt idx="39">
                  <c:v>62</c:v>
                </c:pt>
                <c:pt idx="40">
                  <c:v>63</c:v>
                </c:pt>
                <c:pt idx="41">
                  <c:v>64</c:v>
                </c:pt>
                <c:pt idx="42">
                  <c:v>65</c:v>
                </c:pt>
              </c:numCache>
            </c:numRef>
          </c:xVal>
          <c:yVal>
            <c:numRef>
              <c:f>'Wage by mismatch'!$Q$57:$Q$99</c:f>
              <c:numCache>
                <c:formatCode>General</c:formatCode>
                <c:ptCount val="43"/>
                <c:pt idx="0">
                  <c:v>1053.6335572423195</c:v>
                </c:pt>
                <c:pt idx="1">
                  <c:v>1053.6335572423195</c:v>
                </c:pt>
                <c:pt idx="2">
                  <c:v>1499.6694557897251</c:v>
                </c:pt>
                <c:pt idx="3">
                  <c:v>1499.6694557897251</c:v>
                </c:pt>
                <c:pt idx="4">
                  <c:v>1499.6694557897251</c:v>
                </c:pt>
                <c:pt idx="5">
                  <c:v>1499.6694557897251</c:v>
                </c:pt>
                <c:pt idx="6">
                  <c:v>1499.6694557897251</c:v>
                </c:pt>
                <c:pt idx="7">
                  <c:v>1499.6694557897251</c:v>
                </c:pt>
                <c:pt idx="8">
                  <c:v>1537.6337688098308</c:v>
                </c:pt>
                <c:pt idx="9">
                  <c:v>1537.6337688098308</c:v>
                </c:pt>
                <c:pt idx="10">
                  <c:v>1537.6337688098308</c:v>
                </c:pt>
                <c:pt idx="11">
                  <c:v>1537.6337688098308</c:v>
                </c:pt>
                <c:pt idx="12">
                  <c:v>1537.6337688098308</c:v>
                </c:pt>
                <c:pt idx="13">
                  <c:v>1537.6337688098308</c:v>
                </c:pt>
                <c:pt idx="14">
                  <c:v>1467.0370009308606</c:v>
                </c:pt>
                <c:pt idx="15">
                  <c:v>1467.0370009308606</c:v>
                </c:pt>
                <c:pt idx="16">
                  <c:v>1467.0370009308606</c:v>
                </c:pt>
                <c:pt idx="17">
                  <c:v>1467.0370009308606</c:v>
                </c:pt>
                <c:pt idx="18">
                  <c:v>1467.0370009308606</c:v>
                </c:pt>
                <c:pt idx="19">
                  <c:v>1467.0370009308606</c:v>
                </c:pt>
                <c:pt idx="20">
                  <c:v>1406.697447174289</c:v>
                </c:pt>
                <c:pt idx="21">
                  <c:v>1406.697447174289</c:v>
                </c:pt>
                <c:pt idx="22">
                  <c:v>1406.697447174289</c:v>
                </c:pt>
                <c:pt idx="23">
                  <c:v>1406.697447174289</c:v>
                </c:pt>
                <c:pt idx="24">
                  <c:v>1406.697447174289</c:v>
                </c:pt>
                <c:pt idx="25">
                  <c:v>1406.697447174289</c:v>
                </c:pt>
                <c:pt idx="26">
                  <c:v>1469.9740109637514</c:v>
                </c:pt>
                <c:pt idx="27">
                  <c:v>1469.9740109637514</c:v>
                </c:pt>
                <c:pt idx="28">
                  <c:v>1469.9740109637514</c:v>
                </c:pt>
                <c:pt idx="29">
                  <c:v>1469.9740109637514</c:v>
                </c:pt>
                <c:pt idx="30">
                  <c:v>1469.9740109637514</c:v>
                </c:pt>
                <c:pt idx="31">
                  <c:v>1469.9740109637514</c:v>
                </c:pt>
                <c:pt idx="32">
                  <c:v>1475.8656824951101</c:v>
                </c:pt>
                <c:pt idx="33">
                  <c:v>1475.8656824951101</c:v>
                </c:pt>
                <c:pt idx="34">
                  <c:v>1475.8656824951101</c:v>
                </c:pt>
                <c:pt idx="35">
                  <c:v>1475.8656824951101</c:v>
                </c:pt>
                <c:pt idx="36">
                  <c:v>1475.8656824951101</c:v>
                </c:pt>
                <c:pt idx="37">
                  <c:v>1475.8656824951101</c:v>
                </c:pt>
                <c:pt idx="38">
                  <c:v>1142.5295651196811</c:v>
                </c:pt>
                <c:pt idx="39">
                  <c:v>1142.5295651196811</c:v>
                </c:pt>
                <c:pt idx="40">
                  <c:v>1142.5295651196811</c:v>
                </c:pt>
                <c:pt idx="41">
                  <c:v>1142.5295651196811</c:v>
                </c:pt>
                <c:pt idx="42">
                  <c:v>1142.5295651196811</c:v>
                </c:pt>
              </c:numCache>
            </c:numRef>
          </c:yVal>
        </c:ser>
        <c:axId val="138630656"/>
        <c:axId val="138632576"/>
      </c:scatterChart>
      <c:valAx>
        <c:axId val="138630656"/>
        <c:scaling>
          <c:orientation val="minMax"/>
          <c:max val="65"/>
          <c:min val="30"/>
        </c:scaling>
        <c:axPos val="b"/>
        <c:title>
          <c:tx>
            <c:rich>
              <a:bodyPr/>
              <a:lstStyle/>
              <a:p>
                <a:pPr>
                  <a:defRPr sz="1400" b="1" i="0" u="none" strike="noStrike" baseline="0">
                    <a:solidFill>
                      <a:schemeClr val="bg1"/>
                    </a:solidFill>
                    <a:latin typeface="Calibri"/>
                    <a:ea typeface="Calibri"/>
                    <a:cs typeface="Calibri"/>
                  </a:defRPr>
                </a:pPr>
                <a:r>
                  <a:rPr lang="en-US" sz="1400" b="1">
                    <a:solidFill>
                      <a:schemeClr val="bg1"/>
                    </a:solidFill>
                  </a:rPr>
                  <a:t>Age</a:t>
                </a:r>
              </a:p>
            </c:rich>
          </c:tx>
        </c:title>
        <c:numFmt formatCode="General" sourceLinked="1"/>
        <c:tickLblPos val="nextTo"/>
        <c:txPr>
          <a:bodyPr rot="0" vert="horz"/>
          <a:lstStyle/>
          <a:p>
            <a:pPr>
              <a:defRPr sz="1200" b="1" i="0" u="none" strike="noStrike" baseline="0">
                <a:solidFill>
                  <a:schemeClr val="bg1"/>
                </a:solidFill>
                <a:latin typeface="Calibri"/>
                <a:ea typeface="Calibri"/>
                <a:cs typeface="Calibri"/>
              </a:defRPr>
            </a:pPr>
            <a:endParaRPr lang="en-US"/>
          </a:p>
        </c:txPr>
        <c:crossAx val="138632576"/>
        <c:crosses val="autoZero"/>
        <c:crossBetween val="midCat"/>
      </c:valAx>
      <c:valAx>
        <c:axId val="138632576"/>
        <c:scaling>
          <c:orientation val="minMax"/>
          <c:max val="3300"/>
          <c:min val="1000"/>
        </c:scaling>
        <c:axPos val="l"/>
        <c:majorGridlines>
          <c:spPr>
            <a:ln>
              <a:solidFill>
                <a:srgbClr val="0070C0"/>
              </a:solidFill>
              <a:prstDash val="sysDot"/>
            </a:ln>
          </c:spPr>
        </c:majorGridlines>
        <c:title>
          <c:tx>
            <c:rich>
              <a:bodyPr/>
              <a:lstStyle/>
              <a:p>
                <a:pPr>
                  <a:defRPr sz="1400" b="1" i="0" u="none" strike="noStrike" baseline="0">
                    <a:solidFill>
                      <a:schemeClr val="bg1"/>
                    </a:solidFill>
                    <a:latin typeface="Calibri"/>
                    <a:ea typeface="Calibri"/>
                    <a:cs typeface="Calibri"/>
                  </a:defRPr>
                </a:pPr>
                <a:r>
                  <a:rPr lang="en-US" sz="1400">
                    <a:solidFill>
                      <a:schemeClr val="bg1"/>
                    </a:solidFill>
                  </a:rPr>
                  <a:t>Monthly wages US$</a:t>
                </a:r>
              </a:p>
            </c:rich>
          </c:tx>
        </c:title>
        <c:numFmt formatCode="General" sourceLinked="1"/>
        <c:tickLblPos val="nextTo"/>
        <c:txPr>
          <a:bodyPr rot="0" vert="horz"/>
          <a:lstStyle/>
          <a:p>
            <a:pPr>
              <a:defRPr sz="1200" b="1" i="0" u="none" strike="noStrike" baseline="0">
                <a:solidFill>
                  <a:schemeClr val="bg1"/>
                </a:solidFill>
                <a:latin typeface="Calibri"/>
                <a:ea typeface="Calibri"/>
                <a:cs typeface="Calibri"/>
              </a:defRPr>
            </a:pPr>
            <a:endParaRPr lang="en-US"/>
          </a:p>
        </c:txPr>
        <c:crossAx val="138630656"/>
        <c:crosses val="autoZero"/>
        <c:crossBetween val="midCat"/>
      </c:valAx>
    </c:plotArea>
    <c:legend>
      <c:legendPos val="b"/>
      <c:legendEntry>
        <c:idx val="0"/>
        <c:delete val="1"/>
      </c:legendEntry>
      <c:legendEntry>
        <c:idx val="1"/>
        <c:delete val="1"/>
      </c:legendEntry>
      <c:legendEntry>
        <c:idx val="2"/>
        <c:delete val="1"/>
      </c:legendEntry>
      <c:legendEntry>
        <c:idx val="3"/>
        <c:delete val="1"/>
      </c:legendEntry>
      <c:layout>
        <c:manualLayout>
          <c:xMode val="edge"/>
          <c:yMode val="edge"/>
          <c:x val="0"/>
          <c:y val="0.82640906416870363"/>
          <c:w val="1"/>
          <c:h val="0.15130667933749822"/>
        </c:manualLayout>
      </c:layout>
      <c:txPr>
        <a:bodyPr/>
        <a:lstStyle/>
        <a:p>
          <a:pPr>
            <a:defRPr sz="1200" b="1" i="0" u="none" strike="noStrike" baseline="0">
              <a:solidFill>
                <a:schemeClr val="bg1"/>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3009354029428102E-2"/>
          <c:y val="0.13354207256104444"/>
          <c:w val="0.55453521434820663"/>
          <c:h val="0.66704135590090063"/>
        </c:manualLayout>
      </c:layout>
      <c:lineChart>
        <c:grouping val="standard"/>
        <c:ser>
          <c:idx val="2"/>
          <c:order val="0"/>
          <c:tx>
            <c:strRef>
              <c:f>'Social outcomes'!$L$10</c:f>
              <c:strCache>
                <c:ptCount val="1"/>
                <c:pt idx="0">
                  <c:v>Has fair to poor health</c:v>
                </c:pt>
              </c:strCache>
            </c:strRef>
          </c:tx>
          <c:spPr>
            <a:ln w="60325">
              <a:solidFill>
                <a:srgbClr val="FF0000"/>
              </a:solidFill>
            </a:ln>
          </c:spPr>
          <c:marker>
            <c:symbol val="none"/>
          </c:marker>
          <c:cat>
            <c:strRef>
              <c:f>'Social outcomes'!$K$11:$K$15</c:f>
              <c:strCache>
                <c:ptCount val="5"/>
                <c:pt idx="0">
                  <c:v>Level 5</c:v>
                </c:pt>
                <c:pt idx="1">
                  <c:v>Level 4</c:v>
                </c:pt>
                <c:pt idx="2">
                  <c:v>Level 3</c:v>
                </c:pt>
                <c:pt idx="3">
                  <c:v>Level 2</c:v>
                </c:pt>
                <c:pt idx="4">
                  <c:v>Level 1</c:v>
                </c:pt>
              </c:strCache>
            </c:strRef>
          </c:cat>
          <c:val>
            <c:numRef>
              <c:f>'Social outcomes'!$L$11:$L$15</c:f>
              <c:numCache>
                <c:formatCode>####.000</c:formatCode>
                <c:ptCount val="5"/>
                <c:pt idx="0" formatCode="General">
                  <c:v>1</c:v>
                </c:pt>
                <c:pt idx="1">
                  <c:v>1.0936794506983336</c:v>
                </c:pt>
                <c:pt idx="2">
                  <c:v>1.493233011481411</c:v>
                </c:pt>
                <c:pt idx="3">
                  <c:v>1.4028829444430482</c:v>
                </c:pt>
                <c:pt idx="4">
                  <c:v>1.5312644587320252</c:v>
                </c:pt>
              </c:numCache>
            </c:numRef>
          </c:val>
        </c:ser>
        <c:ser>
          <c:idx val="0"/>
          <c:order val="1"/>
          <c:tx>
            <c:strRef>
              <c:f>'Social outcomes'!$N$10</c:f>
              <c:strCache>
                <c:ptCount val="1"/>
                <c:pt idx="0">
                  <c:v>Poor understanding of political issues facing country</c:v>
                </c:pt>
              </c:strCache>
            </c:strRef>
          </c:tx>
          <c:spPr>
            <a:ln w="63500">
              <a:solidFill>
                <a:srgbClr val="00B0F0"/>
              </a:solidFill>
              <a:prstDash val="dashDot"/>
            </a:ln>
          </c:spPr>
          <c:marker>
            <c:symbol val="none"/>
          </c:marker>
          <c:cat>
            <c:strRef>
              <c:f>'Social outcomes'!$K$11:$K$15</c:f>
              <c:strCache>
                <c:ptCount val="5"/>
                <c:pt idx="0">
                  <c:v>Level 5</c:v>
                </c:pt>
                <c:pt idx="1">
                  <c:v>Level 4</c:v>
                </c:pt>
                <c:pt idx="2">
                  <c:v>Level 3</c:v>
                </c:pt>
                <c:pt idx="3">
                  <c:v>Level 2</c:v>
                </c:pt>
                <c:pt idx="4">
                  <c:v>Level 1</c:v>
                </c:pt>
              </c:strCache>
            </c:strRef>
          </c:cat>
          <c:val>
            <c:numRef>
              <c:f>'Social outcomes'!$N$11:$N$15</c:f>
              <c:numCache>
                <c:formatCode>####.000</c:formatCode>
                <c:ptCount val="5"/>
                <c:pt idx="0" formatCode="General">
                  <c:v>1</c:v>
                </c:pt>
                <c:pt idx="1">
                  <c:v>1.2026180373453679</c:v>
                </c:pt>
                <c:pt idx="2">
                  <c:v>1.5359161775382439</c:v>
                </c:pt>
                <c:pt idx="3">
                  <c:v>1.5345401004026429</c:v>
                </c:pt>
                <c:pt idx="4">
                  <c:v>1.5008059115237156</c:v>
                </c:pt>
              </c:numCache>
            </c:numRef>
          </c:val>
        </c:ser>
        <c:ser>
          <c:idx val="1"/>
          <c:order val="2"/>
          <c:tx>
            <c:strRef>
              <c:f>'Social outcomes'!$O$10</c:f>
              <c:strCache>
                <c:ptCount val="1"/>
                <c:pt idx="0">
                  <c:v>Poor level of general trust</c:v>
                </c:pt>
              </c:strCache>
            </c:strRef>
          </c:tx>
          <c:spPr>
            <a:ln w="66675">
              <a:solidFill>
                <a:schemeClr val="tx2"/>
              </a:solidFill>
              <a:prstDash val="dash"/>
            </a:ln>
          </c:spPr>
          <c:marker>
            <c:symbol val="none"/>
          </c:marker>
          <c:cat>
            <c:strRef>
              <c:f>'Social outcomes'!$K$11:$K$15</c:f>
              <c:strCache>
                <c:ptCount val="5"/>
                <c:pt idx="0">
                  <c:v>Level 5</c:v>
                </c:pt>
                <c:pt idx="1">
                  <c:v>Level 4</c:v>
                </c:pt>
                <c:pt idx="2">
                  <c:v>Level 3</c:v>
                </c:pt>
                <c:pt idx="3">
                  <c:v>Level 2</c:v>
                </c:pt>
                <c:pt idx="4">
                  <c:v>Level 1</c:v>
                </c:pt>
              </c:strCache>
            </c:strRef>
          </c:cat>
          <c:val>
            <c:numRef>
              <c:f>'Social outcomes'!$O$11:$O$15</c:f>
              <c:numCache>
                <c:formatCode>####.000</c:formatCode>
                <c:ptCount val="5"/>
                <c:pt idx="0" formatCode="General">
                  <c:v>1</c:v>
                </c:pt>
                <c:pt idx="1">
                  <c:v>1.4127344724425566</c:v>
                </c:pt>
                <c:pt idx="2">
                  <c:v>1.4612422579265438</c:v>
                </c:pt>
                <c:pt idx="3">
                  <c:v>1.8782173684176666</c:v>
                </c:pt>
                <c:pt idx="4">
                  <c:v>1.7285981016016707</c:v>
                </c:pt>
              </c:numCache>
            </c:numRef>
          </c:val>
        </c:ser>
        <c:ser>
          <c:idx val="5"/>
          <c:order val="3"/>
          <c:tx>
            <c:strRef>
              <c:f>'Social outcomes'!$Q$10</c:f>
              <c:strCache>
                <c:ptCount val="1"/>
                <c:pt idx="0">
                  <c:v>Lower propensity to reciprocate</c:v>
                </c:pt>
              </c:strCache>
            </c:strRef>
          </c:tx>
          <c:spPr>
            <a:ln w="88900" cmpd="tri">
              <a:solidFill>
                <a:srgbClr val="00FF00">
                  <a:lumMod val="75000"/>
                </a:srgbClr>
              </a:solidFill>
              <a:prstDash val="dashDot"/>
            </a:ln>
          </c:spPr>
          <c:marker>
            <c:symbol val="none"/>
          </c:marker>
          <c:cat>
            <c:strRef>
              <c:f>'Social outcomes'!$K$11:$K$15</c:f>
              <c:strCache>
                <c:ptCount val="5"/>
                <c:pt idx="0">
                  <c:v>Level 5</c:v>
                </c:pt>
                <c:pt idx="1">
                  <c:v>Level 4</c:v>
                </c:pt>
                <c:pt idx="2">
                  <c:v>Level 3</c:v>
                </c:pt>
                <c:pt idx="3">
                  <c:v>Level 2</c:v>
                </c:pt>
                <c:pt idx="4">
                  <c:v>Level 1</c:v>
                </c:pt>
              </c:strCache>
            </c:strRef>
          </c:cat>
          <c:val>
            <c:numRef>
              <c:f>'Social outcomes'!$Q$11:$Q$15</c:f>
              <c:numCache>
                <c:formatCode>####.000</c:formatCode>
                <c:ptCount val="5"/>
                <c:pt idx="0" formatCode="General">
                  <c:v>1</c:v>
                </c:pt>
                <c:pt idx="1">
                  <c:v>1.6476656950372861</c:v>
                </c:pt>
                <c:pt idx="2">
                  <c:v>1.7281636487355878</c:v>
                </c:pt>
                <c:pt idx="3">
                  <c:v>2.437566966787748</c:v>
                </c:pt>
                <c:pt idx="4">
                  <c:v>2.3014437530408567</c:v>
                </c:pt>
              </c:numCache>
            </c:numRef>
          </c:val>
        </c:ser>
        <c:ser>
          <c:idx val="6"/>
          <c:order val="4"/>
          <c:tx>
            <c:strRef>
              <c:f>'Social outcomes'!$R$10</c:f>
              <c:strCache>
                <c:ptCount val="1"/>
                <c:pt idx="0">
                  <c:v>Poor political efficacy</c:v>
                </c:pt>
              </c:strCache>
            </c:strRef>
          </c:tx>
          <c:spPr>
            <a:ln w="60325">
              <a:solidFill>
                <a:srgbClr val="FFFF00"/>
              </a:solidFill>
              <a:prstDash val="sysDot"/>
            </a:ln>
          </c:spPr>
          <c:marker>
            <c:symbol val="none"/>
          </c:marker>
          <c:cat>
            <c:strRef>
              <c:f>'Social outcomes'!$K$11:$K$15</c:f>
              <c:strCache>
                <c:ptCount val="5"/>
                <c:pt idx="0">
                  <c:v>Level 5</c:v>
                </c:pt>
                <c:pt idx="1">
                  <c:v>Level 4</c:v>
                </c:pt>
                <c:pt idx="2">
                  <c:v>Level 3</c:v>
                </c:pt>
                <c:pt idx="3">
                  <c:v>Level 2</c:v>
                </c:pt>
                <c:pt idx="4">
                  <c:v>Level 1</c:v>
                </c:pt>
              </c:strCache>
            </c:strRef>
          </c:cat>
          <c:val>
            <c:numRef>
              <c:f>'Social outcomes'!$R$11:$R$15</c:f>
              <c:numCache>
                <c:formatCode>####.000</c:formatCode>
                <c:ptCount val="5"/>
                <c:pt idx="0" formatCode="General">
                  <c:v>1</c:v>
                </c:pt>
                <c:pt idx="1">
                  <c:v>1.3592433879334118</c:v>
                </c:pt>
                <c:pt idx="2">
                  <c:v>1.6059736170808081</c:v>
                </c:pt>
                <c:pt idx="3">
                  <c:v>1.6659484062443335</c:v>
                </c:pt>
                <c:pt idx="4">
                  <c:v>1.840866329809302</c:v>
                </c:pt>
              </c:numCache>
            </c:numRef>
          </c:val>
        </c:ser>
        <c:marker val="1"/>
        <c:axId val="138777728"/>
        <c:axId val="138779264"/>
      </c:lineChart>
      <c:catAx>
        <c:axId val="138777728"/>
        <c:scaling>
          <c:orientation val="minMax"/>
        </c:scaling>
        <c:axPos val="b"/>
        <c:numFmt formatCode="General" sourceLinked="1"/>
        <c:tickLblPos val="nextTo"/>
        <c:txPr>
          <a:bodyPr rot="0" vert="horz"/>
          <a:lstStyle/>
          <a:p>
            <a:pPr>
              <a:defRPr sz="1600"/>
            </a:pPr>
            <a:endParaRPr lang="en-US"/>
          </a:p>
        </c:txPr>
        <c:crossAx val="138779264"/>
        <c:crosses val="autoZero"/>
        <c:auto val="1"/>
        <c:lblAlgn val="ctr"/>
        <c:lblOffset val="100"/>
      </c:catAx>
      <c:valAx>
        <c:axId val="138779264"/>
        <c:scaling>
          <c:orientation val="minMax"/>
          <c:max val="2.7"/>
          <c:min val="1"/>
        </c:scaling>
        <c:axPos val="l"/>
        <c:majorGridlines>
          <c:spPr>
            <a:ln>
              <a:prstDash val="sysDot"/>
            </a:ln>
          </c:spPr>
        </c:majorGridlines>
        <c:numFmt formatCode="#,##0.0" sourceLinked="0"/>
        <c:tickLblPos val="nextTo"/>
        <c:txPr>
          <a:bodyPr rot="0" vert="horz"/>
          <a:lstStyle/>
          <a:p>
            <a:pPr>
              <a:defRPr/>
            </a:pPr>
            <a:endParaRPr lang="en-US"/>
          </a:p>
        </c:txPr>
        <c:crossAx val="138777728"/>
        <c:crosses val="autoZero"/>
        <c:crossBetween val="between"/>
      </c:valAx>
    </c:plotArea>
    <c:legend>
      <c:legendPos val="r"/>
      <c:layout>
        <c:manualLayout>
          <c:xMode val="edge"/>
          <c:yMode val="edge"/>
          <c:x val="0.66666684893554973"/>
          <c:y val="7.2216821953860422E-2"/>
          <c:w val="0.33333315106445577"/>
          <c:h val="0.92778317804614052"/>
        </c:manualLayout>
      </c:layout>
      <c:txPr>
        <a:bodyPr/>
        <a:lstStyle/>
        <a:p>
          <a:pPr>
            <a:defRPr sz="1600"/>
          </a:pPr>
          <a:endParaRPr lang="en-US"/>
        </a:p>
      </c:txPr>
    </c:legend>
    <c:plotVisOnly val="1"/>
    <c:dispBlanksAs val="gap"/>
  </c:chart>
  <c:txPr>
    <a:bodyPr/>
    <a:lstStyle/>
    <a:p>
      <a:pPr>
        <a:defRPr sz="1800" b="1" i="0" u="none" strike="noStrike" baseline="0">
          <a:solidFill>
            <a:schemeClr val="bg1"/>
          </a:solidFill>
          <a:latin typeface="Calibri"/>
          <a:ea typeface="Calibri"/>
          <a:cs typeface="Calibri"/>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769087914186888"/>
          <c:y val="0.20279962875689991"/>
          <c:w val="0.7568329844149807"/>
          <c:h val="0.6860258110225218"/>
        </c:manualLayout>
      </c:layout>
      <c:lineChart>
        <c:grouping val="standard"/>
        <c:ser>
          <c:idx val="0"/>
          <c:order val="0"/>
          <c:tx>
            <c:strRef>
              <c:f>Sheet1!$A$6</c:f>
              <c:strCache>
                <c:ptCount val="1"/>
              </c:strCache>
            </c:strRef>
          </c:tx>
          <c:cat>
            <c:strRef>
              <c:f>Sheet1!$B$1:$F$1</c:f>
              <c:strCache>
                <c:ptCount val="5"/>
                <c:pt idx="0">
                  <c:v>2000</c:v>
                </c:pt>
                <c:pt idx="1">
                  <c:v>2003</c:v>
                </c:pt>
                <c:pt idx="2">
                  <c:v>2006</c:v>
                </c:pt>
                <c:pt idx="3">
                  <c:v>2009</c:v>
                </c:pt>
                <c:pt idx="4">
                  <c:v>2012</c:v>
                </c:pt>
              </c:strCache>
            </c:strRef>
          </c:cat>
          <c:val>
            <c:numRef>
              <c:f>Sheet1!$B$6:$F$6</c:f>
            </c:numRef>
          </c:val>
        </c:ser>
        <c:ser>
          <c:idx val="6"/>
          <c:order val="1"/>
          <c:tx>
            <c:strRef>
              <c:f>Sheet1!$A$7</c:f>
              <c:strCache>
                <c:ptCount val="1"/>
              </c:strCache>
            </c:strRef>
          </c:tx>
          <c:cat>
            <c:strRef>
              <c:f>Sheet1!$B$1:$F$1</c:f>
              <c:strCache>
                <c:ptCount val="5"/>
                <c:pt idx="0">
                  <c:v>2000</c:v>
                </c:pt>
                <c:pt idx="1">
                  <c:v>2003</c:v>
                </c:pt>
                <c:pt idx="2">
                  <c:v>2006</c:v>
                </c:pt>
                <c:pt idx="3">
                  <c:v>2009</c:v>
                </c:pt>
                <c:pt idx="4">
                  <c:v>2012</c:v>
                </c:pt>
              </c:strCache>
            </c:strRef>
          </c:cat>
          <c:val>
            <c:numRef>
              <c:f>Sheet1!$B$7:$F$7</c:f>
            </c:numRef>
          </c:val>
        </c:ser>
        <c:ser>
          <c:idx val="7"/>
          <c:order val="2"/>
          <c:tx>
            <c:strRef>
              <c:f>Sheet1!$A$8</c:f>
              <c:strCache>
                <c:ptCount val="1"/>
              </c:strCache>
            </c:strRef>
          </c:tx>
          <c:cat>
            <c:strRef>
              <c:f>Sheet1!$B$1:$F$1</c:f>
              <c:strCache>
                <c:ptCount val="5"/>
                <c:pt idx="0">
                  <c:v>2000</c:v>
                </c:pt>
                <c:pt idx="1">
                  <c:v>2003</c:v>
                </c:pt>
                <c:pt idx="2">
                  <c:v>2006</c:v>
                </c:pt>
                <c:pt idx="3">
                  <c:v>2009</c:v>
                </c:pt>
                <c:pt idx="4">
                  <c:v>2012</c:v>
                </c:pt>
              </c:strCache>
            </c:strRef>
          </c:cat>
          <c:val>
            <c:numRef>
              <c:f>Sheet1!$B$8:$F$8</c:f>
            </c:numRef>
          </c:val>
        </c:ser>
        <c:ser>
          <c:idx val="1"/>
          <c:order val="3"/>
          <c:tx>
            <c:strRef>
              <c:f>Sheet1!$A$2</c:f>
              <c:strCache>
                <c:ptCount val="1"/>
                <c:pt idx="0">
                  <c:v>Reading</c:v>
                </c:pt>
              </c:strCache>
            </c:strRef>
          </c:tx>
          <c:spPr>
            <a:ln w="63500" cap="flat">
              <a:solidFill>
                <a:schemeClr val="accent1"/>
              </a:solidFill>
              <a:prstDash val="dashDot"/>
            </a:ln>
          </c:spPr>
          <c:marker>
            <c:symbol val="square"/>
            <c:size val="13"/>
            <c:spPr>
              <a:solidFill>
                <a:schemeClr val="accent1"/>
              </a:solidFill>
              <a:ln w="6350" cap="sq">
                <a:prstDash val="solid"/>
              </a:ln>
            </c:spPr>
          </c:marker>
          <c:cat>
            <c:strRef>
              <c:f>Sheet1!$B$1:$F$1</c:f>
              <c:strCache>
                <c:ptCount val="5"/>
                <c:pt idx="0">
                  <c:v>2000</c:v>
                </c:pt>
                <c:pt idx="1">
                  <c:v>2003</c:v>
                </c:pt>
                <c:pt idx="2">
                  <c:v>2006</c:v>
                </c:pt>
                <c:pt idx="3">
                  <c:v>2009</c:v>
                </c:pt>
                <c:pt idx="4">
                  <c:v>2012</c:v>
                </c:pt>
              </c:strCache>
            </c:strRef>
          </c:cat>
          <c:val>
            <c:numRef>
              <c:f>Sheet1!$B$2:$F$2</c:f>
              <c:numCache>
                <c:formatCode>General</c:formatCode>
                <c:ptCount val="5"/>
                <c:pt idx="0">
                  <c:v>422</c:v>
                </c:pt>
                <c:pt idx="1">
                  <c:v>400</c:v>
                </c:pt>
                <c:pt idx="2">
                  <c:v>410</c:v>
                </c:pt>
                <c:pt idx="3">
                  <c:v>425</c:v>
                </c:pt>
              </c:numCache>
            </c:numRef>
          </c:val>
        </c:ser>
        <c:ser>
          <c:idx val="2"/>
          <c:order val="4"/>
          <c:tx>
            <c:strRef>
              <c:f>Sheet1!$A$3</c:f>
              <c:strCache>
                <c:ptCount val="1"/>
                <c:pt idx="0">
                  <c:v>Mathematics</c:v>
                </c:pt>
              </c:strCache>
            </c:strRef>
          </c:tx>
          <c:spPr>
            <a:ln w="60325" cap="sq">
              <a:solidFill>
                <a:srgbClr val="FF9933"/>
              </a:solidFill>
              <a:prstDash val="sysDot"/>
            </a:ln>
          </c:spPr>
          <c:marker>
            <c:symbol val="triangle"/>
            <c:size val="13"/>
            <c:spPr>
              <a:solidFill>
                <a:srgbClr val="FF9933"/>
              </a:solidFill>
              <a:ln w="22225">
                <a:solidFill>
                  <a:srgbClr val="FF9933"/>
                </a:solidFill>
              </a:ln>
            </c:spPr>
          </c:marker>
          <c:cat>
            <c:strRef>
              <c:f>Sheet1!$B$1:$F$1</c:f>
              <c:strCache>
                <c:ptCount val="5"/>
                <c:pt idx="0">
                  <c:v>2000</c:v>
                </c:pt>
                <c:pt idx="1">
                  <c:v>2003</c:v>
                </c:pt>
                <c:pt idx="2">
                  <c:v>2006</c:v>
                </c:pt>
                <c:pt idx="3">
                  <c:v>2009</c:v>
                </c:pt>
                <c:pt idx="4">
                  <c:v>2012</c:v>
                </c:pt>
              </c:strCache>
            </c:strRef>
          </c:cat>
          <c:val>
            <c:numRef>
              <c:f>Sheet1!$B$3:$F$3</c:f>
              <c:numCache>
                <c:formatCode>General</c:formatCode>
                <c:ptCount val="5"/>
                <c:pt idx="1">
                  <c:v>385</c:v>
                </c:pt>
                <c:pt idx="2">
                  <c:v>406</c:v>
                </c:pt>
                <c:pt idx="3">
                  <c:v>419</c:v>
                </c:pt>
              </c:numCache>
            </c:numRef>
          </c:val>
        </c:ser>
        <c:ser>
          <c:idx val="3"/>
          <c:order val="5"/>
          <c:tx>
            <c:strRef>
              <c:f>Sheet1!$A$4</c:f>
              <c:strCache>
                <c:ptCount val="1"/>
                <c:pt idx="0">
                  <c:v>Science</c:v>
                </c:pt>
              </c:strCache>
            </c:strRef>
          </c:tx>
          <c:spPr>
            <a:ln w="50800">
              <a:solidFill>
                <a:srgbClr val="F40CC8"/>
              </a:solidFill>
              <a:prstDash val="solid"/>
            </a:ln>
          </c:spPr>
          <c:marker>
            <c:symbol val="diamond"/>
            <c:size val="13"/>
            <c:spPr>
              <a:solidFill>
                <a:srgbClr val="F40CC8"/>
              </a:solidFill>
              <a:ln>
                <a:solidFill>
                  <a:srgbClr val="FF6699"/>
                </a:solidFill>
              </a:ln>
            </c:spPr>
          </c:marker>
          <c:cat>
            <c:strRef>
              <c:f>Sheet1!$B$1:$F$1</c:f>
              <c:strCache>
                <c:ptCount val="5"/>
                <c:pt idx="0">
                  <c:v>2000</c:v>
                </c:pt>
                <c:pt idx="1">
                  <c:v>2003</c:v>
                </c:pt>
                <c:pt idx="2">
                  <c:v>2006</c:v>
                </c:pt>
                <c:pt idx="3">
                  <c:v>2009</c:v>
                </c:pt>
                <c:pt idx="4">
                  <c:v>2012</c:v>
                </c:pt>
              </c:strCache>
            </c:strRef>
          </c:cat>
          <c:val>
            <c:numRef>
              <c:f>Sheet1!$B$4:$F$4</c:f>
              <c:numCache>
                <c:formatCode>General</c:formatCode>
                <c:ptCount val="5"/>
                <c:pt idx="2">
                  <c:v>410</c:v>
                </c:pt>
                <c:pt idx="3">
                  <c:v>416</c:v>
                </c:pt>
              </c:numCache>
            </c:numRef>
          </c:val>
        </c:ser>
        <c:ser>
          <c:idx val="4"/>
          <c:order val="6"/>
          <c:tx>
            <c:strRef>
              <c:f>Sheet1!$A$5</c:f>
              <c:strCache>
                <c:ptCount val="1"/>
                <c:pt idx="0">
                  <c:v>2012 PISA performance target</c:v>
                </c:pt>
              </c:strCache>
            </c:strRef>
          </c:tx>
          <c:spPr>
            <a:ln w="60325">
              <a:solidFill>
                <a:srgbClr val="FF0000"/>
              </a:solidFill>
              <a:prstDash val="sysDash"/>
            </a:ln>
          </c:spPr>
          <c:marker>
            <c:symbol val="star"/>
            <c:size val="13"/>
            <c:spPr>
              <a:noFill/>
              <a:ln w="41275">
                <a:solidFill>
                  <a:srgbClr val="FF0000"/>
                </a:solidFill>
                <a:prstDash val="solid"/>
                <a:bevel/>
              </a:ln>
            </c:spPr>
          </c:marker>
          <c:cat>
            <c:strRef>
              <c:f>Sheet1!$B$1:$F$1</c:f>
              <c:strCache>
                <c:ptCount val="5"/>
                <c:pt idx="0">
                  <c:v>2000</c:v>
                </c:pt>
                <c:pt idx="1">
                  <c:v>2003</c:v>
                </c:pt>
                <c:pt idx="2">
                  <c:v>2006</c:v>
                </c:pt>
                <c:pt idx="3">
                  <c:v>2009</c:v>
                </c:pt>
                <c:pt idx="4">
                  <c:v>2012</c:v>
                </c:pt>
              </c:strCache>
            </c:strRef>
          </c:cat>
          <c:val>
            <c:numRef>
              <c:f>Sheet1!$B$5:$F$5</c:f>
              <c:numCache>
                <c:formatCode>General</c:formatCode>
                <c:ptCount val="5"/>
                <c:pt idx="1">
                  <c:v>435</c:v>
                </c:pt>
                <c:pt idx="2">
                  <c:v>435</c:v>
                </c:pt>
                <c:pt idx="3">
                  <c:v>435</c:v>
                </c:pt>
                <c:pt idx="4">
                  <c:v>435</c:v>
                </c:pt>
              </c:numCache>
            </c:numRef>
          </c:val>
          <c:smooth val="1"/>
        </c:ser>
        <c:marker val="1"/>
        <c:axId val="155384448"/>
        <c:axId val="156709632"/>
      </c:lineChart>
      <c:lineChart>
        <c:grouping val="standard"/>
        <c:ser>
          <c:idx val="5"/>
          <c:order val="7"/>
          <c:tx>
            <c:strRef>
              <c:f>Sheet1!$A$9</c:f>
              <c:strCache>
                <c:ptCount val="1"/>
                <c:pt idx="0">
                  <c:v>Enrolment 15 year-olds</c:v>
                </c:pt>
              </c:strCache>
            </c:strRef>
          </c:tx>
          <c:spPr>
            <a:ln w="73025">
              <a:solidFill>
                <a:srgbClr val="FFFF00"/>
              </a:solidFill>
              <a:prstDash val="sysDot"/>
            </a:ln>
          </c:spPr>
          <c:marker>
            <c:symbol val="circle"/>
            <c:size val="13"/>
            <c:spPr>
              <a:solidFill>
                <a:srgbClr val="FFC000"/>
              </a:solidFill>
              <a:ln>
                <a:solidFill>
                  <a:srgbClr val="FFFF00"/>
                </a:solidFill>
              </a:ln>
            </c:spPr>
          </c:marker>
          <c:cat>
            <c:strRef>
              <c:f>Sheet1!$B$1:$F$1</c:f>
              <c:strCache>
                <c:ptCount val="5"/>
                <c:pt idx="0">
                  <c:v>2000</c:v>
                </c:pt>
                <c:pt idx="1">
                  <c:v>2003</c:v>
                </c:pt>
                <c:pt idx="2">
                  <c:v>2006</c:v>
                </c:pt>
                <c:pt idx="3">
                  <c:v>2009</c:v>
                </c:pt>
                <c:pt idx="4">
                  <c:v>2012</c:v>
                </c:pt>
              </c:strCache>
            </c:strRef>
          </c:cat>
          <c:val>
            <c:numRef>
              <c:f>Sheet1!$B$9:$E$9</c:f>
              <c:numCache>
                <c:formatCode>General</c:formatCode>
                <c:ptCount val="4"/>
                <c:pt idx="0">
                  <c:v>51.64</c:v>
                </c:pt>
                <c:pt idx="1">
                  <c:v>58.070279300000003</c:v>
                </c:pt>
                <c:pt idx="2">
                  <c:v>62.854011689999957</c:v>
                </c:pt>
                <c:pt idx="3">
                  <c:v>66.242969160000101</c:v>
                </c:pt>
              </c:numCache>
            </c:numRef>
          </c:val>
        </c:ser>
        <c:marker val="1"/>
        <c:axId val="156712960"/>
        <c:axId val="156711168"/>
      </c:lineChart>
      <c:catAx>
        <c:axId val="155384448"/>
        <c:scaling>
          <c:orientation val="minMax"/>
        </c:scaling>
        <c:axPos val="b"/>
        <c:tickLblPos val="nextTo"/>
        <c:txPr>
          <a:bodyPr/>
          <a:lstStyle/>
          <a:p>
            <a:pPr>
              <a:defRPr sz="1400"/>
            </a:pPr>
            <a:endParaRPr lang="en-US"/>
          </a:p>
        </c:txPr>
        <c:crossAx val="156709632"/>
        <c:crosses val="autoZero"/>
        <c:auto val="1"/>
        <c:lblAlgn val="ctr"/>
        <c:lblOffset val="100"/>
      </c:catAx>
      <c:valAx>
        <c:axId val="156709632"/>
        <c:scaling>
          <c:orientation val="minMax"/>
          <c:max val="525"/>
          <c:min val="325"/>
        </c:scaling>
        <c:axPos val="l"/>
        <c:majorGridlines/>
        <c:numFmt formatCode="General" sourceLinked="1"/>
        <c:tickLblPos val="nextTo"/>
        <c:txPr>
          <a:bodyPr/>
          <a:lstStyle/>
          <a:p>
            <a:pPr>
              <a:defRPr sz="1400"/>
            </a:pPr>
            <a:endParaRPr lang="en-US"/>
          </a:p>
        </c:txPr>
        <c:crossAx val="155384448"/>
        <c:crosses val="autoZero"/>
        <c:crossBetween val="between"/>
        <c:majorUnit val="25"/>
      </c:valAx>
      <c:valAx>
        <c:axId val="156711168"/>
        <c:scaling>
          <c:orientation val="minMax"/>
          <c:max val="90"/>
          <c:min val="50"/>
        </c:scaling>
        <c:axPos val="r"/>
        <c:numFmt formatCode="General" sourceLinked="1"/>
        <c:tickLblPos val="nextTo"/>
        <c:txPr>
          <a:bodyPr/>
          <a:lstStyle/>
          <a:p>
            <a:pPr>
              <a:defRPr sz="1400"/>
            </a:pPr>
            <a:endParaRPr lang="en-US"/>
          </a:p>
        </c:txPr>
        <c:crossAx val="156712960"/>
        <c:crosses val="max"/>
        <c:crossBetween val="between"/>
        <c:majorUnit val="5"/>
      </c:valAx>
      <c:catAx>
        <c:axId val="156712960"/>
        <c:scaling>
          <c:orientation val="minMax"/>
        </c:scaling>
        <c:delete val="1"/>
        <c:axPos val="b"/>
        <c:tickLblPos val="none"/>
        <c:crossAx val="156711168"/>
        <c:crosses val="autoZero"/>
        <c:auto val="1"/>
        <c:lblAlgn val="ctr"/>
        <c:lblOffset val="100"/>
      </c:catAx>
    </c:plotArea>
    <c:legend>
      <c:legendPos val="r"/>
      <c:layout>
        <c:manualLayout>
          <c:xMode val="edge"/>
          <c:yMode val="edge"/>
          <c:x val="3.8681672025723486E-2"/>
          <c:y val="1.5523924894003633E-2"/>
          <c:w val="0.96131832797427652"/>
          <c:h val="0.15705242179715156"/>
        </c:manualLayout>
      </c:layout>
      <c:txPr>
        <a:bodyPr/>
        <a:lstStyle/>
        <a:p>
          <a:pPr>
            <a:defRPr sz="1400">
              <a:latin typeface="Helvetica" pitchFamily="34" charset="0"/>
            </a:defRPr>
          </a:pPr>
          <a:endParaRPr lang="en-US"/>
        </a:p>
      </c:txPr>
    </c:legend>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6228863536825401E-2"/>
          <c:y val="7.8226171077000181E-2"/>
          <c:w val="0.87240999176132439"/>
          <c:h val="0.81990663673119302"/>
        </c:manualLayout>
      </c:layout>
      <c:bubbleChart>
        <c:ser>
          <c:idx val="2"/>
          <c:order val="0"/>
          <c:tx>
            <c:strRef>
              <c:f>'C:\Documents and Settings\Bloem_s\My Documents\SharePoint Drafts\[FIG_Vol2Ch6_3.0.xls]data250'!$F$1</c:f>
              <c:strCache>
                <c:ptCount val="1"/>
                <c:pt idx="0">
                  <c:v>read_puburban</c:v>
                </c:pt>
              </c:strCache>
            </c:strRef>
          </c:tx>
          <c:spPr>
            <a:solidFill>
              <a:schemeClr val="bg1"/>
            </a:solidFill>
            <a:ln w="28575">
              <a:solidFill>
                <a:schemeClr val="bg1"/>
              </a:solidFill>
            </a:ln>
          </c:spPr>
          <c:xVal>
            <c:numRef>
              <c:f>data_Mexico!$C$2:$C$1600</c:f>
              <c:numCache>
                <c:formatCode>General</c:formatCode>
                <c:ptCount val="1599"/>
                <c:pt idx="0">
                  <c:v>-3.8744199999999767</c:v>
                </c:pt>
                <c:pt idx="1">
                  <c:v>-3.7380900000000001</c:v>
                </c:pt>
                <c:pt idx="2">
                  <c:v>-3.6439100000000253</c:v>
                </c:pt>
                <c:pt idx="3">
                  <c:v>-3.5813799999999998</c:v>
                </c:pt>
                <c:pt idx="4">
                  <c:v>-3.4457800000000001</c:v>
                </c:pt>
                <c:pt idx="5">
                  <c:v>-3.4160699999999617</c:v>
                </c:pt>
                <c:pt idx="6">
                  <c:v>-3.4112099999999699</c:v>
                </c:pt>
                <c:pt idx="7">
                  <c:v>-3.3539099999999977</c:v>
                </c:pt>
                <c:pt idx="8">
                  <c:v>-3.3241700000000001</c:v>
                </c:pt>
                <c:pt idx="9">
                  <c:v>-3.2786300000000002</c:v>
                </c:pt>
                <c:pt idx="10">
                  <c:v>-3.2749000000000001</c:v>
                </c:pt>
                <c:pt idx="11">
                  <c:v>-3.2677200000000348</c:v>
                </c:pt>
                <c:pt idx="12">
                  <c:v>-3.2577199999999999</c:v>
                </c:pt>
                <c:pt idx="13">
                  <c:v>-3.2539300000000262</c:v>
                </c:pt>
                <c:pt idx="14">
                  <c:v>-3.2465799999999998</c:v>
                </c:pt>
                <c:pt idx="15">
                  <c:v>-3.1882100000000002</c:v>
                </c:pt>
                <c:pt idx="16">
                  <c:v>-3.1694800000000001</c:v>
                </c:pt>
                <c:pt idx="17">
                  <c:v>-3.1656300000000002</c:v>
                </c:pt>
                <c:pt idx="18">
                  <c:v>-3.1653300000000253</c:v>
                </c:pt>
                <c:pt idx="19">
                  <c:v>-3.1528299999999967</c:v>
                </c:pt>
                <c:pt idx="20">
                  <c:v>-3.1366899999999927</c:v>
                </c:pt>
                <c:pt idx="21">
                  <c:v>-3.1322899999999967</c:v>
                </c:pt>
                <c:pt idx="22">
                  <c:v>-3.0929099999999967</c:v>
                </c:pt>
                <c:pt idx="23">
                  <c:v>-3.0747999999999998</c:v>
                </c:pt>
                <c:pt idx="24">
                  <c:v>-3.0626199999999977</c:v>
                </c:pt>
                <c:pt idx="25">
                  <c:v>-3.0531899999999998</c:v>
                </c:pt>
                <c:pt idx="26">
                  <c:v>-3.0348699999999749</c:v>
                </c:pt>
                <c:pt idx="27">
                  <c:v>-3.0193399999999997</c:v>
                </c:pt>
                <c:pt idx="28">
                  <c:v>-3.0070899999999998</c:v>
                </c:pt>
                <c:pt idx="29">
                  <c:v>-2.9978699999999967</c:v>
                </c:pt>
                <c:pt idx="30">
                  <c:v>-2.96306</c:v>
                </c:pt>
                <c:pt idx="31">
                  <c:v>-2.9626799999999927</c:v>
                </c:pt>
                <c:pt idx="32">
                  <c:v>-2.94963</c:v>
                </c:pt>
                <c:pt idx="33">
                  <c:v>-2.9468999999999967</c:v>
                </c:pt>
                <c:pt idx="34">
                  <c:v>-2.9455200000000001</c:v>
                </c:pt>
                <c:pt idx="35">
                  <c:v>-2.9246499999999767</c:v>
                </c:pt>
                <c:pt idx="36">
                  <c:v>-2.9124999999999699</c:v>
                </c:pt>
                <c:pt idx="37">
                  <c:v>-2.8804699999999968</c:v>
                </c:pt>
                <c:pt idx="38">
                  <c:v>-2.8757499999999698</c:v>
                </c:pt>
                <c:pt idx="39">
                  <c:v>-2.8621399999999997</c:v>
                </c:pt>
                <c:pt idx="40">
                  <c:v>-2.8617699999999977</c:v>
                </c:pt>
                <c:pt idx="41">
                  <c:v>-2.8614799999999967</c:v>
                </c:pt>
                <c:pt idx="42">
                  <c:v>-2.8592199999999699</c:v>
                </c:pt>
                <c:pt idx="43">
                  <c:v>-2.8576599999999699</c:v>
                </c:pt>
                <c:pt idx="44">
                  <c:v>-2.8516199999999698</c:v>
                </c:pt>
                <c:pt idx="45">
                  <c:v>-2.8483299999999998</c:v>
                </c:pt>
                <c:pt idx="46">
                  <c:v>-2.8483200000000002</c:v>
                </c:pt>
                <c:pt idx="47">
                  <c:v>-2.84552</c:v>
                </c:pt>
                <c:pt idx="48">
                  <c:v>-2.8436300000000001</c:v>
                </c:pt>
                <c:pt idx="49">
                  <c:v>-2.83819</c:v>
                </c:pt>
                <c:pt idx="50">
                  <c:v>-2.82992</c:v>
                </c:pt>
                <c:pt idx="51">
                  <c:v>-2.8292399999999978</c:v>
                </c:pt>
                <c:pt idx="52">
                  <c:v>-2.82389</c:v>
                </c:pt>
                <c:pt idx="53">
                  <c:v>-2.8223699999999967</c:v>
                </c:pt>
                <c:pt idx="54">
                  <c:v>-2.8151299999999977</c:v>
                </c:pt>
                <c:pt idx="55">
                  <c:v>-2.7962699999999967</c:v>
                </c:pt>
                <c:pt idx="56">
                  <c:v>-2.7910200000000001</c:v>
                </c:pt>
                <c:pt idx="57">
                  <c:v>-2.7906599999999977</c:v>
                </c:pt>
                <c:pt idx="58">
                  <c:v>-2.7846799999999998</c:v>
                </c:pt>
                <c:pt idx="59">
                  <c:v>-2.7813200000000284</c:v>
                </c:pt>
                <c:pt idx="60">
                  <c:v>-2.7745500000000001</c:v>
                </c:pt>
                <c:pt idx="61">
                  <c:v>-2.7707099999999998</c:v>
                </c:pt>
                <c:pt idx="62">
                  <c:v>-2.7608999999999999</c:v>
                </c:pt>
                <c:pt idx="63">
                  <c:v>-2.7520799999999968</c:v>
                </c:pt>
                <c:pt idx="64">
                  <c:v>-2.7511199999999998</c:v>
                </c:pt>
                <c:pt idx="65">
                  <c:v>-2.7415099999999999</c:v>
                </c:pt>
                <c:pt idx="66">
                  <c:v>-2.7351299999999998</c:v>
                </c:pt>
                <c:pt idx="67">
                  <c:v>-2.73326</c:v>
                </c:pt>
                <c:pt idx="68">
                  <c:v>-2.7328499999999663</c:v>
                </c:pt>
                <c:pt idx="69">
                  <c:v>-2.7279000000000262</c:v>
                </c:pt>
                <c:pt idx="70">
                  <c:v>-2.7231500000000244</c:v>
                </c:pt>
                <c:pt idx="71">
                  <c:v>-2.7130899999999998</c:v>
                </c:pt>
                <c:pt idx="72">
                  <c:v>-2.7122099999999967</c:v>
                </c:pt>
                <c:pt idx="73">
                  <c:v>-2.70974</c:v>
                </c:pt>
                <c:pt idx="74">
                  <c:v>-2.70865</c:v>
                </c:pt>
                <c:pt idx="75">
                  <c:v>-2.70804</c:v>
                </c:pt>
                <c:pt idx="76">
                  <c:v>-2.7074500000000001</c:v>
                </c:pt>
                <c:pt idx="77">
                  <c:v>-2.7047500000000002</c:v>
                </c:pt>
                <c:pt idx="78">
                  <c:v>-2.6942499999999967</c:v>
                </c:pt>
                <c:pt idx="79">
                  <c:v>-2.6706599999999967</c:v>
                </c:pt>
                <c:pt idx="80">
                  <c:v>-2.6547800000000001</c:v>
                </c:pt>
                <c:pt idx="81">
                  <c:v>-2.6385200000000002</c:v>
                </c:pt>
                <c:pt idx="82">
                  <c:v>-2.6384099999999977</c:v>
                </c:pt>
                <c:pt idx="83">
                  <c:v>-2.6369899999999977</c:v>
                </c:pt>
                <c:pt idx="84">
                  <c:v>-2.6367099999999977</c:v>
                </c:pt>
                <c:pt idx="85">
                  <c:v>-2.6298300000000001</c:v>
                </c:pt>
                <c:pt idx="86">
                  <c:v>-2.6284800000000001</c:v>
                </c:pt>
                <c:pt idx="87">
                  <c:v>-2.6267</c:v>
                </c:pt>
                <c:pt idx="88">
                  <c:v>-2.6235900000000285</c:v>
                </c:pt>
                <c:pt idx="89">
                  <c:v>-2.61809</c:v>
                </c:pt>
                <c:pt idx="90">
                  <c:v>-2.6001300000000285</c:v>
                </c:pt>
                <c:pt idx="91">
                  <c:v>-2.5903900000000002</c:v>
                </c:pt>
                <c:pt idx="92">
                  <c:v>-2.5903800000000001</c:v>
                </c:pt>
                <c:pt idx="93">
                  <c:v>-2.5872600000000001</c:v>
                </c:pt>
                <c:pt idx="94">
                  <c:v>-2.5853999999999999</c:v>
                </c:pt>
                <c:pt idx="95">
                  <c:v>-2.5781999999999998</c:v>
                </c:pt>
                <c:pt idx="96">
                  <c:v>-2.5773799999999998</c:v>
                </c:pt>
                <c:pt idx="97">
                  <c:v>-2.57517</c:v>
                </c:pt>
                <c:pt idx="98">
                  <c:v>-2.5736699999999977</c:v>
                </c:pt>
                <c:pt idx="99">
                  <c:v>-2.5611700000000002</c:v>
                </c:pt>
                <c:pt idx="100">
                  <c:v>-2.5607899999999999</c:v>
                </c:pt>
                <c:pt idx="101">
                  <c:v>-2.5587800000000001</c:v>
                </c:pt>
                <c:pt idx="102">
                  <c:v>-2.5526399999999967</c:v>
                </c:pt>
                <c:pt idx="103">
                  <c:v>-2.5452499999999967</c:v>
                </c:pt>
                <c:pt idx="104">
                  <c:v>-2.5446200000000001</c:v>
                </c:pt>
                <c:pt idx="105">
                  <c:v>-2.5439300000000284</c:v>
                </c:pt>
                <c:pt idx="106">
                  <c:v>-2.5412499999999967</c:v>
                </c:pt>
                <c:pt idx="107">
                  <c:v>-2.5405500000000001</c:v>
                </c:pt>
                <c:pt idx="108">
                  <c:v>-2.5313699999999977</c:v>
                </c:pt>
                <c:pt idx="109">
                  <c:v>-2.52928</c:v>
                </c:pt>
                <c:pt idx="110">
                  <c:v>-2.5283899999999999</c:v>
                </c:pt>
                <c:pt idx="111">
                  <c:v>-2.52597</c:v>
                </c:pt>
                <c:pt idx="112">
                  <c:v>-2.5237400000000001</c:v>
                </c:pt>
                <c:pt idx="113">
                  <c:v>-2.5141100000000001</c:v>
                </c:pt>
                <c:pt idx="114">
                  <c:v>-2.5089999999999999</c:v>
                </c:pt>
                <c:pt idx="115">
                  <c:v>-2.5082599999999977</c:v>
                </c:pt>
                <c:pt idx="116">
                  <c:v>-2.5077300000000284</c:v>
                </c:pt>
                <c:pt idx="117">
                  <c:v>-2.5057900000000002</c:v>
                </c:pt>
                <c:pt idx="118">
                  <c:v>-2.5041600000000002</c:v>
                </c:pt>
                <c:pt idx="119">
                  <c:v>-2.5009100000000002</c:v>
                </c:pt>
                <c:pt idx="120">
                  <c:v>-2.49743</c:v>
                </c:pt>
                <c:pt idx="121">
                  <c:v>-2.4952799999999749</c:v>
                </c:pt>
                <c:pt idx="122">
                  <c:v>-2.4952199999999967</c:v>
                </c:pt>
                <c:pt idx="123">
                  <c:v>-2.4932699999999977</c:v>
                </c:pt>
                <c:pt idx="124">
                  <c:v>-2.4903900000000001</c:v>
                </c:pt>
                <c:pt idx="125">
                  <c:v>-2.4833699999999999</c:v>
                </c:pt>
                <c:pt idx="126">
                  <c:v>-2.48305</c:v>
                </c:pt>
                <c:pt idx="127">
                  <c:v>-2.4827399999999997</c:v>
                </c:pt>
                <c:pt idx="128">
                  <c:v>-2.47349</c:v>
                </c:pt>
                <c:pt idx="129">
                  <c:v>-2.4716799999999699</c:v>
                </c:pt>
                <c:pt idx="130">
                  <c:v>-2.47092</c:v>
                </c:pt>
                <c:pt idx="131">
                  <c:v>-2.4687100000000002</c:v>
                </c:pt>
                <c:pt idx="132">
                  <c:v>-2.4640200000000001</c:v>
                </c:pt>
                <c:pt idx="133">
                  <c:v>-2.4625499999999967</c:v>
                </c:pt>
                <c:pt idx="134">
                  <c:v>-2.4555699999999967</c:v>
                </c:pt>
                <c:pt idx="135">
                  <c:v>-2.4546999999999977</c:v>
                </c:pt>
                <c:pt idx="136">
                  <c:v>-2.45336</c:v>
                </c:pt>
                <c:pt idx="137">
                  <c:v>-2.4504799999999967</c:v>
                </c:pt>
                <c:pt idx="138">
                  <c:v>-2.4497</c:v>
                </c:pt>
                <c:pt idx="139">
                  <c:v>-2.4492399999999988</c:v>
                </c:pt>
                <c:pt idx="140">
                  <c:v>-2.44171</c:v>
                </c:pt>
                <c:pt idx="141">
                  <c:v>-2.43933</c:v>
                </c:pt>
                <c:pt idx="142">
                  <c:v>-2.4367299999999967</c:v>
                </c:pt>
                <c:pt idx="143">
                  <c:v>-2.42421</c:v>
                </c:pt>
                <c:pt idx="144">
                  <c:v>-2.4232100000000001</c:v>
                </c:pt>
                <c:pt idx="145">
                  <c:v>-2.4221499999999967</c:v>
                </c:pt>
                <c:pt idx="146">
                  <c:v>-2.4214599999999749</c:v>
                </c:pt>
                <c:pt idx="147">
                  <c:v>-2.4184899999999967</c:v>
                </c:pt>
                <c:pt idx="148">
                  <c:v>-2.4175900000000001</c:v>
                </c:pt>
                <c:pt idx="149">
                  <c:v>-2.4150799999999699</c:v>
                </c:pt>
                <c:pt idx="150">
                  <c:v>-2.4140499999999698</c:v>
                </c:pt>
                <c:pt idx="151">
                  <c:v>-2.40794</c:v>
                </c:pt>
                <c:pt idx="152">
                  <c:v>-2.3960699999999604</c:v>
                </c:pt>
                <c:pt idx="153">
                  <c:v>-2.3915599999999722</c:v>
                </c:pt>
                <c:pt idx="154">
                  <c:v>-2.3915499999999699</c:v>
                </c:pt>
                <c:pt idx="155">
                  <c:v>-2.3861699999999977</c:v>
                </c:pt>
                <c:pt idx="156">
                  <c:v>-2.3823699999999977</c:v>
                </c:pt>
                <c:pt idx="157">
                  <c:v>-2.3808099999999977</c:v>
                </c:pt>
                <c:pt idx="158">
                  <c:v>-2.3798199999999698</c:v>
                </c:pt>
                <c:pt idx="159">
                  <c:v>-2.3756299999999722</c:v>
                </c:pt>
                <c:pt idx="160">
                  <c:v>-2.3742699999999699</c:v>
                </c:pt>
                <c:pt idx="161">
                  <c:v>-2.36741</c:v>
                </c:pt>
                <c:pt idx="162">
                  <c:v>-2.3658099999999767</c:v>
                </c:pt>
                <c:pt idx="163">
                  <c:v>-2.3647</c:v>
                </c:pt>
                <c:pt idx="164">
                  <c:v>-2.3644799999999977</c:v>
                </c:pt>
                <c:pt idx="165">
                  <c:v>-2.3636699999999977</c:v>
                </c:pt>
                <c:pt idx="166">
                  <c:v>-2.3623099999999977</c:v>
                </c:pt>
                <c:pt idx="167">
                  <c:v>-2.3579300000000001</c:v>
                </c:pt>
                <c:pt idx="168">
                  <c:v>-2.3573200000000001</c:v>
                </c:pt>
                <c:pt idx="169">
                  <c:v>-2.3525499999999604</c:v>
                </c:pt>
                <c:pt idx="170">
                  <c:v>-2.3518599999999541</c:v>
                </c:pt>
                <c:pt idx="171">
                  <c:v>-2.3503499999999744</c:v>
                </c:pt>
                <c:pt idx="172">
                  <c:v>-2.3450899999999977</c:v>
                </c:pt>
                <c:pt idx="173">
                  <c:v>-2.3359799999999749</c:v>
                </c:pt>
                <c:pt idx="174">
                  <c:v>-2.3358799999999635</c:v>
                </c:pt>
                <c:pt idx="175">
                  <c:v>-2.3347599999999749</c:v>
                </c:pt>
                <c:pt idx="176">
                  <c:v>-2.3320099999999604</c:v>
                </c:pt>
                <c:pt idx="177">
                  <c:v>-2.3288099999999967</c:v>
                </c:pt>
                <c:pt idx="178">
                  <c:v>-2.3279299999999998</c:v>
                </c:pt>
                <c:pt idx="179">
                  <c:v>-2.3272499999999967</c:v>
                </c:pt>
                <c:pt idx="180">
                  <c:v>-2.3271500000000001</c:v>
                </c:pt>
                <c:pt idx="181">
                  <c:v>-2.3200099999999977</c:v>
                </c:pt>
                <c:pt idx="182">
                  <c:v>-2.3154499999999532</c:v>
                </c:pt>
                <c:pt idx="183">
                  <c:v>-2.3117399999999977</c:v>
                </c:pt>
                <c:pt idx="184">
                  <c:v>-2.3098399999999977</c:v>
                </c:pt>
                <c:pt idx="185">
                  <c:v>-2.2928499999999699</c:v>
                </c:pt>
                <c:pt idx="186">
                  <c:v>-2.2898800000000001</c:v>
                </c:pt>
                <c:pt idx="187">
                  <c:v>-2.2871800000000397</c:v>
                </c:pt>
                <c:pt idx="188">
                  <c:v>-2.2861099999999999</c:v>
                </c:pt>
                <c:pt idx="189">
                  <c:v>-2.2793600000000001</c:v>
                </c:pt>
                <c:pt idx="190">
                  <c:v>-2.2790499999999967</c:v>
                </c:pt>
                <c:pt idx="191">
                  <c:v>-2.2788399999999998</c:v>
                </c:pt>
                <c:pt idx="192">
                  <c:v>-2.27867</c:v>
                </c:pt>
                <c:pt idx="193">
                  <c:v>-2.27677</c:v>
                </c:pt>
                <c:pt idx="194">
                  <c:v>-2.2724299999999977</c:v>
                </c:pt>
                <c:pt idx="195">
                  <c:v>-2.2662399999999998</c:v>
                </c:pt>
                <c:pt idx="196">
                  <c:v>-2.2649800000000266</c:v>
                </c:pt>
                <c:pt idx="197">
                  <c:v>-2.2637400000000012</c:v>
                </c:pt>
                <c:pt idx="198">
                  <c:v>-2.2629199999999998</c:v>
                </c:pt>
                <c:pt idx="199">
                  <c:v>-2.2622599999999977</c:v>
                </c:pt>
                <c:pt idx="200">
                  <c:v>-2.2524299999999977</c:v>
                </c:pt>
                <c:pt idx="201">
                  <c:v>-2.247790000000033</c:v>
                </c:pt>
                <c:pt idx="202">
                  <c:v>-2.2453799999999999</c:v>
                </c:pt>
                <c:pt idx="203">
                  <c:v>-2.2435200000000348</c:v>
                </c:pt>
                <c:pt idx="204">
                  <c:v>-2.2421500000000001</c:v>
                </c:pt>
                <c:pt idx="205">
                  <c:v>-2.2420499999999977</c:v>
                </c:pt>
                <c:pt idx="206">
                  <c:v>-2.2390499999999967</c:v>
                </c:pt>
                <c:pt idx="207">
                  <c:v>-2.2389899999999998</c:v>
                </c:pt>
                <c:pt idx="208">
                  <c:v>-2.2382499999999967</c:v>
                </c:pt>
                <c:pt idx="209">
                  <c:v>-2.2374499999999977</c:v>
                </c:pt>
                <c:pt idx="210">
                  <c:v>-2.2370000000000001</c:v>
                </c:pt>
                <c:pt idx="211">
                  <c:v>-2.2353499999999977</c:v>
                </c:pt>
                <c:pt idx="212">
                  <c:v>-2.2341099999999998</c:v>
                </c:pt>
                <c:pt idx="213">
                  <c:v>-2.2321599999999977</c:v>
                </c:pt>
                <c:pt idx="214">
                  <c:v>-2.2319599999999977</c:v>
                </c:pt>
                <c:pt idx="215">
                  <c:v>-2.2296499999999977</c:v>
                </c:pt>
                <c:pt idx="216">
                  <c:v>-2.2283300000000312</c:v>
                </c:pt>
                <c:pt idx="217">
                  <c:v>-2.2267600000000001</c:v>
                </c:pt>
                <c:pt idx="218">
                  <c:v>-2.2228499999999967</c:v>
                </c:pt>
                <c:pt idx="219">
                  <c:v>-2.22221</c:v>
                </c:pt>
                <c:pt idx="220">
                  <c:v>-2.22221</c:v>
                </c:pt>
                <c:pt idx="221">
                  <c:v>-2.2217199999999999</c:v>
                </c:pt>
                <c:pt idx="222">
                  <c:v>-2.2215199999999999</c:v>
                </c:pt>
                <c:pt idx="223">
                  <c:v>-2.2213699999999998</c:v>
                </c:pt>
                <c:pt idx="224">
                  <c:v>-2.2189899999999998</c:v>
                </c:pt>
                <c:pt idx="225">
                  <c:v>-2.2174399999999999</c:v>
                </c:pt>
                <c:pt idx="226">
                  <c:v>-2.2150099999999977</c:v>
                </c:pt>
                <c:pt idx="227">
                  <c:v>-2.2098300000000002</c:v>
                </c:pt>
                <c:pt idx="228">
                  <c:v>-2.20688</c:v>
                </c:pt>
                <c:pt idx="229">
                  <c:v>-2.2052200000000002</c:v>
                </c:pt>
                <c:pt idx="230">
                  <c:v>-2.2040600000000001</c:v>
                </c:pt>
                <c:pt idx="231">
                  <c:v>-2.2029899999999998</c:v>
                </c:pt>
                <c:pt idx="232">
                  <c:v>-2.2026300000000001</c:v>
                </c:pt>
                <c:pt idx="233">
                  <c:v>-2.1962999999999977</c:v>
                </c:pt>
                <c:pt idx="234">
                  <c:v>-2.1939899999999999</c:v>
                </c:pt>
                <c:pt idx="235">
                  <c:v>-2.1878799999999998</c:v>
                </c:pt>
                <c:pt idx="236">
                  <c:v>-2.1862399999999997</c:v>
                </c:pt>
                <c:pt idx="237">
                  <c:v>-2.1848999999999998</c:v>
                </c:pt>
                <c:pt idx="238">
                  <c:v>-2.1830699999999998</c:v>
                </c:pt>
                <c:pt idx="239">
                  <c:v>-2.1807799999999999</c:v>
                </c:pt>
                <c:pt idx="240">
                  <c:v>-2.1775199999999999</c:v>
                </c:pt>
                <c:pt idx="241">
                  <c:v>-2.1736599999999977</c:v>
                </c:pt>
                <c:pt idx="242">
                  <c:v>-2.1682100000000002</c:v>
                </c:pt>
                <c:pt idx="243">
                  <c:v>-2.1656599999999977</c:v>
                </c:pt>
                <c:pt idx="244">
                  <c:v>-2.16269</c:v>
                </c:pt>
                <c:pt idx="245">
                  <c:v>-2.16242</c:v>
                </c:pt>
                <c:pt idx="246">
                  <c:v>-2.1601400000000002</c:v>
                </c:pt>
                <c:pt idx="247">
                  <c:v>-2.1593</c:v>
                </c:pt>
                <c:pt idx="248">
                  <c:v>-2.1576900000000001</c:v>
                </c:pt>
                <c:pt idx="249">
                  <c:v>-2.1568999999999967</c:v>
                </c:pt>
                <c:pt idx="250">
                  <c:v>-2.15476</c:v>
                </c:pt>
                <c:pt idx="251">
                  <c:v>-2.1534300000000002</c:v>
                </c:pt>
                <c:pt idx="252">
                  <c:v>-2.1525099999999977</c:v>
                </c:pt>
                <c:pt idx="253">
                  <c:v>-2.1496200000000001</c:v>
                </c:pt>
                <c:pt idx="254">
                  <c:v>-2.1418300000000001</c:v>
                </c:pt>
                <c:pt idx="255">
                  <c:v>-2.1403799999999999</c:v>
                </c:pt>
                <c:pt idx="256">
                  <c:v>-2.1397599999999977</c:v>
                </c:pt>
                <c:pt idx="257">
                  <c:v>-2.1391300000000002</c:v>
                </c:pt>
                <c:pt idx="258">
                  <c:v>-2.1377199999999998</c:v>
                </c:pt>
                <c:pt idx="259">
                  <c:v>-2.1353599999999977</c:v>
                </c:pt>
                <c:pt idx="260">
                  <c:v>-2.1267</c:v>
                </c:pt>
                <c:pt idx="261">
                  <c:v>-2.1221800000000002</c:v>
                </c:pt>
                <c:pt idx="262">
                  <c:v>-2.1219299999999999</c:v>
                </c:pt>
                <c:pt idx="263">
                  <c:v>-2.1217000000000001</c:v>
                </c:pt>
                <c:pt idx="264">
                  <c:v>-2.1206999999999998</c:v>
                </c:pt>
                <c:pt idx="265">
                  <c:v>-2.1201099999999999</c:v>
                </c:pt>
                <c:pt idx="266">
                  <c:v>-2.1198599999999699</c:v>
                </c:pt>
                <c:pt idx="267">
                  <c:v>-2.1151599999999977</c:v>
                </c:pt>
                <c:pt idx="268">
                  <c:v>-2.11361</c:v>
                </c:pt>
                <c:pt idx="269">
                  <c:v>-2.1122699999999699</c:v>
                </c:pt>
                <c:pt idx="270">
                  <c:v>-2.1101899999999998</c:v>
                </c:pt>
                <c:pt idx="271">
                  <c:v>-2.1052</c:v>
                </c:pt>
                <c:pt idx="272">
                  <c:v>-2.1044299999999998</c:v>
                </c:pt>
                <c:pt idx="273">
                  <c:v>-2.09937</c:v>
                </c:pt>
                <c:pt idx="274">
                  <c:v>-2.09572</c:v>
                </c:pt>
                <c:pt idx="275">
                  <c:v>-2.0956599999999699</c:v>
                </c:pt>
                <c:pt idx="276">
                  <c:v>-2.0908499999999699</c:v>
                </c:pt>
                <c:pt idx="277">
                  <c:v>-2.0892900000000001</c:v>
                </c:pt>
                <c:pt idx="278">
                  <c:v>-2.0878199999999998</c:v>
                </c:pt>
                <c:pt idx="279">
                  <c:v>-2.0867999999999998</c:v>
                </c:pt>
                <c:pt idx="280">
                  <c:v>-2.0823399999999999</c:v>
                </c:pt>
                <c:pt idx="281">
                  <c:v>-2.0809899999999999</c:v>
                </c:pt>
                <c:pt idx="282">
                  <c:v>-2.0808499999999968</c:v>
                </c:pt>
                <c:pt idx="283">
                  <c:v>-2.0806399999999998</c:v>
                </c:pt>
                <c:pt idx="284">
                  <c:v>-2.0795599999999967</c:v>
                </c:pt>
                <c:pt idx="285">
                  <c:v>-2.0768899999999713</c:v>
                </c:pt>
                <c:pt idx="286">
                  <c:v>-2.0738599999999967</c:v>
                </c:pt>
                <c:pt idx="287">
                  <c:v>-2.07382</c:v>
                </c:pt>
                <c:pt idx="288">
                  <c:v>-2.07152</c:v>
                </c:pt>
                <c:pt idx="289">
                  <c:v>-2.0713599999999968</c:v>
                </c:pt>
                <c:pt idx="290">
                  <c:v>-2.0645500000000001</c:v>
                </c:pt>
                <c:pt idx="291">
                  <c:v>-2.06141</c:v>
                </c:pt>
                <c:pt idx="292">
                  <c:v>-2.0590499999999698</c:v>
                </c:pt>
                <c:pt idx="293">
                  <c:v>-2.0529099999999967</c:v>
                </c:pt>
                <c:pt idx="294">
                  <c:v>-2.0528599999999577</c:v>
                </c:pt>
                <c:pt idx="295">
                  <c:v>-2.0506199999999977</c:v>
                </c:pt>
                <c:pt idx="296">
                  <c:v>-2.0489099999999998</c:v>
                </c:pt>
                <c:pt idx="297">
                  <c:v>-2.0476700000000001</c:v>
                </c:pt>
                <c:pt idx="298">
                  <c:v>-2.0448399999999998</c:v>
                </c:pt>
                <c:pt idx="299">
                  <c:v>-2.0415299999999998</c:v>
                </c:pt>
                <c:pt idx="300">
                  <c:v>-2.0389200000000001</c:v>
                </c:pt>
                <c:pt idx="301">
                  <c:v>-2.0382699999999967</c:v>
                </c:pt>
                <c:pt idx="302">
                  <c:v>-2.0304499999999699</c:v>
                </c:pt>
                <c:pt idx="303">
                  <c:v>-2.02949</c:v>
                </c:pt>
                <c:pt idx="304">
                  <c:v>-2.0266699999999767</c:v>
                </c:pt>
                <c:pt idx="305">
                  <c:v>-2.0240900000000002</c:v>
                </c:pt>
                <c:pt idx="306">
                  <c:v>-2.01938</c:v>
                </c:pt>
                <c:pt idx="307">
                  <c:v>-2.0186799999999967</c:v>
                </c:pt>
                <c:pt idx="308">
                  <c:v>-2.0175700000000001</c:v>
                </c:pt>
                <c:pt idx="309">
                  <c:v>-2.0173399999999999</c:v>
                </c:pt>
                <c:pt idx="310">
                  <c:v>-2.0167799999999967</c:v>
                </c:pt>
                <c:pt idx="311">
                  <c:v>-2.0151599999999967</c:v>
                </c:pt>
                <c:pt idx="312">
                  <c:v>-2.0116799999999726</c:v>
                </c:pt>
                <c:pt idx="313">
                  <c:v>-2.00942</c:v>
                </c:pt>
                <c:pt idx="314">
                  <c:v>-2.0083799999999998</c:v>
                </c:pt>
                <c:pt idx="315">
                  <c:v>-2.0020099999999967</c:v>
                </c:pt>
                <c:pt idx="316">
                  <c:v>-2.0001699999999998</c:v>
                </c:pt>
                <c:pt idx="317">
                  <c:v>-1.9984500000000138</c:v>
                </c:pt>
                <c:pt idx="318">
                  <c:v>-1.998000000000012</c:v>
                </c:pt>
                <c:pt idx="319">
                  <c:v>-1.9921199999999999</c:v>
                </c:pt>
                <c:pt idx="320">
                  <c:v>-1.9911999999999994</c:v>
                </c:pt>
                <c:pt idx="321">
                  <c:v>-1.9893999999999994</c:v>
                </c:pt>
                <c:pt idx="322">
                  <c:v>-1.9884800000000131</c:v>
                </c:pt>
                <c:pt idx="323">
                  <c:v>-1.9881899999999999</c:v>
                </c:pt>
                <c:pt idx="324">
                  <c:v>-1.9858699999999994</c:v>
                </c:pt>
                <c:pt idx="325">
                  <c:v>-1.9777199999999993</c:v>
                </c:pt>
                <c:pt idx="326">
                  <c:v>-1.9747299999999994</c:v>
                </c:pt>
                <c:pt idx="327">
                  <c:v>-1.9736099999999994</c:v>
                </c:pt>
                <c:pt idx="328">
                  <c:v>-1.9732299999999994</c:v>
                </c:pt>
                <c:pt idx="329">
                  <c:v>-1.9708999999999994</c:v>
                </c:pt>
                <c:pt idx="330">
                  <c:v>-1.9685599999999999</c:v>
                </c:pt>
                <c:pt idx="331">
                  <c:v>-1.9672099999999992</c:v>
                </c:pt>
                <c:pt idx="332">
                  <c:v>-1.9660599999999999</c:v>
                </c:pt>
                <c:pt idx="333">
                  <c:v>-1.9657599999999993</c:v>
                </c:pt>
                <c:pt idx="334">
                  <c:v>-1.9594199999999993</c:v>
                </c:pt>
                <c:pt idx="335">
                  <c:v>-1.9576399999999994</c:v>
                </c:pt>
                <c:pt idx="336">
                  <c:v>-1.953929999999988</c:v>
                </c:pt>
                <c:pt idx="337">
                  <c:v>-1.9495099999999994</c:v>
                </c:pt>
                <c:pt idx="338">
                  <c:v>-1.9464599999999999</c:v>
                </c:pt>
                <c:pt idx="339">
                  <c:v>-1.9460299999999993</c:v>
                </c:pt>
                <c:pt idx="340">
                  <c:v>-1.9442899999999999</c:v>
                </c:pt>
                <c:pt idx="341">
                  <c:v>-1.9416999999999975</c:v>
                </c:pt>
                <c:pt idx="342">
                  <c:v>-1.9400899999999999</c:v>
                </c:pt>
                <c:pt idx="343">
                  <c:v>-1.9387799999999993</c:v>
                </c:pt>
                <c:pt idx="344">
                  <c:v>-1.9360599999999999</c:v>
                </c:pt>
                <c:pt idx="345">
                  <c:v>-1.9339499999999994</c:v>
                </c:pt>
                <c:pt idx="346">
                  <c:v>-1.9334099999999994</c:v>
                </c:pt>
                <c:pt idx="347">
                  <c:v>-1.9286199999999998</c:v>
                </c:pt>
                <c:pt idx="348">
                  <c:v>-1.9225899999999998</c:v>
                </c:pt>
                <c:pt idx="349">
                  <c:v>-1.9214999999999975</c:v>
                </c:pt>
                <c:pt idx="350">
                  <c:v>-1.9195899999999992</c:v>
                </c:pt>
                <c:pt idx="351">
                  <c:v>-1.9194499999999994</c:v>
                </c:pt>
                <c:pt idx="352">
                  <c:v>-1.9125999999999994</c:v>
                </c:pt>
                <c:pt idx="353">
                  <c:v>-1.9120400000000106</c:v>
                </c:pt>
                <c:pt idx="354">
                  <c:v>-1.9109599999999998</c:v>
                </c:pt>
                <c:pt idx="355">
                  <c:v>-1.9091299999999976</c:v>
                </c:pt>
                <c:pt idx="356">
                  <c:v>-1.9079499999999994</c:v>
                </c:pt>
                <c:pt idx="357">
                  <c:v>-1.9077799999999994</c:v>
                </c:pt>
                <c:pt idx="358">
                  <c:v>-1.9074699999999993</c:v>
                </c:pt>
                <c:pt idx="359">
                  <c:v>-1.906080000000012</c:v>
                </c:pt>
                <c:pt idx="360">
                  <c:v>-1.9057199999999992</c:v>
                </c:pt>
                <c:pt idx="361">
                  <c:v>-1.9047699999999994</c:v>
                </c:pt>
                <c:pt idx="362">
                  <c:v>-1.9043599999999998</c:v>
                </c:pt>
                <c:pt idx="363">
                  <c:v>-1.904250000000012</c:v>
                </c:pt>
                <c:pt idx="364">
                  <c:v>-1.9027299999999994</c:v>
                </c:pt>
                <c:pt idx="365">
                  <c:v>-1.9022699999999992</c:v>
                </c:pt>
                <c:pt idx="366">
                  <c:v>-1.9012499999999994</c:v>
                </c:pt>
                <c:pt idx="367">
                  <c:v>-1.8997599999999999</c:v>
                </c:pt>
                <c:pt idx="368">
                  <c:v>-1.8993800000000001</c:v>
                </c:pt>
                <c:pt idx="369">
                  <c:v>-1.8977599999999999</c:v>
                </c:pt>
                <c:pt idx="370">
                  <c:v>-1.89578</c:v>
                </c:pt>
                <c:pt idx="371">
                  <c:v>-1.89551</c:v>
                </c:pt>
                <c:pt idx="372">
                  <c:v>-1.8936599999999999</c:v>
                </c:pt>
                <c:pt idx="373">
                  <c:v>-1.8917299999999873</c:v>
                </c:pt>
                <c:pt idx="374">
                  <c:v>-1.8891199999999999</c:v>
                </c:pt>
                <c:pt idx="375">
                  <c:v>-1.8890899999999999</c:v>
                </c:pt>
                <c:pt idx="376">
                  <c:v>-1.8849899999999999</c:v>
                </c:pt>
                <c:pt idx="377">
                  <c:v>-1.88493</c:v>
                </c:pt>
                <c:pt idx="378">
                  <c:v>-1.88171</c:v>
                </c:pt>
                <c:pt idx="379">
                  <c:v>-1.87937</c:v>
                </c:pt>
                <c:pt idx="380">
                  <c:v>-1.8785400000000001</c:v>
                </c:pt>
                <c:pt idx="381">
                  <c:v>-1.87513</c:v>
                </c:pt>
                <c:pt idx="382">
                  <c:v>-1.8751100000000001</c:v>
                </c:pt>
                <c:pt idx="383">
                  <c:v>-1.8740800000000113</c:v>
                </c:pt>
                <c:pt idx="384">
                  <c:v>-1.87195</c:v>
                </c:pt>
                <c:pt idx="385">
                  <c:v>-1.8702700000000001</c:v>
                </c:pt>
                <c:pt idx="386">
                  <c:v>-1.86819</c:v>
                </c:pt>
                <c:pt idx="387">
                  <c:v>-1.86802</c:v>
                </c:pt>
                <c:pt idx="388">
                  <c:v>-1.8663000000000001</c:v>
                </c:pt>
                <c:pt idx="389">
                  <c:v>-1.8662799999999999</c:v>
                </c:pt>
                <c:pt idx="390">
                  <c:v>-1.8656899999999998</c:v>
                </c:pt>
                <c:pt idx="391">
                  <c:v>-1.86144</c:v>
                </c:pt>
                <c:pt idx="392">
                  <c:v>-1.8603400000000001</c:v>
                </c:pt>
                <c:pt idx="393">
                  <c:v>-1.85745</c:v>
                </c:pt>
                <c:pt idx="394">
                  <c:v>-1.8560300000000001</c:v>
                </c:pt>
                <c:pt idx="395">
                  <c:v>-1.85419</c:v>
                </c:pt>
                <c:pt idx="396">
                  <c:v>-1.85293</c:v>
                </c:pt>
                <c:pt idx="397">
                  <c:v>-1.8525199999999999</c:v>
                </c:pt>
                <c:pt idx="398">
                  <c:v>-1.8520399999999999</c:v>
                </c:pt>
                <c:pt idx="399">
                  <c:v>-1.8489500000000001</c:v>
                </c:pt>
                <c:pt idx="400">
                  <c:v>-1.84714</c:v>
                </c:pt>
                <c:pt idx="401">
                  <c:v>-1.8425499999999999</c:v>
                </c:pt>
                <c:pt idx="402">
                  <c:v>-1.8384199999999999</c:v>
                </c:pt>
                <c:pt idx="403">
                  <c:v>-1.83754</c:v>
                </c:pt>
                <c:pt idx="404">
                  <c:v>-1.83639</c:v>
                </c:pt>
                <c:pt idx="405">
                  <c:v>-1.8359399999999872</c:v>
                </c:pt>
                <c:pt idx="406">
                  <c:v>-1.83508</c:v>
                </c:pt>
                <c:pt idx="407">
                  <c:v>-1.8347899999999999</c:v>
                </c:pt>
                <c:pt idx="408">
                  <c:v>-1.8340399999999999</c:v>
                </c:pt>
                <c:pt idx="409">
                  <c:v>-1.8339899999999998</c:v>
                </c:pt>
                <c:pt idx="410">
                  <c:v>-1.82857</c:v>
                </c:pt>
                <c:pt idx="411">
                  <c:v>-1.82751</c:v>
                </c:pt>
                <c:pt idx="412">
                  <c:v>-1.82467</c:v>
                </c:pt>
                <c:pt idx="413">
                  <c:v>-1.82439</c:v>
                </c:pt>
                <c:pt idx="414">
                  <c:v>-1.8237199999999998</c:v>
                </c:pt>
                <c:pt idx="415">
                  <c:v>-1.8203400000000001</c:v>
                </c:pt>
                <c:pt idx="416">
                  <c:v>-1.8182100000000001</c:v>
                </c:pt>
                <c:pt idx="417">
                  <c:v>-1.8162799999999999</c:v>
                </c:pt>
                <c:pt idx="418">
                  <c:v>-1.8143199999999999</c:v>
                </c:pt>
                <c:pt idx="419">
                  <c:v>-1.8131199999999998</c:v>
                </c:pt>
                <c:pt idx="420">
                  <c:v>-1.81304</c:v>
                </c:pt>
                <c:pt idx="421">
                  <c:v>-1.8123</c:v>
                </c:pt>
                <c:pt idx="422">
                  <c:v>-1.8118599999999998</c:v>
                </c:pt>
                <c:pt idx="423">
                  <c:v>-1.80707</c:v>
                </c:pt>
                <c:pt idx="424">
                  <c:v>-1.8068899999999999</c:v>
                </c:pt>
                <c:pt idx="425">
                  <c:v>-1.80623</c:v>
                </c:pt>
                <c:pt idx="426">
                  <c:v>-1.8041</c:v>
                </c:pt>
                <c:pt idx="427">
                  <c:v>-1.80274</c:v>
                </c:pt>
                <c:pt idx="428">
                  <c:v>-1.8003100000000001</c:v>
                </c:pt>
                <c:pt idx="429">
                  <c:v>-1.7986400000000007</c:v>
                </c:pt>
                <c:pt idx="430">
                  <c:v>-1.7973999999999881</c:v>
                </c:pt>
                <c:pt idx="431">
                  <c:v>-1.7949400000000006</c:v>
                </c:pt>
                <c:pt idx="432">
                  <c:v>-1.7902100000000007</c:v>
                </c:pt>
                <c:pt idx="433">
                  <c:v>-1.7894500000000007</c:v>
                </c:pt>
                <c:pt idx="434">
                  <c:v>-1.7893999999999877</c:v>
                </c:pt>
                <c:pt idx="435">
                  <c:v>-1.78749</c:v>
                </c:pt>
                <c:pt idx="436">
                  <c:v>-1.7873800000000006</c:v>
                </c:pt>
                <c:pt idx="437">
                  <c:v>-1.7856699999999868</c:v>
                </c:pt>
                <c:pt idx="438">
                  <c:v>-1.7827500000000007</c:v>
                </c:pt>
                <c:pt idx="439">
                  <c:v>-1.7820900000000006</c:v>
                </c:pt>
                <c:pt idx="440">
                  <c:v>-1.7820700000000007</c:v>
                </c:pt>
                <c:pt idx="441">
                  <c:v>-1.779829999999984</c:v>
                </c:pt>
                <c:pt idx="442">
                  <c:v>-1.77939</c:v>
                </c:pt>
                <c:pt idx="443">
                  <c:v>-1.77579</c:v>
                </c:pt>
                <c:pt idx="444">
                  <c:v>-1.7755500000000006</c:v>
                </c:pt>
                <c:pt idx="445">
                  <c:v>-1.7704000000000006</c:v>
                </c:pt>
                <c:pt idx="446">
                  <c:v>-1.7702900000000001</c:v>
                </c:pt>
                <c:pt idx="447">
                  <c:v>-1.7696499999999893</c:v>
                </c:pt>
                <c:pt idx="448">
                  <c:v>-1.7663800000000007</c:v>
                </c:pt>
                <c:pt idx="449">
                  <c:v>-1.7633999999999868</c:v>
                </c:pt>
                <c:pt idx="450">
                  <c:v>-1.7605999999999893</c:v>
                </c:pt>
                <c:pt idx="451">
                  <c:v>-1.7604800000000007</c:v>
                </c:pt>
                <c:pt idx="452">
                  <c:v>-1.7598199999999893</c:v>
                </c:pt>
                <c:pt idx="453">
                  <c:v>-1.7579899999999893</c:v>
                </c:pt>
                <c:pt idx="454">
                  <c:v>-1.755899999999984</c:v>
                </c:pt>
                <c:pt idx="455">
                  <c:v>-1.7558099999999868</c:v>
                </c:pt>
                <c:pt idx="456">
                  <c:v>-1.7541900000000001</c:v>
                </c:pt>
                <c:pt idx="457">
                  <c:v>-1.75349</c:v>
                </c:pt>
                <c:pt idx="458">
                  <c:v>-1.7525400000000007</c:v>
                </c:pt>
                <c:pt idx="459">
                  <c:v>-1.7524700000000006</c:v>
                </c:pt>
                <c:pt idx="460">
                  <c:v>-1.7496399999999868</c:v>
                </c:pt>
                <c:pt idx="461">
                  <c:v>-1.7487999999999879</c:v>
                </c:pt>
                <c:pt idx="462">
                  <c:v>-1.7444000000000006</c:v>
                </c:pt>
                <c:pt idx="463">
                  <c:v>-1.7426600000000001</c:v>
                </c:pt>
                <c:pt idx="464">
                  <c:v>-1.7409500000000007</c:v>
                </c:pt>
                <c:pt idx="465">
                  <c:v>-1.729429999999984</c:v>
                </c:pt>
                <c:pt idx="466">
                  <c:v>-1.7268299999999868</c:v>
                </c:pt>
                <c:pt idx="467">
                  <c:v>-1.7263999999999893</c:v>
                </c:pt>
                <c:pt idx="468">
                  <c:v>-1.72531999999999</c:v>
                </c:pt>
                <c:pt idx="469">
                  <c:v>-1.7210099999999893</c:v>
                </c:pt>
                <c:pt idx="470">
                  <c:v>-1.7203500000000007</c:v>
                </c:pt>
                <c:pt idx="471">
                  <c:v>-1.7194499999999886</c:v>
                </c:pt>
                <c:pt idx="472">
                  <c:v>-1.7186600000000001</c:v>
                </c:pt>
                <c:pt idx="473">
                  <c:v>-1.7143699999999893</c:v>
                </c:pt>
                <c:pt idx="474">
                  <c:v>-1.7133699999999861</c:v>
                </c:pt>
                <c:pt idx="475">
                  <c:v>-1.7123100000000007</c:v>
                </c:pt>
                <c:pt idx="476">
                  <c:v>-1.7114699999999843</c:v>
                </c:pt>
                <c:pt idx="477">
                  <c:v>-1.71072</c:v>
                </c:pt>
                <c:pt idx="478">
                  <c:v>-1.7079899999999879</c:v>
                </c:pt>
                <c:pt idx="479">
                  <c:v>-1.7073799999999879</c:v>
                </c:pt>
                <c:pt idx="480">
                  <c:v>-1.7057699999999825</c:v>
                </c:pt>
                <c:pt idx="481">
                  <c:v>-1.7040900000000001</c:v>
                </c:pt>
                <c:pt idx="482">
                  <c:v>-1.7040500000000007</c:v>
                </c:pt>
                <c:pt idx="483">
                  <c:v>-1.7036599999999893</c:v>
                </c:pt>
                <c:pt idx="484">
                  <c:v>-1.7034999999999836</c:v>
                </c:pt>
                <c:pt idx="485">
                  <c:v>-1.7007299999999868</c:v>
                </c:pt>
                <c:pt idx="486">
                  <c:v>-1.7002400000000006</c:v>
                </c:pt>
                <c:pt idx="487">
                  <c:v>-1.69909</c:v>
                </c:pt>
                <c:pt idx="488">
                  <c:v>-1.69726</c:v>
                </c:pt>
                <c:pt idx="489">
                  <c:v>-1.6972</c:v>
                </c:pt>
                <c:pt idx="490">
                  <c:v>-1.6968700000000001</c:v>
                </c:pt>
                <c:pt idx="491">
                  <c:v>-1.6952700000000001</c:v>
                </c:pt>
                <c:pt idx="492">
                  <c:v>-1.6946099999999999</c:v>
                </c:pt>
                <c:pt idx="493">
                  <c:v>-1.6936599999999999</c:v>
                </c:pt>
                <c:pt idx="494">
                  <c:v>-1.6932499999999999</c:v>
                </c:pt>
                <c:pt idx="495">
                  <c:v>-1.6898199999999999</c:v>
                </c:pt>
                <c:pt idx="496">
                  <c:v>-1.6888500000000113</c:v>
                </c:pt>
                <c:pt idx="497">
                  <c:v>-1.6885300000000001</c:v>
                </c:pt>
                <c:pt idx="498">
                  <c:v>-1.68564</c:v>
                </c:pt>
                <c:pt idx="499">
                  <c:v>-1.68546</c:v>
                </c:pt>
                <c:pt idx="500">
                  <c:v>-1.6836899999999999</c:v>
                </c:pt>
                <c:pt idx="501">
                  <c:v>-1.67876</c:v>
                </c:pt>
                <c:pt idx="502">
                  <c:v>-1.67761</c:v>
                </c:pt>
                <c:pt idx="503">
                  <c:v>-1.67649</c:v>
                </c:pt>
                <c:pt idx="504">
                  <c:v>-1.6753</c:v>
                </c:pt>
                <c:pt idx="505">
                  <c:v>-1.67469</c:v>
                </c:pt>
                <c:pt idx="506">
                  <c:v>-1.67361</c:v>
                </c:pt>
                <c:pt idx="507">
                  <c:v>-1.67083</c:v>
                </c:pt>
                <c:pt idx="508">
                  <c:v>-1.66534</c:v>
                </c:pt>
                <c:pt idx="509">
                  <c:v>-1.6641699999999999</c:v>
                </c:pt>
                <c:pt idx="510">
                  <c:v>-1.65812</c:v>
                </c:pt>
                <c:pt idx="511">
                  <c:v>-1.65662</c:v>
                </c:pt>
                <c:pt idx="512">
                  <c:v>-1.65462</c:v>
                </c:pt>
                <c:pt idx="513">
                  <c:v>-1.65032</c:v>
                </c:pt>
                <c:pt idx="514">
                  <c:v>-1.6500400000000113</c:v>
                </c:pt>
                <c:pt idx="515">
                  <c:v>-1.6500000000000001</c:v>
                </c:pt>
                <c:pt idx="516">
                  <c:v>-1.6496599999999999</c:v>
                </c:pt>
                <c:pt idx="517">
                  <c:v>-1.64859</c:v>
                </c:pt>
                <c:pt idx="518">
                  <c:v>-1.6481600000000001</c:v>
                </c:pt>
                <c:pt idx="519">
                  <c:v>-1.6477299999999873</c:v>
                </c:pt>
                <c:pt idx="520">
                  <c:v>-1.64683</c:v>
                </c:pt>
                <c:pt idx="521">
                  <c:v>-1.6434599999999999</c:v>
                </c:pt>
                <c:pt idx="522">
                  <c:v>-1.6426000000000001</c:v>
                </c:pt>
                <c:pt idx="523">
                  <c:v>-1.6371899999999999</c:v>
                </c:pt>
                <c:pt idx="524">
                  <c:v>-1.63012</c:v>
                </c:pt>
                <c:pt idx="525">
                  <c:v>-1.6297699999999886</c:v>
                </c:pt>
                <c:pt idx="526">
                  <c:v>-1.62459</c:v>
                </c:pt>
                <c:pt idx="527">
                  <c:v>-1.6240500000000127</c:v>
                </c:pt>
                <c:pt idx="528">
                  <c:v>-1.62043</c:v>
                </c:pt>
                <c:pt idx="529">
                  <c:v>-1.6195899999999999</c:v>
                </c:pt>
                <c:pt idx="530">
                  <c:v>-1.61876</c:v>
                </c:pt>
                <c:pt idx="531">
                  <c:v>-1.61764</c:v>
                </c:pt>
                <c:pt idx="532">
                  <c:v>-1.61754</c:v>
                </c:pt>
                <c:pt idx="533">
                  <c:v>-1.6162099999999999</c:v>
                </c:pt>
                <c:pt idx="534">
                  <c:v>-1.6146799999999999</c:v>
                </c:pt>
                <c:pt idx="535">
                  <c:v>-1.6140800000000113</c:v>
                </c:pt>
                <c:pt idx="536">
                  <c:v>-1.61375</c:v>
                </c:pt>
                <c:pt idx="537">
                  <c:v>-1.6136699999999886</c:v>
                </c:pt>
                <c:pt idx="538">
                  <c:v>-1.6131</c:v>
                </c:pt>
                <c:pt idx="539">
                  <c:v>-1.6108499999999999</c:v>
                </c:pt>
                <c:pt idx="540">
                  <c:v>-1.6059699999999872</c:v>
                </c:pt>
                <c:pt idx="541">
                  <c:v>-1.6026199999999999</c:v>
                </c:pt>
                <c:pt idx="542">
                  <c:v>-1.60233</c:v>
                </c:pt>
                <c:pt idx="543">
                  <c:v>-1.60155</c:v>
                </c:pt>
                <c:pt idx="544">
                  <c:v>-1.5988800000000001</c:v>
                </c:pt>
                <c:pt idx="545">
                  <c:v>-1.5988100000000001</c:v>
                </c:pt>
                <c:pt idx="546">
                  <c:v>-1.5977299999999857</c:v>
                </c:pt>
                <c:pt idx="547">
                  <c:v>-1.59727</c:v>
                </c:pt>
                <c:pt idx="548">
                  <c:v>-1.5930500000000001</c:v>
                </c:pt>
                <c:pt idx="549">
                  <c:v>-1.58701</c:v>
                </c:pt>
                <c:pt idx="550">
                  <c:v>-1.5860500000000113</c:v>
                </c:pt>
                <c:pt idx="551">
                  <c:v>-1.5860300000000001</c:v>
                </c:pt>
                <c:pt idx="552">
                  <c:v>-1.58548</c:v>
                </c:pt>
                <c:pt idx="553">
                  <c:v>-1.5831500000000001</c:v>
                </c:pt>
                <c:pt idx="554">
                  <c:v>-1.58209</c:v>
                </c:pt>
                <c:pt idx="555">
                  <c:v>-1.58084</c:v>
                </c:pt>
                <c:pt idx="556">
                  <c:v>-1.58022</c:v>
                </c:pt>
                <c:pt idx="557">
                  <c:v>-1.5795399999999886</c:v>
                </c:pt>
                <c:pt idx="558">
                  <c:v>-1.5787100000000001</c:v>
                </c:pt>
                <c:pt idx="559">
                  <c:v>-1.5782799999999999</c:v>
                </c:pt>
                <c:pt idx="560">
                  <c:v>-1.5763</c:v>
                </c:pt>
                <c:pt idx="561">
                  <c:v>-1.5759199999999998</c:v>
                </c:pt>
                <c:pt idx="562">
                  <c:v>-1.57433</c:v>
                </c:pt>
                <c:pt idx="563">
                  <c:v>-1.5726100000000001</c:v>
                </c:pt>
                <c:pt idx="564">
                  <c:v>-1.5714199999999998</c:v>
                </c:pt>
                <c:pt idx="565">
                  <c:v>-1.5706</c:v>
                </c:pt>
                <c:pt idx="566">
                  <c:v>-1.5699699999999857</c:v>
                </c:pt>
                <c:pt idx="567">
                  <c:v>-1.5677999999999856</c:v>
                </c:pt>
                <c:pt idx="568">
                  <c:v>-1.56671</c:v>
                </c:pt>
                <c:pt idx="569">
                  <c:v>-1.5657299999999856</c:v>
                </c:pt>
                <c:pt idx="570">
                  <c:v>-1.56202</c:v>
                </c:pt>
                <c:pt idx="571">
                  <c:v>-1.5611199999999998</c:v>
                </c:pt>
                <c:pt idx="572">
                  <c:v>-1.5610599999999999</c:v>
                </c:pt>
                <c:pt idx="573">
                  <c:v>-1.5597999999999856</c:v>
                </c:pt>
                <c:pt idx="574">
                  <c:v>-1.5557799999999886</c:v>
                </c:pt>
                <c:pt idx="575">
                  <c:v>-1.5554599999999998</c:v>
                </c:pt>
                <c:pt idx="576">
                  <c:v>-1.55528</c:v>
                </c:pt>
                <c:pt idx="577">
                  <c:v>-1.55525</c:v>
                </c:pt>
                <c:pt idx="578">
                  <c:v>-1.5545100000000001</c:v>
                </c:pt>
                <c:pt idx="579">
                  <c:v>-1.5523800000000001</c:v>
                </c:pt>
                <c:pt idx="580">
                  <c:v>-1.5514299999999857</c:v>
                </c:pt>
                <c:pt idx="581">
                  <c:v>-1.5507299999999886</c:v>
                </c:pt>
                <c:pt idx="582">
                  <c:v>-1.5499799999999873</c:v>
                </c:pt>
                <c:pt idx="583">
                  <c:v>-1.5468999999999886</c:v>
                </c:pt>
                <c:pt idx="584">
                  <c:v>-1.5454199999999998</c:v>
                </c:pt>
                <c:pt idx="585">
                  <c:v>-1.5446199999999999</c:v>
                </c:pt>
                <c:pt idx="586">
                  <c:v>-1.54209</c:v>
                </c:pt>
                <c:pt idx="587">
                  <c:v>-1.5420700000000001</c:v>
                </c:pt>
                <c:pt idx="588">
                  <c:v>-1.5415899999999998</c:v>
                </c:pt>
                <c:pt idx="589">
                  <c:v>-1.5411199999999998</c:v>
                </c:pt>
                <c:pt idx="590">
                  <c:v>-1.5410299999999872</c:v>
                </c:pt>
                <c:pt idx="591">
                  <c:v>-1.5401499999999999</c:v>
                </c:pt>
                <c:pt idx="592">
                  <c:v>-1.5400700000000001</c:v>
                </c:pt>
                <c:pt idx="593">
                  <c:v>-1.5352399999999886</c:v>
                </c:pt>
                <c:pt idx="594">
                  <c:v>-1.5349299999999872</c:v>
                </c:pt>
                <c:pt idx="595">
                  <c:v>-1.53485</c:v>
                </c:pt>
                <c:pt idx="596">
                  <c:v>-1.5295999999999856</c:v>
                </c:pt>
                <c:pt idx="597">
                  <c:v>-1.5290199999999998</c:v>
                </c:pt>
                <c:pt idx="598">
                  <c:v>-1.5289999999999873</c:v>
                </c:pt>
                <c:pt idx="599">
                  <c:v>-1.52874</c:v>
                </c:pt>
                <c:pt idx="600">
                  <c:v>-1.5278499999999886</c:v>
                </c:pt>
                <c:pt idx="601">
                  <c:v>-1.5271999999999872</c:v>
                </c:pt>
                <c:pt idx="602">
                  <c:v>-1.5267999999999886</c:v>
                </c:pt>
                <c:pt idx="603">
                  <c:v>-1.5249999999999873</c:v>
                </c:pt>
                <c:pt idx="604">
                  <c:v>-1.5217199999999886</c:v>
                </c:pt>
                <c:pt idx="605">
                  <c:v>-1.5214799999999886</c:v>
                </c:pt>
                <c:pt idx="606">
                  <c:v>-1.5214199999999998</c:v>
                </c:pt>
                <c:pt idx="607">
                  <c:v>-1.52041</c:v>
                </c:pt>
                <c:pt idx="608">
                  <c:v>-1.5192699999999872</c:v>
                </c:pt>
                <c:pt idx="609">
                  <c:v>-1.51888</c:v>
                </c:pt>
                <c:pt idx="610">
                  <c:v>-1.51864</c:v>
                </c:pt>
                <c:pt idx="611">
                  <c:v>-1.51705</c:v>
                </c:pt>
                <c:pt idx="612">
                  <c:v>-1.51695</c:v>
                </c:pt>
                <c:pt idx="613">
                  <c:v>-1.51631</c:v>
                </c:pt>
                <c:pt idx="614">
                  <c:v>-1.5133199999999998</c:v>
                </c:pt>
                <c:pt idx="615">
                  <c:v>-1.51264</c:v>
                </c:pt>
                <c:pt idx="616">
                  <c:v>-1.50831</c:v>
                </c:pt>
                <c:pt idx="617">
                  <c:v>-1.50515</c:v>
                </c:pt>
                <c:pt idx="618">
                  <c:v>-1.5050299999999857</c:v>
                </c:pt>
                <c:pt idx="619">
                  <c:v>-1.5013699999999857</c:v>
                </c:pt>
                <c:pt idx="620">
                  <c:v>-1.5005500000000001</c:v>
                </c:pt>
                <c:pt idx="621">
                  <c:v>-1.4997699999999834</c:v>
                </c:pt>
                <c:pt idx="622">
                  <c:v>-1.4990699999999872</c:v>
                </c:pt>
                <c:pt idx="623">
                  <c:v>-1.4900800000000001</c:v>
                </c:pt>
                <c:pt idx="624">
                  <c:v>-1.4878699999999834</c:v>
                </c:pt>
                <c:pt idx="625">
                  <c:v>-1.4864999999999886</c:v>
                </c:pt>
                <c:pt idx="626">
                  <c:v>-1.4860199999999999</c:v>
                </c:pt>
                <c:pt idx="627">
                  <c:v>-1.4855599999999998</c:v>
                </c:pt>
                <c:pt idx="628">
                  <c:v>-1.4842199999999999</c:v>
                </c:pt>
                <c:pt idx="629">
                  <c:v>-1.4823599999999999</c:v>
                </c:pt>
                <c:pt idx="630">
                  <c:v>-1.4813099999999872</c:v>
                </c:pt>
                <c:pt idx="631">
                  <c:v>-1.48034</c:v>
                </c:pt>
                <c:pt idx="632">
                  <c:v>-1.4795799999999872</c:v>
                </c:pt>
                <c:pt idx="633">
                  <c:v>-1.4790899999999998</c:v>
                </c:pt>
                <c:pt idx="634">
                  <c:v>-1.4788599999999998</c:v>
                </c:pt>
                <c:pt idx="635">
                  <c:v>-1.4782</c:v>
                </c:pt>
                <c:pt idx="636">
                  <c:v>-1.47817</c:v>
                </c:pt>
                <c:pt idx="637">
                  <c:v>-1.478</c:v>
                </c:pt>
                <c:pt idx="638">
                  <c:v>-1.4773499999999886</c:v>
                </c:pt>
                <c:pt idx="639">
                  <c:v>-1.4771599999999998</c:v>
                </c:pt>
                <c:pt idx="640">
                  <c:v>-1.4756499999999872</c:v>
                </c:pt>
                <c:pt idx="641">
                  <c:v>-1.4754799999999872</c:v>
                </c:pt>
                <c:pt idx="642">
                  <c:v>-1.4737499999999872</c:v>
                </c:pt>
                <c:pt idx="643">
                  <c:v>-1.4734299999999834</c:v>
                </c:pt>
                <c:pt idx="644">
                  <c:v>-1.4715399999999856</c:v>
                </c:pt>
                <c:pt idx="645">
                  <c:v>-1.47081</c:v>
                </c:pt>
                <c:pt idx="646">
                  <c:v>-1.47071</c:v>
                </c:pt>
                <c:pt idx="647">
                  <c:v>-1.46848</c:v>
                </c:pt>
                <c:pt idx="648">
                  <c:v>-1.468</c:v>
                </c:pt>
                <c:pt idx="649">
                  <c:v>-1.4675599999999998</c:v>
                </c:pt>
                <c:pt idx="650">
                  <c:v>-1.4669899999999998</c:v>
                </c:pt>
                <c:pt idx="651">
                  <c:v>-1.4669099999999886</c:v>
                </c:pt>
                <c:pt idx="652">
                  <c:v>-1.4652199999999918</c:v>
                </c:pt>
                <c:pt idx="653">
                  <c:v>-1.4645899999999998</c:v>
                </c:pt>
                <c:pt idx="654">
                  <c:v>-1.464</c:v>
                </c:pt>
                <c:pt idx="655">
                  <c:v>-1.4626999999999872</c:v>
                </c:pt>
                <c:pt idx="656">
                  <c:v>-1.4618099999999843</c:v>
                </c:pt>
                <c:pt idx="657">
                  <c:v>-1.45838</c:v>
                </c:pt>
                <c:pt idx="658">
                  <c:v>-1.4579799999999843</c:v>
                </c:pt>
                <c:pt idx="659">
                  <c:v>-1.45455</c:v>
                </c:pt>
                <c:pt idx="660">
                  <c:v>-1.4516399999999834</c:v>
                </c:pt>
                <c:pt idx="661">
                  <c:v>-1.4505899999999998</c:v>
                </c:pt>
                <c:pt idx="662">
                  <c:v>-1.4504599999999999</c:v>
                </c:pt>
                <c:pt idx="663">
                  <c:v>-1.45031</c:v>
                </c:pt>
                <c:pt idx="664">
                  <c:v>-1.44841</c:v>
                </c:pt>
                <c:pt idx="665">
                  <c:v>-1.4463999999999873</c:v>
                </c:pt>
                <c:pt idx="666">
                  <c:v>-1.4459799999999834</c:v>
                </c:pt>
                <c:pt idx="667">
                  <c:v>-1.4457499999999857</c:v>
                </c:pt>
                <c:pt idx="668">
                  <c:v>-1.4441199999999998</c:v>
                </c:pt>
                <c:pt idx="669">
                  <c:v>-1.4428799999999886</c:v>
                </c:pt>
                <c:pt idx="670">
                  <c:v>-1.4353999999999816</c:v>
                </c:pt>
                <c:pt idx="671">
                  <c:v>-1.4322199999999998</c:v>
                </c:pt>
                <c:pt idx="672">
                  <c:v>-1.4304599999999998</c:v>
                </c:pt>
                <c:pt idx="673">
                  <c:v>-1.42932999999998</c:v>
                </c:pt>
                <c:pt idx="674">
                  <c:v>-1.4281199999999998</c:v>
                </c:pt>
                <c:pt idx="675">
                  <c:v>-1.4259899999999854</c:v>
                </c:pt>
                <c:pt idx="676">
                  <c:v>-1.4258499999999856</c:v>
                </c:pt>
                <c:pt idx="677">
                  <c:v>-1.4256799999999852</c:v>
                </c:pt>
                <c:pt idx="678">
                  <c:v>-1.4241999999999873</c:v>
                </c:pt>
                <c:pt idx="679">
                  <c:v>-1.4169599999999998</c:v>
                </c:pt>
                <c:pt idx="680">
                  <c:v>-1.4116599999999873</c:v>
                </c:pt>
                <c:pt idx="681">
                  <c:v>-1.4112499999999872</c:v>
                </c:pt>
                <c:pt idx="682">
                  <c:v>-1.4096699999999798</c:v>
                </c:pt>
                <c:pt idx="683">
                  <c:v>-1.4085999999999856</c:v>
                </c:pt>
                <c:pt idx="684">
                  <c:v>-1.40645</c:v>
                </c:pt>
                <c:pt idx="685">
                  <c:v>-1.4061399999999886</c:v>
                </c:pt>
                <c:pt idx="686">
                  <c:v>-1.4043199999999998</c:v>
                </c:pt>
                <c:pt idx="687">
                  <c:v>-1.4038699999999775</c:v>
                </c:pt>
                <c:pt idx="688">
                  <c:v>-1.4037799999999834</c:v>
                </c:pt>
                <c:pt idx="689">
                  <c:v>-1.39991</c:v>
                </c:pt>
                <c:pt idx="690">
                  <c:v>-1.3998299999999873</c:v>
                </c:pt>
                <c:pt idx="691">
                  <c:v>-1.3992500000000001</c:v>
                </c:pt>
                <c:pt idx="692">
                  <c:v>-1.3987700000000001</c:v>
                </c:pt>
                <c:pt idx="693">
                  <c:v>-1.3982500000000126</c:v>
                </c:pt>
                <c:pt idx="694">
                  <c:v>-1.3965799999999999</c:v>
                </c:pt>
                <c:pt idx="695">
                  <c:v>-1.3962000000000001</c:v>
                </c:pt>
                <c:pt idx="696">
                  <c:v>-1.39602</c:v>
                </c:pt>
                <c:pt idx="697">
                  <c:v>-1.3948700000000001</c:v>
                </c:pt>
                <c:pt idx="698">
                  <c:v>-1.394350000000012</c:v>
                </c:pt>
                <c:pt idx="699">
                  <c:v>-1.3930899999999999</c:v>
                </c:pt>
                <c:pt idx="700">
                  <c:v>-1.3930199999999999</c:v>
                </c:pt>
                <c:pt idx="701">
                  <c:v>-1.3927799999999999</c:v>
                </c:pt>
                <c:pt idx="702">
                  <c:v>-1.39185</c:v>
                </c:pt>
                <c:pt idx="703">
                  <c:v>-1.3881399999999999</c:v>
                </c:pt>
                <c:pt idx="704">
                  <c:v>-1.3864399999999999</c:v>
                </c:pt>
                <c:pt idx="705">
                  <c:v>-1.3839999999999872</c:v>
                </c:pt>
                <c:pt idx="706">
                  <c:v>-1.3831500000000001</c:v>
                </c:pt>
                <c:pt idx="707">
                  <c:v>-1.37893</c:v>
                </c:pt>
                <c:pt idx="708">
                  <c:v>-1.37751</c:v>
                </c:pt>
                <c:pt idx="709">
                  <c:v>-1.37643</c:v>
                </c:pt>
                <c:pt idx="710">
                  <c:v>-1.3764099999999999</c:v>
                </c:pt>
                <c:pt idx="711">
                  <c:v>-1.3749199999999999</c:v>
                </c:pt>
                <c:pt idx="712">
                  <c:v>-1.3707800000000001</c:v>
                </c:pt>
                <c:pt idx="713">
                  <c:v>-1.36924</c:v>
                </c:pt>
                <c:pt idx="714">
                  <c:v>-1.3687499999999999</c:v>
                </c:pt>
                <c:pt idx="715">
                  <c:v>-1.3686400000000001</c:v>
                </c:pt>
                <c:pt idx="716">
                  <c:v>-1.3673899999999999</c:v>
                </c:pt>
                <c:pt idx="717">
                  <c:v>-1.36626</c:v>
                </c:pt>
                <c:pt idx="718">
                  <c:v>-1.36195</c:v>
                </c:pt>
                <c:pt idx="719">
                  <c:v>-1.36161</c:v>
                </c:pt>
                <c:pt idx="720">
                  <c:v>-1.3605400000000001</c:v>
                </c:pt>
                <c:pt idx="721">
                  <c:v>-1.3577399999999886</c:v>
                </c:pt>
                <c:pt idx="722">
                  <c:v>-1.3569199999999999</c:v>
                </c:pt>
                <c:pt idx="723">
                  <c:v>-1.3564499999999999</c:v>
                </c:pt>
                <c:pt idx="724">
                  <c:v>-1.3562799999999999</c:v>
                </c:pt>
                <c:pt idx="725">
                  <c:v>-1.3538699999999873</c:v>
                </c:pt>
                <c:pt idx="726">
                  <c:v>-1.3472999999999886</c:v>
                </c:pt>
                <c:pt idx="727">
                  <c:v>-1.3471599999999999</c:v>
                </c:pt>
                <c:pt idx="728">
                  <c:v>-1.3465199999999999</c:v>
                </c:pt>
                <c:pt idx="729">
                  <c:v>-1.34636</c:v>
                </c:pt>
                <c:pt idx="730">
                  <c:v>-1.3427800000000001</c:v>
                </c:pt>
                <c:pt idx="731">
                  <c:v>-1.34144</c:v>
                </c:pt>
                <c:pt idx="732">
                  <c:v>-1.3411299999999886</c:v>
                </c:pt>
                <c:pt idx="733">
                  <c:v>-1.34108</c:v>
                </c:pt>
                <c:pt idx="734">
                  <c:v>-1.3393199999999998</c:v>
                </c:pt>
                <c:pt idx="735">
                  <c:v>-1.33894</c:v>
                </c:pt>
                <c:pt idx="736">
                  <c:v>-1.3380099999999999</c:v>
                </c:pt>
                <c:pt idx="737">
                  <c:v>-1.3276399999999886</c:v>
                </c:pt>
                <c:pt idx="738">
                  <c:v>-1.32504</c:v>
                </c:pt>
                <c:pt idx="739">
                  <c:v>-1.3218199999999998</c:v>
                </c:pt>
                <c:pt idx="740">
                  <c:v>-1.3213599999999999</c:v>
                </c:pt>
                <c:pt idx="741">
                  <c:v>-1.31911</c:v>
                </c:pt>
                <c:pt idx="742">
                  <c:v>-1.3132999999999873</c:v>
                </c:pt>
                <c:pt idx="743">
                  <c:v>-1.3126800000000001</c:v>
                </c:pt>
                <c:pt idx="744">
                  <c:v>-1.31016</c:v>
                </c:pt>
                <c:pt idx="745">
                  <c:v>-1.31003</c:v>
                </c:pt>
                <c:pt idx="746">
                  <c:v>-1.30246</c:v>
                </c:pt>
                <c:pt idx="747">
                  <c:v>-1.3021400000000001</c:v>
                </c:pt>
                <c:pt idx="748">
                  <c:v>-1.30081</c:v>
                </c:pt>
                <c:pt idx="749">
                  <c:v>-1.3006599999999999</c:v>
                </c:pt>
                <c:pt idx="750">
                  <c:v>-1.29497</c:v>
                </c:pt>
                <c:pt idx="751">
                  <c:v>-1.28854</c:v>
                </c:pt>
                <c:pt idx="752">
                  <c:v>-1.2881199999999999</c:v>
                </c:pt>
                <c:pt idx="753">
                  <c:v>-1.28603</c:v>
                </c:pt>
                <c:pt idx="754">
                  <c:v>-1.2858399999999857</c:v>
                </c:pt>
                <c:pt idx="755">
                  <c:v>-1.28437</c:v>
                </c:pt>
                <c:pt idx="756">
                  <c:v>-1.2806999999999886</c:v>
                </c:pt>
                <c:pt idx="757">
                  <c:v>-1.28051</c:v>
                </c:pt>
                <c:pt idx="758">
                  <c:v>-1.28016</c:v>
                </c:pt>
                <c:pt idx="759">
                  <c:v>-1.2797299999999834</c:v>
                </c:pt>
                <c:pt idx="760">
                  <c:v>-1.2796999999999854</c:v>
                </c:pt>
                <c:pt idx="761">
                  <c:v>-1.2794399999999873</c:v>
                </c:pt>
                <c:pt idx="762">
                  <c:v>-1.2768199999999998</c:v>
                </c:pt>
                <c:pt idx="763">
                  <c:v>-1.2767199999999999</c:v>
                </c:pt>
                <c:pt idx="764">
                  <c:v>-1.2706899999999999</c:v>
                </c:pt>
                <c:pt idx="765">
                  <c:v>-1.2699299999999802</c:v>
                </c:pt>
                <c:pt idx="766">
                  <c:v>-1.2695299999999834</c:v>
                </c:pt>
                <c:pt idx="767">
                  <c:v>-1.26884</c:v>
                </c:pt>
                <c:pt idx="768">
                  <c:v>-1.26831</c:v>
                </c:pt>
                <c:pt idx="769">
                  <c:v>-1.2674099999999884</c:v>
                </c:pt>
                <c:pt idx="770">
                  <c:v>-1.26728</c:v>
                </c:pt>
                <c:pt idx="771">
                  <c:v>-1.2670699999999875</c:v>
                </c:pt>
                <c:pt idx="772">
                  <c:v>-1.2648599999999999</c:v>
                </c:pt>
                <c:pt idx="773">
                  <c:v>-1.2626899999999999</c:v>
                </c:pt>
                <c:pt idx="774">
                  <c:v>-1.2618099999999866</c:v>
                </c:pt>
                <c:pt idx="775">
                  <c:v>-1.2598999999999834</c:v>
                </c:pt>
                <c:pt idx="776">
                  <c:v>-1.2595699999999856</c:v>
                </c:pt>
                <c:pt idx="777">
                  <c:v>-1.2593999999999856</c:v>
                </c:pt>
                <c:pt idx="778">
                  <c:v>-1.2578699999999834</c:v>
                </c:pt>
                <c:pt idx="779">
                  <c:v>-1.25678</c:v>
                </c:pt>
                <c:pt idx="780">
                  <c:v>-1.25495</c:v>
                </c:pt>
                <c:pt idx="781">
                  <c:v>-1.2517299999999816</c:v>
                </c:pt>
                <c:pt idx="782">
                  <c:v>-1.2515499999999886</c:v>
                </c:pt>
                <c:pt idx="783">
                  <c:v>-1.25108</c:v>
                </c:pt>
                <c:pt idx="784">
                  <c:v>-1.25074</c:v>
                </c:pt>
                <c:pt idx="785">
                  <c:v>-1.2499599999999886</c:v>
                </c:pt>
                <c:pt idx="786">
                  <c:v>-1.24875</c:v>
                </c:pt>
                <c:pt idx="787">
                  <c:v>-1.2452699999999866</c:v>
                </c:pt>
                <c:pt idx="788">
                  <c:v>-1.2439099999999856</c:v>
                </c:pt>
                <c:pt idx="789">
                  <c:v>-1.243839999999985</c:v>
                </c:pt>
                <c:pt idx="790">
                  <c:v>-1.2391899999999998</c:v>
                </c:pt>
                <c:pt idx="791">
                  <c:v>-1.2374299999999834</c:v>
                </c:pt>
                <c:pt idx="792">
                  <c:v>-1.2370299999999856</c:v>
                </c:pt>
                <c:pt idx="793">
                  <c:v>-1.2367999999999872</c:v>
                </c:pt>
                <c:pt idx="794">
                  <c:v>-1.23638</c:v>
                </c:pt>
                <c:pt idx="795">
                  <c:v>-1.2360500000000001</c:v>
                </c:pt>
                <c:pt idx="796">
                  <c:v>-1.23603</c:v>
                </c:pt>
                <c:pt idx="797">
                  <c:v>-1.2355599999999998</c:v>
                </c:pt>
                <c:pt idx="798">
                  <c:v>-1.23525</c:v>
                </c:pt>
                <c:pt idx="799">
                  <c:v>-1.2341899999999999</c:v>
                </c:pt>
                <c:pt idx="800">
                  <c:v>-1.2332999999999856</c:v>
                </c:pt>
                <c:pt idx="801">
                  <c:v>-1.23234</c:v>
                </c:pt>
                <c:pt idx="802">
                  <c:v>-1.23211</c:v>
                </c:pt>
                <c:pt idx="803">
                  <c:v>-1.2296799999999874</c:v>
                </c:pt>
                <c:pt idx="804">
                  <c:v>-1.2260199999999999</c:v>
                </c:pt>
                <c:pt idx="805">
                  <c:v>-1.2250899999999998</c:v>
                </c:pt>
                <c:pt idx="806">
                  <c:v>-1.2234899999999918</c:v>
                </c:pt>
                <c:pt idx="807">
                  <c:v>-1.2200800000000001</c:v>
                </c:pt>
                <c:pt idx="808">
                  <c:v>-1.21915</c:v>
                </c:pt>
                <c:pt idx="809">
                  <c:v>-1.21905</c:v>
                </c:pt>
                <c:pt idx="810">
                  <c:v>-1.2165999999999872</c:v>
                </c:pt>
                <c:pt idx="811">
                  <c:v>-1.2158699999999811</c:v>
                </c:pt>
                <c:pt idx="812">
                  <c:v>-1.2154899999999886</c:v>
                </c:pt>
                <c:pt idx="813">
                  <c:v>-1.2152599999999998</c:v>
                </c:pt>
                <c:pt idx="814">
                  <c:v>-1.21404</c:v>
                </c:pt>
                <c:pt idx="815">
                  <c:v>-1.2135399999999856</c:v>
                </c:pt>
                <c:pt idx="816">
                  <c:v>-1.2124299999999872</c:v>
                </c:pt>
                <c:pt idx="817">
                  <c:v>-1.2115199999999886</c:v>
                </c:pt>
                <c:pt idx="818">
                  <c:v>-1.21038</c:v>
                </c:pt>
                <c:pt idx="819">
                  <c:v>-1.2081599999999999</c:v>
                </c:pt>
                <c:pt idx="820">
                  <c:v>-1.2052299999999834</c:v>
                </c:pt>
                <c:pt idx="821">
                  <c:v>-1.2035599999999886</c:v>
                </c:pt>
                <c:pt idx="822">
                  <c:v>-1.2032099999999872</c:v>
                </c:pt>
                <c:pt idx="823">
                  <c:v>-1.2028299999999856</c:v>
                </c:pt>
                <c:pt idx="824">
                  <c:v>-1.2016899999999884</c:v>
                </c:pt>
                <c:pt idx="825">
                  <c:v>-1.19987</c:v>
                </c:pt>
                <c:pt idx="826">
                  <c:v>-1.1995800000000001</c:v>
                </c:pt>
                <c:pt idx="827">
                  <c:v>-1.1986500000000126</c:v>
                </c:pt>
                <c:pt idx="828">
                  <c:v>-1.1924699999999999</c:v>
                </c:pt>
                <c:pt idx="829">
                  <c:v>-1.1904399999999999</c:v>
                </c:pt>
                <c:pt idx="830">
                  <c:v>-1.18879</c:v>
                </c:pt>
                <c:pt idx="831">
                  <c:v>-1.1887700000000001</c:v>
                </c:pt>
                <c:pt idx="832">
                  <c:v>-1.1881600000000001</c:v>
                </c:pt>
                <c:pt idx="833">
                  <c:v>-1.1873499999999999</c:v>
                </c:pt>
                <c:pt idx="834">
                  <c:v>-1.1853199999999999</c:v>
                </c:pt>
                <c:pt idx="835">
                  <c:v>-1.18442</c:v>
                </c:pt>
                <c:pt idx="836">
                  <c:v>-1.1840400000000124</c:v>
                </c:pt>
                <c:pt idx="837">
                  <c:v>-1.1823600000000001</c:v>
                </c:pt>
                <c:pt idx="838">
                  <c:v>-1.1816899999999999</c:v>
                </c:pt>
                <c:pt idx="839">
                  <c:v>-1.18146</c:v>
                </c:pt>
                <c:pt idx="840">
                  <c:v>-1.1804800000000115</c:v>
                </c:pt>
                <c:pt idx="841">
                  <c:v>-1.17967</c:v>
                </c:pt>
                <c:pt idx="842">
                  <c:v>-1.1791400000000001</c:v>
                </c:pt>
                <c:pt idx="843">
                  <c:v>-1.1787700000000001</c:v>
                </c:pt>
                <c:pt idx="844">
                  <c:v>-1.1760600000000001</c:v>
                </c:pt>
                <c:pt idx="845">
                  <c:v>-1.1749799999999999</c:v>
                </c:pt>
                <c:pt idx="846">
                  <c:v>-1.1740299999999999</c:v>
                </c:pt>
                <c:pt idx="847">
                  <c:v>-1.1739599999999999</c:v>
                </c:pt>
                <c:pt idx="848">
                  <c:v>-1.17394</c:v>
                </c:pt>
                <c:pt idx="849">
                  <c:v>-1.17343</c:v>
                </c:pt>
                <c:pt idx="850">
                  <c:v>-1.1728499999999999</c:v>
                </c:pt>
                <c:pt idx="851">
                  <c:v>-1.17194</c:v>
                </c:pt>
                <c:pt idx="852">
                  <c:v>-1.17178</c:v>
                </c:pt>
                <c:pt idx="853">
                  <c:v>-1.1696800000000001</c:v>
                </c:pt>
                <c:pt idx="854">
                  <c:v>-1.16798</c:v>
                </c:pt>
                <c:pt idx="855">
                  <c:v>-1.16716</c:v>
                </c:pt>
                <c:pt idx="856">
                  <c:v>-1.1664600000000001</c:v>
                </c:pt>
                <c:pt idx="857">
                  <c:v>-1.1660200000000001</c:v>
                </c:pt>
                <c:pt idx="858">
                  <c:v>-1.1651</c:v>
                </c:pt>
                <c:pt idx="859">
                  <c:v>-1.1633500000000001</c:v>
                </c:pt>
                <c:pt idx="860">
                  <c:v>-1.1619199999999998</c:v>
                </c:pt>
                <c:pt idx="861">
                  <c:v>-1.16161</c:v>
                </c:pt>
                <c:pt idx="862">
                  <c:v>-1.16059</c:v>
                </c:pt>
                <c:pt idx="863">
                  <c:v>-1.15984</c:v>
                </c:pt>
                <c:pt idx="864">
                  <c:v>-1.1587499999999999</c:v>
                </c:pt>
                <c:pt idx="865">
                  <c:v>-1.1580900000000001</c:v>
                </c:pt>
                <c:pt idx="866">
                  <c:v>-1.15784</c:v>
                </c:pt>
                <c:pt idx="867">
                  <c:v>-1.15703</c:v>
                </c:pt>
                <c:pt idx="868">
                  <c:v>-1.1561999999999999</c:v>
                </c:pt>
                <c:pt idx="869">
                  <c:v>-1.15588</c:v>
                </c:pt>
                <c:pt idx="870">
                  <c:v>-1.15524</c:v>
                </c:pt>
                <c:pt idx="871">
                  <c:v>-1.1542800000000113</c:v>
                </c:pt>
                <c:pt idx="872">
                  <c:v>-1.15371</c:v>
                </c:pt>
                <c:pt idx="873">
                  <c:v>-1.1509</c:v>
                </c:pt>
                <c:pt idx="874">
                  <c:v>-1.15083</c:v>
                </c:pt>
                <c:pt idx="875">
                  <c:v>-1.1488799999999999</c:v>
                </c:pt>
                <c:pt idx="876">
                  <c:v>-1.1471199999999999</c:v>
                </c:pt>
                <c:pt idx="877">
                  <c:v>-1.1467000000000001</c:v>
                </c:pt>
                <c:pt idx="878">
                  <c:v>-1.1466000000000001</c:v>
                </c:pt>
                <c:pt idx="879">
                  <c:v>-1.1451800000000001</c:v>
                </c:pt>
                <c:pt idx="880">
                  <c:v>-1.1423800000000113</c:v>
                </c:pt>
                <c:pt idx="881">
                  <c:v>-1.1422800000000113</c:v>
                </c:pt>
                <c:pt idx="882">
                  <c:v>-1.1417299999999873</c:v>
                </c:pt>
                <c:pt idx="883">
                  <c:v>-1.1414500000000001</c:v>
                </c:pt>
                <c:pt idx="884">
                  <c:v>-1.1413899999999999</c:v>
                </c:pt>
                <c:pt idx="885">
                  <c:v>-1.1399299999999875</c:v>
                </c:pt>
                <c:pt idx="886">
                  <c:v>-1.13784</c:v>
                </c:pt>
                <c:pt idx="887">
                  <c:v>-1.1369899999999999</c:v>
                </c:pt>
                <c:pt idx="888">
                  <c:v>-1.1367799999999999</c:v>
                </c:pt>
                <c:pt idx="889">
                  <c:v>-1.13537</c:v>
                </c:pt>
                <c:pt idx="890">
                  <c:v>-1.1319999999999872</c:v>
                </c:pt>
                <c:pt idx="891">
                  <c:v>-1.1301699999999999</c:v>
                </c:pt>
                <c:pt idx="892">
                  <c:v>-1.1277999999999873</c:v>
                </c:pt>
                <c:pt idx="893">
                  <c:v>-1.1241099999999999</c:v>
                </c:pt>
                <c:pt idx="894">
                  <c:v>-1.1237999999999873</c:v>
                </c:pt>
                <c:pt idx="895">
                  <c:v>-1.1225799999999999</c:v>
                </c:pt>
                <c:pt idx="896">
                  <c:v>-1.12226</c:v>
                </c:pt>
                <c:pt idx="897">
                  <c:v>-1.1205700000000001</c:v>
                </c:pt>
                <c:pt idx="898">
                  <c:v>-1.1201099999999999</c:v>
                </c:pt>
                <c:pt idx="899">
                  <c:v>-1.1199299999999857</c:v>
                </c:pt>
                <c:pt idx="900">
                  <c:v>-1.1186199999999999</c:v>
                </c:pt>
                <c:pt idx="901">
                  <c:v>-1.1183099999999999</c:v>
                </c:pt>
                <c:pt idx="902">
                  <c:v>-1.1164099999999999</c:v>
                </c:pt>
                <c:pt idx="903">
                  <c:v>-1.1160399999999999</c:v>
                </c:pt>
                <c:pt idx="904">
                  <c:v>-1.11456</c:v>
                </c:pt>
                <c:pt idx="905">
                  <c:v>-1.10998</c:v>
                </c:pt>
                <c:pt idx="906">
                  <c:v>-1.10927</c:v>
                </c:pt>
                <c:pt idx="907">
                  <c:v>-1.1063499999999999</c:v>
                </c:pt>
                <c:pt idx="908">
                  <c:v>-1.1051299999999886</c:v>
                </c:pt>
                <c:pt idx="909">
                  <c:v>-1.10344</c:v>
                </c:pt>
                <c:pt idx="910">
                  <c:v>-1.1018699999999872</c:v>
                </c:pt>
                <c:pt idx="911">
                  <c:v>-1.10134</c:v>
                </c:pt>
                <c:pt idx="912">
                  <c:v>-1.0994899999999999</c:v>
                </c:pt>
                <c:pt idx="913">
                  <c:v>-1.09538</c:v>
                </c:pt>
                <c:pt idx="914">
                  <c:v>-1.0952199999999999</c:v>
                </c:pt>
                <c:pt idx="915">
                  <c:v>-1.0935699999999886</c:v>
                </c:pt>
                <c:pt idx="916">
                  <c:v>-1.0930199999999999</c:v>
                </c:pt>
                <c:pt idx="917">
                  <c:v>-1.0928199999999999</c:v>
                </c:pt>
                <c:pt idx="918">
                  <c:v>-1.09012</c:v>
                </c:pt>
                <c:pt idx="919">
                  <c:v>-1.0900399999999999</c:v>
                </c:pt>
                <c:pt idx="920">
                  <c:v>-1.0856199999999998</c:v>
                </c:pt>
                <c:pt idx="921">
                  <c:v>-1.0852599999999999</c:v>
                </c:pt>
                <c:pt idx="922">
                  <c:v>-1.0835999999999872</c:v>
                </c:pt>
                <c:pt idx="923">
                  <c:v>-1.08324</c:v>
                </c:pt>
                <c:pt idx="924">
                  <c:v>-1.0831500000000001</c:v>
                </c:pt>
                <c:pt idx="925">
                  <c:v>-1.0816599999999998</c:v>
                </c:pt>
                <c:pt idx="926">
                  <c:v>-1.0804400000000001</c:v>
                </c:pt>
                <c:pt idx="927">
                  <c:v>-1.0792899999999999</c:v>
                </c:pt>
                <c:pt idx="928">
                  <c:v>-1.07894</c:v>
                </c:pt>
                <c:pt idx="929">
                  <c:v>-1.07853</c:v>
                </c:pt>
                <c:pt idx="930">
                  <c:v>-1.07457</c:v>
                </c:pt>
                <c:pt idx="931">
                  <c:v>-1.07314</c:v>
                </c:pt>
                <c:pt idx="932">
                  <c:v>-1.0722700000000001</c:v>
                </c:pt>
                <c:pt idx="933">
                  <c:v>-1.0653199999999998</c:v>
                </c:pt>
                <c:pt idx="934">
                  <c:v>-1.06308</c:v>
                </c:pt>
                <c:pt idx="935">
                  <c:v>-1.06084</c:v>
                </c:pt>
                <c:pt idx="936">
                  <c:v>-1.05809</c:v>
                </c:pt>
                <c:pt idx="937">
                  <c:v>-1.0568</c:v>
                </c:pt>
                <c:pt idx="938">
                  <c:v>-1.05644</c:v>
                </c:pt>
                <c:pt idx="939">
                  <c:v>-1.05609</c:v>
                </c:pt>
                <c:pt idx="940">
                  <c:v>-1.0534399999999886</c:v>
                </c:pt>
                <c:pt idx="941">
                  <c:v>-1.0525100000000001</c:v>
                </c:pt>
                <c:pt idx="942">
                  <c:v>-1.0507199999999999</c:v>
                </c:pt>
                <c:pt idx="943">
                  <c:v>-1.0485500000000001</c:v>
                </c:pt>
                <c:pt idx="944">
                  <c:v>-1.0484100000000001</c:v>
                </c:pt>
                <c:pt idx="945">
                  <c:v>-1.0478699999999856</c:v>
                </c:pt>
                <c:pt idx="946">
                  <c:v>-1.0475999999999857</c:v>
                </c:pt>
                <c:pt idx="947">
                  <c:v>-1.04738</c:v>
                </c:pt>
                <c:pt idx="948">
                  <c:v>-1.04698</c:v>
                </c:pt>
                <c:pt idx="949">
                  <c:v>-1.0457399999999872</c:v>
                </c:pt>
                <c:pt idx="950">
                  <c:v>-1.0448199999999999</c:v>
                </c:pt>
                <c:pt idx="951">
                  <c:v>-1.0426299999999886</c:v>
                </c:pt>
                <c:pt idx="952">
                  <c:v>-1.04216</c:v>
                </c:pt>
                <c:pt idx="953">
                  <c:v>-1.0389299999999873</c:v>
                </c:pt>
                <c:pt idx="954">
                  <c:v>-1.03711</c:v>
                </c:pt>
                <c:pt idx="955">
                  <c:v>-1.03485</c:v>
                </c:pt>
                <c:pt idx="956">
                  <c:v>-1.0343899999999999</c:v>
                </c:pt>
                <c:pt idx="957">
                  <c:v>-1.0339899999999898</c:v>
                </c:pt>
                <c:pt idx="958">
                  <c:v>-1.0327999999999886</c:v>
                </c:pt>
                <c:pt idx="959">
                  <c:v>-1.0318799999999873</c:v>
                </c:pt>
                <c:pt idx="960">
                  <c:v>-1.0299499999999877</c:v>
                </c:pt>
                <c:pt idx="961">
                  <c:v>-1.0284</c:v>
                </c:pt>
                <c:pt idx="962">
                  <c:v>-1.0254599999999998</c:v>
                </c:pt>
                <c:pt idx="963">
                  <c:v>-1.02505</c:v>
                </c:pt>
                <c:pt idx="964">
                  <c:v>-1.02484</c:v>
                </c:pt>
                <c:pt idx="965">
                  <c:v>-1.0244899999999999</c:v>
                </c:pt>
                <c:pt idx="966">
                  <c:v>-1.0239399999999856</c:v>
                </c:pt>
                <c:pt idx="967">
                  <c:v>-1.0215699999999857</c:v>
                </c:pt>
                <c:pt idx="968">
                  <c:v>-1.0185500000000001</c:v>
                </c:pt>
                <c:pt idx="969">
                  <c:v>-1.0159099999999857</c:v>
                </c:pt>
                <c:pt idx="970">
                  <c:v>-1.0114599999999998</c:v>
                </c:pt>
                <c:pt idx="971">
                  <c:v>-1.0112599999999998</c:v>
                </c:pt>
                <c:pt idx="972">
                  <c:v>-1.01101</c:v>
                </c:pt>
                <c:pt idx="973">
                  <c:v>-1.01067</c:v>
                </c:pt>
                <c:pt idx="974">
                  <c:v>-1.0095899999999998</c:v>
                </c:pt>
                <c:pt idx="975">
                  <c:v>-1.0057799999999872</c:v>
                </c:pt>
                <c:pt idx="976">
                  <c:v>-1.00264</c:v>
                </c:pt>
                <c:pt idx="977">
                  <c:v>-1.00234</c:v>
                </c:pt>
                <c:pt idx="978">
                  <c:v>-0.999884</c:v>
                </c:pt>
                <c:pt idx="979">
                  <c:v>-0.99747399999999353</c:v>
                </c:pt>
                <c:pt idx="980">
                  <c:v>-0.9960599999999995</c:v>
                </c:pt>
                <c:pt idx="981">
                  <c:v>-0.99492800000000003</c:v>
                </c:pt>
                <c:pt idx="982">
                  <c:v>-0.99312699999999365</c:v>
                </c:pt>
                <c:pt idx="983">
                  <c:v>-0.99099099999999996</c:v>
                </c:pt>
                <c:pt idx="984">
                  <c:v>-0.99029400000000001</c:v>
                </c:pt>
                <c:pt idx="985">
                  <c:v>-0.98990999999999996</c:v>
                </c:pt>
                <c:pt idx="986">
                  <c:v>-0.98897699999999433</c:v>
                </c:pt>
                <c:pt idx="987">
                  <c:v>-0.98788500000000001</c:v>
                </c:pt>
                <c:pt idx="988">
                  <c:v>-0.9876239999999995</c:v>
                </c:pt>
                <c:pt idx="989">
                  <c:v>-0.98703199999999958</c:v>
                </c:pt>
                <c:pt idx="990">
                  <c:v>-0.98591599999999957</c:v>
                </c:pt>
                <c:pt idx="991">
                  <c:v>-0.98288399999999365</c:v>
                </c:pt>
                <c:pt idx="992">
                  <c:v>-0.98192299999999433</c:v>
                </c:pt>
                <c:pt idx="993">
                  <c:v>-0.98190100000000002</c:v>
                </c:pt>
                <c:pt idx="994">
                  <c:v>-0.98163500000000004</c:v>
                </c:pt>
                <c:pt idx="995">
                  <c:v>-0.9780519999999997</c:v>
                </c:pt>
                <c:pt idx="996">
                  <c:v>-0.97769399999999962</c:v>
                </c:pt>
                <c:pt idx="997">
                  <c:v>-0.97666799999999965</c:v>
                </c:pt>
                <c:pt idx="998">
                  <c:v>-0.97607299999999941</c:v>
                </c:pt>
                <c:pt idx="999">
                  <c:v>-0.976001000000006</c:v>
                </c:pt>
                <c:pt idx="1000">
                  <c:v>-0.97132399999999941</c:v>
                </c:pt>
                <c:pt idx="1001">
                  <c:v>-0.97111399999999948</c:v>
                </c:pt>
                <c:pt idx="1002">
                  <c:v>-0.97088199999999969</c:v>
                </c:pt>
                <c:pt idx="1003">
                  <c:v>-0.97038899999999928</c:v>
                </c:pt>
                <c:pt idx="1004">
                  <c:v>-0.96964100000001008</c:v>
                </c:pt>
                <c:pt idx="1005">
                  <c:v>-0.96590399999999998</c:v>
                </c:pt>
                <c:pt idx="1006">
                  <c:v>-0.96504200000000062</c:v>
                </c:pt>
                <c:pt idx="1007">
                  <c:v>-0.96494000000000635</c:v>
                </c:pt>
                <c:pt idx="1008">
                  <c:v>-0.96320899999999998</c:v>
                </c:pt>
                <c:pt idx="1009">
                  <c:v>-0.962862</c:v>
                </c:pt>
                <c:pt idx="1010">
                  <c:v>-0.96238199999999996</c:v>
                </c:pt>
                <c:pt idx="1011">
                  <c:v>-0.95894699999999999</c:v>
                </c:pt>
                <c:pt idx="1012">
                  <c:v>-0.95680699999999996</c:v>
                </c:pt>
                <c:pt idx="1013">
                  <c:v>-0.94959800000000005</c:v>
                </c:pt>
                <c:pt idx="1014">
                  <c:v>-0.94799599999999995</c:v>
                </c:pt>
                <c:pt idx="1015">
                  <c:v>-0.94787600000000005</c:v>
                </c:pt>
                <c:pt idx="1016">
                  <c:v>-0.94504999999999995</c:v>
                </c:pt>
                <c:pt idx="1017">
                  <c:v>-0.94288300000000003</c:v>
                </c:pt>
                <c:pt idx="1018">
                  <c:v>-0.94111100000000003</c:v>
                </c:pt>
                <c:pt idx="1019">
                  <c:v>-0.93975799999999998</c:v>
                </c:pt>
                <c:pt idx="1020">
                  <c:v>-0.93893599999999999</c:v>
                </c:pt>
                <c:pt idx="1021">
                  <c:v>-0.93709900000000634</c:v>
                </c:pt>
                <c:pt idx="1022">
                  <c:v>-0.93423800000000001</c:v>
                </c:pt>
                <c:pt idx="1023">
                  <c:v>-0.93364800000000725</c:v>
                </c:pt>
                <c:pt idx="1024">
                  <c:v>-0.93153799999999365</c:v>
                </c:pt>
                <c:pt idx="1025">
                  <c:v>-0.93072100000000635</c:v>
                </c:pt>
                <c:pt idx="1026">
                  <c:v>-0.929234</c:v>
                </c:pt>
                <c:pt idx="1027">
                  <c:v>-0.92887799999999998</c:v>
                </c:pt>
                <c:pt idx="1028">
                  <c:v>-0.92422000000000004</c:v>
                </c:pt>
                <c:pt idx="1029">
                  <c:v>-0.92333399999999433</c:v>
                </c:pt>
                <c:pt idx="1030">
                  <c:v>-0.92116100000000001</c:v>
                </c:pt>
                <c:pt idx="1031">
                  <c:v>-0.91828900000000002</c:v>
                </c:pt>
                <c:pt idx="1032">
                  <c:v>-0.91806399999999433</c:v>
                </c:pt>
                <c:pt idx="1033">
                  <c:v>-0.91561599999999999</c:v>
                </c:pt>
                <c:pt idx="1034">
                  <c:v>-0.91408599999999951</c:v>
                </c:pt>
                <c:pt idx="1035">
                  <c:v>-0.91214399999999951</c:v>
                </c:pt>
                <c:pt idx="1036">
                  <c:v>-0.91142199999999951</c:v>
                </c:pt>
                <c:pt idx="1037">
                  <c:v>-0.90949599999999997</c:v>
                </c:pt>
                <c:pt idx="1038">
                  <c:v>-0.90874600000000005</c:v>
                </c:pt>
                <c:pt idx="1039">
                  <c:v>-0.90429199999999998</c:v>
                </c:pt>
                <c:pt idx="1040">
                  <c:v>-0.90396199999999949</c:v>
                </c:pt>
                <c:pt idx="1041">
                  <c:v>-0.90379900000000635</c:v>
                </c:pt>
                <c:pt idx="1042">
                  <c:v>-0.90350900000000001</c:v>
                </c:pt>
                <c:pt idx="1043">
                  <c:v>-0.89904200000000034</c:v>
                </c:pt>
                <c:pt idx="1044">
                  <c:v>-0.89850399999999386</c:v>
                </c:pt>
                <c:pt idx="1045">
                  <c:v>-0.89835399999999432</c:v>
                </c:pt>
                <c:pt idx="1046">
                  <c:v>-0.89569100000000668</c:v>
                </c:pt>
                <c:pt idx="1047">
                  <c:v>-0.89374600000000071</c:v>
                </c:pt>
                <c:pt idx="1048">
                  <c:v>-0.89335100000000034</c:v>
                </c:pt>
                <c:pt idx="1049">
                  <c:v>-0.89075800000000072</c:v>
                </c:pt>
                <c:pt idx="1050">
                  <c:v>-0.89016799999999308</c:v>
                </c:pt>
                <c:pt idx="1051">
                  <c:v>-0.8887320000000003</c:v>
                </c:pt>
                <c:pt idx="1052">
                  <c:v>-0.88676800000000033</c:v>
                </c:pt>
                <c:pt idx="1053">
                  <c:v>-0.88463400000000036</c:v>
                </c:pt>
                <c:pt idx="1054">
                  <c:v>-0.88418799999999387</c:v>
                </c:pt>
                <c:pt idx="1055">
                  <c:v>-0.88359100000000035</c:v>
                </c:pt>
                <c:pt idx="1056">
                  <c:v>-0.88132599999999961</c:v>
                </c:pt>
                <c:pt idx="1057">
                  <c:v>-0.87997499999999995</c:v>
                </c:pt>
                <c:pt idx="1058">
                  <c:v>-0.87758899999999951</c:v>
                </c:pt>
                <c:pt idx="1059">
                  <c:v>-0.872062</c:v>
                </c:pt>
                <c:pt idx="1060">
                  <c:v>-0.86874400000000851</c:v>
                </c:pt>
                <c:pt idx="1061">
                  <c:v>-0.86795299999999997</c:v>
                </c:pt>
                <c:pt idx="1062">
                  <c:v>-0.86410299999999951</c:v>
                </c:pt>
                <c:pt idx="1063">
                  <c:v>-0.86091899999999999</c:v>
                </c:pt>
                <c:pt idx="1064">
                  <c:v>-0.86020500000000566</c:v>
                </c:pt>
                <c:pt idx="1065">
                  <c:v>-0.86006700000000003</c:v>
                </c:pt>
                <c:pt idx="1066">
                  <c:v>-0.85697299999999998</c:v>
                </c:pt>
                <c:pt idx="1067">
                  <c:v>-0.85370400000000635</c:v>
                </c:pt>
                <c:pt idx="1068">
                  <c:v>-0.85263000000000566</c:v>
                </c:pt>
                <c:pt idx="1069">
                  <c:v>-0.85233400000000004</c:v>
                </c:pt>
                <c:pt idx="1070">
                  <c:v>-0.85159899999999999</c:v>
                </c:pt>
                <c:pt idx="1071">
                  <c:v>-0.85144900000000634</c:v>
                </c:pt>
                <c:pt idx="1072">
                  <c:v>-0.85116000000000003</c:v>
                </c:pt>
                <c:pt idx="1073">
                  <c:v>-0.85114500000000726</c:v>
                </c:pt>
                <c:pt idx="1074">
                  <c:v>-0.84842700000000004</c:v>
                </c:pt>
                <c:pt idx="1075">
                  <c:v>-0.84766399999999997</c:v>
                </c:pt>
                <c:pt idx="1076">
                  <c:v>-0.84670699999999999</c:v>
                </c:pt>
                <c:pt idx="1077">
                  <c:v>-0.84529299999999996</c:v>
                </c:pt>
                <c:pt idx="1078">
                  <c:v>-0.8436940000000076</c:v>
                </c:pt>
                <c:pt idx="1079">
                  <c:v>-0.84075599999999995</c:v>
                </c:pt>
                <c:pt idx="1080">
                  <c:v>-0.83555699999999433</c:v>
                </c:pt>
                <c:pt idx="1081">
                  <c:v>-0.83472100000000726</c:v>
                </c:pt>
                <c:pt idx="1082">
                  <c:v>-0.83303099999999997</c:v>
                </c:pt>
                <c:pt idx="1083">
                  <c:v>-0.83059099999999997</c:v>
                </c:pt>
                <c:pt idx="1084">
                  <c:v>-0.82637099999999997</c:v>
                </c:pt>
                <c:pt idx="1085">
                  <c:v>-0.82408000000000003</c:v>
                </c:pt>
                <c:pt idx="1086">
                  <c:v>-0.82406400000000002</c:v>
                </c:pt>
                <c:pt idx="1087">
                  <c:v>-0.82346399999999365</c:v>
                </c:pt>
                <c:pt idx="1088">
                  <c:v>-0.82282200000000005</c:v>
                </c:pt>
                <c:pt idx="1089">
                  <c:v>-0.82274200000000064</c:v>
                </c:pt>
                <c:pt idx="1090">
                  <c:v>-0.81596199999999997</c:v>
                </c:pt>
                <c:pt idx="1091">
                  <c:v>-0.81496299999999433</c:v>
                </c:pt>
                <c:pt idx="1092">
                  <c:v>-0.813276</c:v>
                </c:pt>
                <c:pt idx="1093">
                  <c:v>-0.8130309999999995</c:v>
                </c:pt>
                <c:pt idx="1094">
                  <c:v>-0.8121159999999995</c:v>
                </c:pt>
                <c:pt idx="1095">
                  <c:v>-0.81041599999999958</c:v>
                </c:pt>
                <c:pt idx="1096">
                  <c:v>-0.80908100000000005</c:v>
                </c:pt>
                <c:pt idx="1097">
                  <c:v>-0.79841199999999957</c:v>
                </c:pt>
                <c:pt idx="1098">
                  <c:v>-0.797211</c:v>
                </c:pt>
                <c:pt idx="1099">
                  <c:v>-0.79667900000000713</c:v>
                </c:pt>
                <c:pt idx="1100">
                  <c:v>-0.79589600000000005</c:v>
                </c:pt>
                <c:pt idx="1101">
                  <c:v>-0.79294100000000634</c:v>
                </c:pt>
                <c:pt idx="1102">
                  <c:v>-0.79279100000000668</c:v>
                </c:pt>
                <c:pt idx="1103">
                  <c:v>-0.79084699999999997</c:v>
                </c:pt>
                <c:pt idx="1104">
                  <c:v>-0.78566599999999998</c:v>
                </c:pt>
                <c:pt idx="1105">
                  <c:v>-0.78246399999999161</c:v>
                </c:pt>
                <c:pt idx="1106">
                  <c:v>-0.77861600000000053</c:v>
                </c:pt>
                <c:pt idx="1107">
                  <c:v>-0.77759199999999962</c:v>
                </c:pt>
                <c:pt idx="1108">
                  <c:v>-0.77717200000000053</c:v>
                </c:pt>
                <c:pt idx="1109">
                  <c:v>-0.77419800000000705</c:v>
                </c:pt>
                <c:pt idx="1110">
                  <c:v>-0.77252199999999971</c:v>
                </c:pt>
                <c:pt idx="1111">
                  <c:v>-0.77059599999999961</c:v>
                </c:pt>
                <c:pt idx="1112">
                  <c:v>-0.75795800000000635</c:v>
                </c:pt>
                <c:pt idx="1113">
                  <c:v>-0.75678199999999995</c:v>
                </c:pt>
                <c:pt idx="1114">
                  <c:v>-0.75381200000000004</c:v>
                </c:pt>
                <c:pt idx="1115">
                  <c:v>-0.74893799999999999</c:v>
                </c:pt>
                <c:pt idx="1116">
                  <c:v>-0.74509600000000065</c:v>
                </c:pt>
                <c:pt idx="1117">
                  <c:v>-0.74391600000000002</c:v>
                </c:pt>
                <c:pt idx="1118">
                  <c:v>-0.74194100000000862</c:v>
                </c:pt>
                <c:pt idx="1119">
                  <c:v>-0.73980299999999999</c:v>
                </c:pt>
                <c:pt idx="1120">
                  <c:v>-0.73884600000000611</c:v>
                </c:pt>
                <c:pt idx="1121">
                  <c:v>-0.73697500000000726</c:v>
                </c:pt>
                <c:pt idx="1122">
                  <c:v>-0.73648100000000005</c:v>
                </c:pt>
                <c:pt idx="1123">
                  <c:v>-0.73614299999999999</c:v>
                </c:pt>
                <c:pt idx="1124">
                  <c:v>-0.73457600000000001</c:v>
                </c:pt>
                <c:pt idx="1125">
                  <c:v>-0.73217200000000005</c:v>
                </c:pt>
                <c:pt idx="1126">
                  <c:v>-0.72826900000000061</c:v>
                </c:pt>
                <c:pt idx="1127">
                  <c:v>-0.72689800000000726</c:v>
                </c:pt>
                <c:pt idx="1128">
                  <c:v>-0.72500000000000064</c:v>
                </c:pt>
                <c:pt idx="1129">
                  <c:v>-0.72420499999999999</c:v>
                </c:pt>
                <c:pt idx="1130">
                  <c:v>-0.72320499999999999</c:v>
                </c:pt>
                <c:pt idx="1131">
                  <c:v>-0.72137899999999999</c:v>
                </c:pt>
                <c:pt idx="1132">
                  <c:v>-0.7207480000000076</c:v>
                </c:pt>
                <c:pt idx="1133">
                  <c:v>-0.71381700000000003</c:v>
                </c:pt>
                <c:pt idx="1134">
                  <c:v>-0.713086</c:v>
                </c:pt>
                <c:pt idx="1135">
                  <c:v>-0.71303499999999997</c:v>
                </c:pt>
                <c:pt idx="1136">
                  <c:v>-0.71295900000000634</c:v>
                </c:pt>
                <c:pt idx="1137">
                  <c:v>-0.71219900000000713</c:v>
                </c:pt>
                <c:pt idx="1138">
                  <c:v>-0.71161500000000566</c:v>
                </c:pt>
                <c:pt idx="1139">
                  <c:v>-0.71013800000000005</c:v>
                </c:pt>
                <c:pt idx="1140">
                  <c:v>-0.709816</c:v>
                </c:pt>
                <c:pt idx="1141">
                  <c:v>-0.70912799999999998</c:v>
                </c:pt>
                <c:pt idx="1142">
                  <c:v>-0.70682699999999998</c:v>
                </c:pt>
                <c:pt idx="1143">
                  <c:v>-0.70567700000000566</c:v>
                </c:pt>
                <c:pt idx="1144">
                  <c:v>-0.70298899999999998</c:v>
                </c:pt>
                <c:pt idx="1145">
                  <c:v>-0.70068600000000003</c:v>
                </c:pt>
                <c:pt idx="1146">
                  <c:v>-0.69876200000000033</c:v>
                </c:pt>
                <c:pt idx="1147">
                  <c:v>-0.69847700000000035</c:v>
                </c:pt>
                <c:pt idx="1148">
                  <c:v>-0.69839700000000071</c:v>
                </c:pt>
                <c:pt idx="1149">
                  <c:v>-0.69641799999999399</c:v>
                </c:pt>
                <c:pt idx="1150">
                  <c:v>-0.69442200000000032</c:v>
                </c:pt>
                <c:pt idx="1151">
                  <c:v>-0.68402700000000072</c:v>
                </c:pt>
                <c:pt idx="1152">
                  <c:v>-0.68256199999999967</c:v>
                </c:pt>
                <c:pt idx="1153">
                  <c:v>-0.68209100000000633</c:v>
                </c:pt>
                <c:pt idx="1154">
                  <c:v>-0.68064800000000769</c:v>
                </c:pt>
                <c:pt idx="1155">
                  <c:v>-0.68033800000000033</c:v>
                </c:pt>
                <c:pt idx="1156">
                  <c:v>-0.67976099999999995</c:v>
                </c:pt>
                <c:pt idx="1157">
                  <c:v>-0.67900000000000726</c:v>
                </c:pt>
                <c:pt idx="1158">
                  <c:v>-0.67870100000001132</c:v>
                </c:pt>
                <c:pt idx="1159">
                  <c:v>-0.67559200000000064</c:v>
                </c:pt>
                <c:pt idx="1160">
                  <c:v>-0.67358300000000004</c:v>
                </c:pt>
                <c:pt idx="1161">
                  <c:v>-0.67071800000000725</c:v>
                </c:pt>
                <c:pt idx="1162">
                  <c:v>-0.66898400000000668</c:v>
                </c:pt>
                <c:pt idx="1163">
                  <c:v>-0.66667900000001279</c:v>
                </c:pt>
                <c:pt idx="1164">
                  <c:v>-0.66657699999999998</c:v>
                </c:pt>
                <c:pt idx="1165">
                  <c:v>-0.66371600000000064</c:v>
                </c:pt>
                <c:pt idx="1166">
                  <c:v>-0.66293299999999999</c:v>
                </c:pt>
                <c:pt idx="1167">
                  <c:v>-0.66137800000000635</c:v>
                </c:pt>
                <c:pt idx="1168">
                  <c:v>-0.66131399999999996</c:v>
                </c:pt>
                <c:pt idx="1169">
                  <c:v>-0.65963799999999995</c:v>
                </c:pt>
                <c:pt idx="1170">
                  <c:v>-0.65882300000000726</c:v>
                </c:pt>
                <c:pt idx="1171">
                  <c:v>-0.65798000000000634</c:v>
                </c:pt>
                <c:pt idx="1172">
                  <c:v>-0.65364000000001132</c:v>
                </c:pt>
                <c:pt idx="1173">
                  <c:v>-0.65332600000000063</c:v>
                </c:pt>
                <c:pt idx="1174">
                  <c:v>-0.64790499999999995</c:v>
                </c:pt>
                <c:pt idx="1175">
                  <c:v>-0.64640299999999951</c:v>
                </c:pt>
                <c:pt idx="1176">
                  <c:v>-0.64384000000000885</c:v>
                </c:pt>
                <c:pt idx="1177">
                  <c:v>-0.63935200000000003</c:v>
                </c:pt>
                <c:pt idx="1178">
                  <c:v>-0.63704500000000974</c:v>
                </c:pt>
                <c:pt idx="1179">
                  <c:v>-0.6368950000000102</c:v>
                </c:pt>
                <c:pt idx="1180">
                  <c:v>-0.63211200000000001</c:v>
                </c:pt>
                <c:pt idx="1181">
                  <c:v>-0.63074500000001132</c:v>
                </c:pt>
                <c:pt idx="1182">
                  <c:v>-0.62714600000000065</c:v>
                </c:pt>
                <c:pt idx="1183">
                  <c:v>-0.62286300000000061</c:v>
                </c:pt>
                <c:pt idx="1184">
                  <c:v>-0.62219300000000566</c:v>
                </c:pt>
                <c:pt idx="1185">
                  <c:v>-0.62163000000000634</c:v>
                </c:pt>
                <c:pt idx="1186">
                  <c:v>-0.60973500000000724</c:v>
                </c:pt>
                <c:pt idx="1187">
                  <c:v>-0.60540899999999997</c:v>
                </c:pt>
                <c:pt idx="1188">
                  <c:v>-0.60493100000000566</c:v>
                </c:pt>
                <c:pt idx="1189">
                  <c:v>-0.59852899999999398</c:v>
                </c:pt>
                <c:pt idx="1190">
                  <c:v>-0.59614500000000081</c:v>
                </c:pt>
                <c:pt idx="1191">
                  <c:v>-0.59552499999999386</c:v>
                </c:pt>
                <c:pt idx="1192">
                  <c:v>-0.59518699999999192</c:v>
                </c:pt>
                <c:pt idx="1193">
                  <c:v>-0.59054899999999466</c:v>
                </c:pt>
                <c:pt idx="1194">
                  <c:v>-0.59004000000000034</c:v>
                </c:pt>
                <c:pt idx="1195">
                  <c:v>-0.58991199999999466</c:v>
                </c:pt>
                <c:pt idx="1196">
                  <c:v>-0.58703299999999203</c:v>
                </c:pt>
                <c:pt idx="1197">
                  <c:v>-0.58559599999999967</c:v>
                </c:pt>
                <c:pt idx="1198">
                  <c:v>-0.58511199999999386</c:v>
                </c:pt>
                <c:pt idx="1199">
                  <c:v>-0.58418399999999204</c:v>
                </c:pt>
                <c:pt idx="1200">
                  <c:v>-0.58338199999999307</c:v>
                </c:pt>
                <c:pt idx="1201">
                  <c:v>-0.58327799999999341</c:v>
                </c:pt>
                <c:pt idx="1202">
                  <c:v>-0.58177200000000029</c:v>
                </c:pt>
                <c:pt idx="1203">
                  <c:v>-0.58071099999999398</c:v>
                </c:pt>
                <c:pt idx="1204">
                  <c:v>-0.58004000000000033</c:v>
                </c:pt>
                <c:pt idx="1205">
                  <c:v>-0.57977299999999998</c:v>
                </c:pt>
                <c:pt idx="1206">
                  <c:v>-0.57772400000000634</c:v>
                </c:pt>
                <c:pt idx="1207">
                  <c:v>-0.5728529999999995</c:v>
                </c:pt>
                <c:pt idx="1208">
                  <c:v>-0.57277800000000634</c:v>
                </c:pt>
                <c:pt idx="1209">
                  <c:v>-0.57154000000000005</c:v>
                </c:pt>
                <c:pt idx="1210">
                  <c:v>-0.56982100000000646</c:v>
                </c:pt>
                <c:pt idx="1211">
                  <c:v>-0.56923800000000002</c:v>
                </c:pt>
                <c:pt idx="1212">
                  <c:v>-0.56878499999999999</c:v>
                </c:pt>
                <c:pt idx="1213">
                  <c:v>-0.56758599999999959</c:v>
                </c:pt>
                <c:pt idx="1214">
                  <c:v>-0.55962100000000725</c:v>
                </c:pt>
                <c:pt idx="1215">
                  <c:v>-0.55811299999999353</c:v>
                </c:pt>
                <c:pt idx="1216">
                  <c:v>-0.55774699999999999</c:v>
                </c:pt>
                <c:pt idx="1217">
                  <c:v>-0.55741499999999433</c:v>
                </c:pt>
                <c:pt idx="1218">
                  <c:v>-0.55553699999999251</c:v>
                </c:pt>
                <c:pt idx="1219">
                  <c:v>-0.55310000000000004</c:v>
                </c:pt>
                <c:pt idx="1220">
                  <c:v>-0.54970500000000566</c:v>
                </c:pt>
                <c:pt idx="1221">
                  <c:v>-0.54633399999999399</c:v>
                </c:pt>
                <c:pt idx="1222">
                  <c:v>-0.54428500000000002</c:v>
                </c:pt>
                <c:pt idx="1223">
                  <c:v>-0.53751899999999353</c:v>
                </c:pt>
                <c:pt idx="1224">
                  <c:v>-0.537161</c:v>
                </c:pt>
                <c:pt idx="1225">
                  <c:v>-0.5341089999999995</c:v>
                </c:pt>
                <c:pt idx="1226">
                  <c:v>-0.53075099999999997</c:v>
                </c:pt>
                <c:pt idx="1227">
                  <c:v>-0.52862799999999999</c:v>
                </c:pt>
                <c:pt idx="1228">
                  <c:v>-0.522617</c:v>
                </c:pt>
                <c:pt idx="1229">
                  <c:v>-0.52205400000000002</c:v>
                </c:pt>
                <c:pt idx="1230">
                  <c:v>-0.51488800000000001</c:v>
                </c:pt>
                <c:pt idx="1231">
                  <c:v>-0.51180300000000001</c:v>
                </c:pt>
                <c:pt idx="1232">
                  <c:v>-0.50610100000000002</c:v>
                </c:pt>
                <c:pt idx="1233">
                  <c:v>-0.50270499999999996</c:v>
                </c:pt>
                <c:pt idx="1234">
                  <c:v>-0.49954900000000002</c:v>
                </c:pt>
                <c:pt idx="1235">
                  <c:v>-0.49941300000000038</c:v>
                </c:pt>
                <c:pt idx="1236">
                  <c:v>-0.49672900000000031</c:v>
                </c:pt>
                <c:pt idx="1237">
                  <c:v>-0.49571600000000032</c:v>
                </c:pt>
                <c:pt idx="1238">
                  <c:v>-0.49291900000000038</c:v>
                </c:pt>
                <c:pt idx="1239">
                  <c:v>-0.49145700000000031</c:v>
                </c:pt>
                <c:pt idx="1240">
                  <c:v>-0.49040200000000311</c:v>
                </c:pt>
                <c:pt idx="1241">
                  <c:v>-0.4891950000000001</c:v>
                </c:pt>
                <c:pt idx="1242">
                  <c:v>-0.48636700000000038</c:v>
                </c:pt>
                <c:pt idx="1243">
                  <c:v>-0.47881500000000032</c:v>
                </c:pt>
                <c:pt idx="1244">
                  <c:v>-0.47837000000000363</c:v>
                </c:pt>
                <c:pt idx="1245">
                  <c:v>-0.46889500000000001</c:v>
                </c:pt>
                <c:pt idx="1246">
                  <c:v>-0.46868800000000038</c:v>
                </c:pt>
                <c:pt idx="1247">
                  <c:v>-0.46588900000000188</c:v>
                </c:pt>
                <c:pt idx="1248">
                  <c:v>-0.46570900000000004</c:v>
                </c:pt>
                <c:pt idx="1249">
                  <c:v>-0.45675400000000005</c:v>
                </c:pt>
                <c:pt idx="1250">
                  <c:v>-0.45636500000000002</c:v>
                </c:pt>
                <c:pt idx="1251">
                  <c:v>-0.45447200000000032</c:v>
                </c:pt>
                <c:pt idx="1252">
                  <c:v>-0.45092200000000032</c:v>
                </c:pt>
                <c:pt idx="1253">
                  <c:v>-0.44480500000000017</c:v>
                </c:pt>
                <c:pt idx="1254">
                  <c:v>-0.44442900000000035</c:v>
                </c:pt>
                <c:pt idx="1255">
                  <c:v>-0.4430570000000002</c:v>
                </c:pt>
                <c:pt idx="1256">
                  <c:v>-0.43909500000000001</c:v>
                </c:pt>
                <c:pt idx="1257">
                  <c:v>-0.43689900000000031</c:v>
                </c:pt>
                <c:pt idx="1258">
                  <c:v>-0.4362990000000001</c:v>
                </c:pt>
                <c:pt idx="1259">
                  <c:v>-0.43187700000000318</c:v>
                </c:pt>
                <c:pt idx="1260">
                  <c:v>-0.42506200000000038</c:v>
                </c:pt>
                <c:pt idx="1261">
                  <c:v>-0.42397300000000032</c:v>
                </c:pt>
                <c:pt idx="1262">
                  <c:v>-0.4220910000000001</c:v>
                </c:pt>
                <c:pt idx="1263">
                  <c:v>-0.4177570000000001</c:v>
                </c:pt>
                <c:pt idx="1264">
                  <c:v>-0.41620200000000002</c:v>
                </c:pt>
                <c:pt idx="1265">
                  <c:v>-0.40199800000000002</c:v>
                </c:pt>
                <c:pt idx="1266">
                  <c:v>-0.40190100000000001</c:v>
                </c:pt>
                <c:pt idx="1267">
                  <c:v>-0.401252</c:v>
                </c:pt>
                <c:pt idx="1268">
                  <c:v>-0.40118100000000001</c:v>
                </c:pt>
                <c:pt idx="1269">
                  <c:v>-0.383330000000003</c:v>
                </c:pt>
                <c:pt idx="1270">
                  <c:v>-0.38297700000000318</c:v>
                </c:pt>
                <c:pt idx="1271">
                  <c:v>-0.38131700000000363</c:v>
                </c:pt>
                <c:pt idx="1272">
                  <c:v>-0.37937800000000516</c:v>
                </c:pt>
                <c:pt idx="1273">
                  <c:v>-0.37833000000000283</c:v>
                </c:pt>
                <c:pt idx="1274">
                  <c:v>-0.3757930000000001</c:v>
                </c:pt>
                <c:pt idx="1275">
                  <c:v>-0.37317600000000317</c:v>
                </c:pt>
                <c:pt idx="1276">
                  <c:v>-0.37121300000000002</c:v>
                </c:pt>
                <c:pt idx="1277">
                  <c:v>-0.36895000000000283</c:v>
                </c:pt>
                <c:pt idx="1278">
                  <c:v>-0.36736800000000414</c:v>
                </c:pt>
                <c:pt idx="1279">
                  <c:v>-0.36723</c:v>
                </c:pt>
                <c:pt idx="1280">
                  <c:v>-0.36528800000000283</c:v>
                </c:pt>
                <c:pt idx="1281">
                  <c:v>-0.36317000000000038</c:v>
                </c:pt>
                <c:pt idx="1282">
                  <c:v>-0.36304000000000008</c:v>
                </c:pt>
                <c:pt idx="1283">
                  <c:v>-0.36259000000000002</c:v>
                </c:pt>
                <c:pt idx="1284">
                  <c:v>-0.361591</c:v>
                </c:pt>
                <c:pt idx="1285">
                  <c:v>-0.35818700000000031</c:v>
                </c:pt>
                <c:pt idx="1286">
                  <c:v>-0.35373400000000005</c:v>
                </c:pt>
                <c:pt idx="1287">
                  <c:v>-0.35122500000000001</c:v>
                </c:pt>
                <c:pt idx="1288">
                  <c:v>-0.34331700000000043</c:v>
                </c:pt>
                <c:pt idx="1289">
                  <c:v>-0.34237300000000043</c:v>
                </c:pt>
                <c:pt idx="1290">
                  <c:v>-0.33786100000000363</c:v>
                </c:pt>
                <c:pt idx="1291">
                  <c:v>-0.33712400000000425</c:v>
                </c:pt>
                <c:pt idx="1292">
                  <c:v>-0.3313840000000064</c:v>
                </c:pt>
                <c:pt idx="1293">
                  <c:v>-0.33096400000000425</c:v>
                </c:pt>
                <c:pt idx="1294">
                  <c:v>-0.32834900000000283</c:v>
                </c:pt>
                <c:pt idx="1295">
                  <c:v>-0.32774200000000031</c:v>
                </c:pt>
                <c:pt idx="1296">
                  <c:v>-0.32749600000000317</c:v>
                </c:pt>
                <c:pt idx="1297">
                  <c:v>-0.327295</c:v>
                </c:pt>
                <c:pt idx="1298">
                  <c:v>-0.32600500000000032</c:v>
                </c:pt>
                <c:pt idx="1299">
                  <c:v>-0.32437500000000363</c:v>
                </c:pt>
                <c:pt idx="1300">
                  <c:v>-0.32346600000000425</c:v>
                </c:pt>
                <c:pt idx="1301">
                  <c:v>-0.31966300000000031</c:v>
                </c:pt>
                <c:pt idx="1302">
                  <c:v>-0.31879200000000002</c:v>
                </c:pt>
                <c:pt idx="1303">
                  <c:v>-0.31461100000000031</c:v>
                </c:pt>
                <c:pt idx="1304">
                  <c:v>-0.30984200000000317</c:v>
                </c:pt>
                <c:pt idx="1305">
                  <c:v>-0.30976100000000001</c:v>
                </c:pt>
                <c:pt idx="1306">
                  <c:v>-0.30717300000000008</c:v>
                </c:pt>
                <c:pt idx="1307">
                  <c:v>-0.305091</c:v>
                </c:pt>
                <c:pt idx="1308">
                  <c:v>-0.30450100000000002</c:v>
                </c:pt>
                <c:pt idx="1309">
                  <c:v>-0.30290200000000311</c:v>
                </c:pt>
                <c:pt idx="1310">
                  <c:v>-0.30167200000000038</c:v>
                </c:pt>
                <c:pt idx="1311">
                  <c:v>-0.29680500000000032</c:v>
                </c:pt>
                <c:pt idx="1312">
                  <c:v>-0.29479300000000003</c:v>
                </c:pt>
                <c:pt idx="1313">
                  <c:v>-0.29313500000000003</c:v>
                </c:pt>
                <c:pt idx="1314">
                  <c:v>-0.29269600000000001</c:v>
                </c:pt>
                <c:pt idx="1315">
                  <c:v>-0.29197400000000318</c:v>
                </c:pt>
                <c:pt idx="1316">
                  <c:v>-0.29139800000000032</c:v>
                </c:pt>
                <c:pt idx="1317">
                  <c:v>-0.29130000000000295</c:v>
                </c:pt>
                <c:pt idx="1318">
                  <c:v>-0.28501600000000032</c:v>
                </c:pt>
                <c:pt idx="1319">
                  <c:v>-0.28253</c:v>
                </c:pt>
                <c:pt idx="1320">
                  <c:v>-0.27869900000000003</c:v>
                </c:pt>
                <c:pt idx="1321">
                  <c:v>-0.27494500000000011</c:v>
                </c:pt>
                <c:pt idx="1322">
                  <c:v>-0.27444000000000002</c:v>
                </c:pt>
                <c:pt idx="1323">
                  <c:v>-0.27185000000000031</c:v>
                </c:pt>
                <c:pt idx="1324">
                  <c:v>-0.26992700000000008</c:v>
                </c:pt>
                <c:pt idx="1325">
                  <c:v>-0.264405</c:v>
                </c:pt>
                <c:pt idx="1326">
                  <c:v>-0.2613990000000001</c:v>
                </c:pt>
                <c:pt idx="1327">
                  <c:v>-0.25314299999999995</c:v>
                </c:pt>
                <c:pt idx="1328">
                  <c:v>-0.24465799999999999</c:v>
                </c:pt>
                <c:pt idx="1329">
                  <c:v>-0.2409270000000015</c:v>
                </c:pt>
                <c:pt idx="1330">
                  <c:v>-0.24021100000000173</c:v>
                </c:pt>
                <c:pt idx="1331">
                  <c:v>-0.2326</c:v>
                </c:pt>
                <c:pt idx="1332">
                  <c:v>-0.23239899999999999</c:v>
                </c:pt>
                <c:pt idx="1333">
                  <c:v>-0.2284130000000017</c:v>
                </c:pt>
                <c:pt idx="1334">
                  <c:v>-0.22416800000000009</c:v>
                </c:pt>
                <c:pt idx="1335">
                  <c:v>-0.22338200000000008</c:v>
                </c:pt>
                <c:pt idx="1336">
                  <c:v>-0.21613399999999999</c:v>
                </c:pt>
                <c:pt idx="1337">
                  <c:v>-0.21074600000000229</c:v>
                </c:pt>
                <c:pt idx="1338">
                  <c:v>-0.21027000000000001</c:v>
                </c:pt>
                <c:pt idx="1339">
                  <c:v>-0.208675</c:v>
                </c:pt>
                <c:pt idx="1340">
                  <c:v>-0.20286100000000001</c:v>
                </c:pt>
                <c:pt idx="1341">
                  <c:v>-0.19415000000000004</c:v>
                </c:pt>
                <c:pt idx="1342">
                  <c:v>-0.19048900000000024</c:v>
                </c:pt>
                <c:pt idx="1343">
                  <c:v>-0.18608000000000041</c:v>
                </c:pt>
                <c:pt idx="1344">
                  <c:v>-0.18264100000000041</c:v>
                </c:pt>
                <c:pt idx="1345">
                  <c:v>-0.17851300000000167</c:v>
                </c:pt>
                <c:pt idx="1346">
                  <c:v>-0.17664400000000041</c:v>
                </c:pt>
                <c:pt idx="1347">
                  <c:v>-0.17454100000000144</c:v>
                </c:pt>
                <c:pt idx="1348">
                  <c:v>-0.17352500000000001</c:v>
                </c:pt>
                <c:pt idx="1349">
                  <c:v>-0.17338700000000001</c:v>
                </c:pt>
                <c:pt idx="1350">
                  <c:v>-0.16143600000000044</c:v>
                </c:pt>
                <c:pt idx="1351">
                  <c:v>-0.16031600000000007</c:v>
                </c:pt>
                <c:pt idx="1352">
                  <c:v>-0.14855599999999999</c:v>
                </c:pt>
                <c:pt idx="1353">
                  <c:v>-0.1469010000000015</c:v>
                </c:pt>
                <c:pt idx="1354">
                  <c:v>-0.142677</c:v>
                </c:pt>
                <c:pt idx="1355">
                  <c:v>-0.13175999999999999</c:v>
                </c:pt>
                <c:pt idx="1356">
                  <c:v>-0.13139200000000001</c:v>
                </c:pt>
                <c:pt idx="1357">
                  <c:v>-0.11667900000000005</c:v>
                </c:pt>
                <c:pt idx="1358">
                  <c:v>-0.11638999999999904</c:v>
                </c:pt>
                <c:pt idx="1359">
                  <c:v>-0.11613900000000008</c:v>
                </c:pt>
                <c:pt idx="1360">
                  <c:v>-0.11285500000000002</c:v>
                </c:pt>
                <c:pt idx="1361">
                  <c:v>-0.10711900000000002</c:v>
                </c:pt>
                <c:pt idx="1362">
                  <c:v>-0.105977</c:v>
                </c:pt>
                <c:pt idx="1363">
                  <c:v>-9.5240000000000005E-2</c:v>
                </c:pt>
                <c:pt idx="1364">
                  <c:v>-9.4965000000000757E-2</c:v>
                </c:pt>
                <c:pt idx="1365">
                  <c:v>-9.385500000000159E-2</c:v>
                </c:pt>
                <c:pt idx="1366">
                  <c:v>-9.0888000000000024E-2</c:v>
                </c:pt>
                <c:pt idx="1367">
                  <c:v>-8.8820000000001245E-2</c:v>
                </c:pt>
                <c:pt idx="1368">
                  <c:v>-7.9607000000000108E-2</c:v>
                </c:pt>
                <c:pt idx="1369">
                  <c:v>-7.6113000000000097E-2</c:v>
                </c:pt>
                <c:pt idx="1370">
                  <c:v>-7.3762000000000785E-2</c:v>
                </c:pt>
                <c:pt idx="1371">
                  <c:v>-6.599100000000005E-2</c:v>
                </c:pt>
                <c:pt idx="1372">
                  <c:v>-6.5924000000000024E-2</c:v>
                </c:pt>
                <c:pt idx="1373">
                  <c:v>-5.742600000000013E-2</c:v>
                </c:pt>
                <c:pt idx="1374">
                  <c:v>-5.6957000000000022E-2</c:v>
                </c:pt>
                <c:pt idx="1375">
                  <c:v>-5.464600000000009E-2</c:v>
                </c:pt>
                <c:pt idx="1376">
                  <c:v>-5.3679999999999985E-2</c:v>
                </c:pt>
                <c:pt idx="1377">
                  <c:v>-5.1015000000000033E-2</c:v>
                </c:pt>
                <c:pt idx="1378">
                  <c:v>-3.9215000000000048E-2</c:v>
                </c:pt>
                <c:pt idx="1379">
                  <c:v>-3.4314000000000004E-2</c:v>
                </c:pt>
                <c:pt idx="1380">
                  <c:v>-3.0840000000000055E-2</c:v>
                </c:pt>
                <c:pt idx="1381">
                  <c:v>-2.217000000000002E-2</c:v>
                </c:pt>
                <c:pt idx="1382">
                  <c:v>-1.8215000000000005E-2</c:v>
                </c:pt>
                <c:pt idx="1383">
                  <c:v>-1.5278999999999997E-2</c:v>
                </c:pt>
                <c:pt idx="1384">
                  <c:v>-9.4210000000000058E-3</c:v>
                </c:pt>
                <c:pt idx="1385">
                  <c:v>-8.4790000000000264E-3</c:v>
                </c:pt>
                <c:pt idx="1386">
                  <c:v>-5.3790000000000721E-3</c:v>
                </c:pt>
                <c:pt idx="1387">
                  <c:v>2.4800000000000056E-3</c:v>
                </c:pt>
                <c:pt idx="1388">
                  <c:v>3.9350000000000001E-3</c:v>
                </c:pt>
                <c:pt idx="1389">
                  <c:v>1.3698999999999999E-2</c:v>
                </c:pt>
                <c:pt idx="1390">
                  <c:v>1.6293999999999999E-2</c:v>
                </c:pt>
                <c:pt idx="1391">
                  <c:v>2.153900000000002E-2</c:v>
                </c:pt>
                <c:pt idx="1392">
                  <c:v>3.3101999999999999E-2</c:v>
                </c:pt>
                <c:pt idx="1393">
                  <c:v>3.9009000000000058E-2</c:v>
                </c:pt>
                <c:pt idx="1394">
                  <c:v>4.1236000000000002E-2</c:v>
                </c:pt>
                <c:pt idx="1395">
                  <c:v>5.3329000000000022E-2</c:v>
                </c:pt>
                <c:pt idx="1396">
                  <c:v>5.6899000000000033E-2</c:v>
                </c:pt>
                <c:pt idx="1397">
                  <c:v>5.718400000000011E-2</c:v>
                </c:pt>
                <c:pt idx="1398">
                  <c:v>5.9844000000000099E-2</c:v>
                </c:pt>
                <c:pt idx="1399">
                  <c:v>6.171500000000011E-2</c:v>
                </c:pt>
                <c:pt idx="1400">
                  <c:v>7.464800000000002E-2</c:v>
                </c:pt>
                <c:pt idx="1401">
                  <c:v>7.8330000000000108E-2</c:v>
                </c:pt>
                <c:pt idx="1402">
                  <c:v>8.9178000000000063E-2</c:v>
                </c:pt>
                <c:pt idx="1403">
                  <c:v>8.9411000000000018E-2</c:v>
                </c:pt>
                <c:pt idx="1404">
                  <c:v>9.7225000000000075E-2</c:v>
                </c:pt>
                <c:pt idx="1405">
                  <c:v>0.10205400000000002</c:v>
                </c:pt>
                <c:pt idx="1406">
                  <c:v>0.12428000000000022</c:v>
                </c:pt>
                <c:pt idx="1407">
                  <c:v>0.12465000000000002</c:v>
                </c:pt>
                <c:pt idx="1408">
                  <c:v>0.12839200000000001</c:v>
                </c:pt>
                <c:pt idx="1409">
                  <c:v>0.13286600000000001</c:v>
                </c:pt>
                <c:pt idx="1410">
                  <c:v>0.132877</c:v>
                </c:pt>
                <c:pt idx="1411">
                  <c:v>0.14031800000000041</c:v>
                </c:pt>
                <c:pt idx="1412">
                  <c:v>0.14132500000000001</c:v>
                </c:pt>
                <c:pt idx="1413">
                  <c:v>0.14378600000000041</c:v>
                </c:pt>
                <c:pt idx="1414">
                  <c:v>0.15248000000000159</c:v>
                </c:pt>
                <c:pt idx="1415">
                  <c:v>0.15846800000000258</c:v>
                </c:pt>
                <c:pt idx="1416">
                  <c:v>0.16281000000000012</c:v>
                </c:pt>
                <c:pt idx="1417">
                  <c:v>0.16546100000000044</c:v>
                </c:pt>
                <c:pt idx="1418">
                  <c:v>0.17922800000000041</c:v>
                </c:pt>
                <c:pt idx="1419">
                  <c:v>0.18673200000000173</c:v>
                </c:pt>
                <c:pt idx="1420">
                  <c:v>0.21746600000000232</c:v>
                </c:pt>
                <c:pt idx="1421">
                  <c:v>0.22497500000000009</c:v>
                </c:pt>
                <c:pt idx="1422">
                  <c:v>0.23091500000000173</c:v>
                </c:pt>
                <c:pt idx="1423">
                  <c:v>0.23197100000000001</c:v>
                </c:pt>
                <c:pt idx="1424">
                  <c:v>0.24049400000000198</c:v>
                </c:pt>
                <c:pt idx="1425">
                  <c:v>0.26002900000000001</c:v>
                </c:pt>
                <c:pt idx="1426">
                  <c:v>0.26294800000000002</c:v>
                </c:pt>
                <c:pt idx="1427">
                  <c:v>0.263546</c:v>
                </c:pt>
                <c:pt idx="1428">
                  <c:v>0.26832200000000311</c:v>
                </c:pt>
                <c:pt idx="1429">
                  <c:v>0.26875099999999996</c:v>
                </c:pt>
                <c:pt idx="1430">
                  <c:v>0.26903900000000003</c:v>
                </c:pt>
                <c:pt idx="1431">
                  <c:v>0.27071300000000004</c:v>
                </c:pt>
                <c:pt idx="1432">
                  <c:v>0.2716610000000001</c:v>
                </c:pt>
                <c:pt idx="1433">
                  <c:v>0.28834500000000002</c:v>
                </c:pt>
                <c:pt idx="1434">
                  <c:v>0.2937530000000001</c:v>
                </c:pt>
                <c:pt idx="1435">
                  <c:v>0.299705</c:v>
                </c:pt>
                <c:pt idx="1436">
                  <c:v>0.31084500000000032</c:v>
                </c:pt>
                <c:pt idx="1437">
                  <c:v>0.31310900000000008</c:v>
                </c:pt>
                <c:pt idx="1438">
                  <c:v>0.31453600000000032</c:v>
                </c:pt>
                <c:pt idx="1439">
                  <c:v>0.33042000000000515</c:v>
                </c:pt>
                <c:pt idx="1440">
                  <c:v>0.34463600000000016</c:v>
                </c:pt>
                <c:pt idx="1441">
                  <c:v>0.35435200000000283</c:v>
                </c:pt>
                <c:pt idx="1442">
                  <c:v>0.36228500000000002</c:v>
                </c:pt>
                <c:pt idx="1443">
                  <c:v>0.36635000000000317</c:v>
                </c:pt>
                <c:pt idx="1444">
                  <c:v>0.36871100000000001</c:v>
                </c:pt>
                <c:pt idx="1445">
                  <c:v>0.37027300000000002</c:v>
                </c:pt>
                <c:pt idx="1446">
                  <c:v>0.37462500000000032</c:v>
                </c:pt>
                <c:pt idx="1447">
                  <c:v>0.37474400000000002</c:v>
                </c:pt>
                <c:pt idx="1448">
                  <c:v>0.38114300000000001</c:v>
                </c:pt>
                <c:pt idx="1449">
                  <c:v>0.38210200000000138</c:v>
                </c:pt>
                <c:pt idx="1450">
                  <c:v>0.39242400000000516</c:v>
                </c:pt>
                <c:pt idx="1451">
                  <c:v>0.41399800000000031</c:v>
                </c:pt>
                <c:pt idx="1452">
                  <c:v>0.41593400000000008</c:v>
                </c:pt>
                <c:pt idx="1453">
                  <c:v>0.41612600000000038</c:v>
                </c:pt>
                <c:pt idx="1454">
                  <c:v>0.43079300000000004</c:v>
                </c:pt>
                <c:pt idx="1455">
                  <c:v>0.43505800000000283</c:v>
                </c:pt>
                <c:pt idx="1456">
                  <c:v>0.43927900000000031</c:v>
                </c:pt>
                <c:pt idx="1457">
                  <c:v>0.43999800000000283</c:v>
                </c:pt>
                <c:pt idx="1458">
                  <c:v>0.46742100000000031</c:v>
                </c:pt>
                <c:pt idx="1459">
                  <c:v>0.48256100000000002</c:v>
                </c:pt>
                <c:pt idx="1460">
                  <c:v>0.48515900000000001</c:v>
                </c:pt>
                <c:pt idx="1461">
                  <c:v>0.48940200000000295</c:v>
                </c:pt>
                <c:pt idx="1462">
                  <c:v>0.50805100000000003</c:v>
                </c:pt>
                <c:pt idx="1463">
                  <c:v>0.51453599999999433</c:v>
                </c:pt>
                <c:pt idx="1464">
                  <c:v>0.52081699999999365</c:v>
                </c:pt>
                <c:pt idx="1465">
                  <c:v>0.54255299999999262</c:v>
                </c:pt>
                <c:pt idx="1466">
                  <c:v>0.54927099999999951</c:v>
                </c:pt>
                <c:pt idx="1467">
                  <c:v>0.56133999999999951</c:v>
                </c:pt>
                <c:pt idx="1468">
                  <c:v>0.56223800000000002</c:v>
                </c:pt>
                <c:pt idx="1469">
                  <c:v>0.57722200000000001</c:v>
                </c:pt>
                <c:pt idx="1470">
                  <c:v>0.59699100000000072</c:v>
                </c:pt>
                <c:pt idx="1471">
                  <c:v>0.59981699999999194</c:v>
                </c:pt>
                <c:pt idx="1472">
                  <c:v>0.61009000000000635</c:v>
                </c:pt>
                <c:pt idx="1473">
                  <c:v>0.61351299999999365</c:v>
                </c:pt>
                <c:pt idx="1474">
                  <c:v>0.61969200000000635</c:v>
                </c:pt>
                <c:pt idx="1475">
                  <c:v>0.62134000000000622</c:v>
                </c:pt>
                <c:pt idx="1476">
                  <c:v>0.62864000000001008</c:v>
                </c:pt>
                <c:pt idx="1477">
                  <c:v>0.63199200000000566</c:v>
                </c:pt>
                <c:pt idx="1478">
                  <c:v>0.65472400000000985</c:v>
                </c:pt>
                <c:pt idx="1479">
                  <c:v>0.66263500000001008</c:v>
                </c:pt>
                <c:pt idx="1480">
                  <c:v>0.67216500000000634</c:v>
                </c:pt>
                <c:pt idx="1481">
                  <c:v>0.67766200000000065</c:v>
                </c:pt>
                <c:pt idx="1482">
                  <c:v>0.68096600000000029</c:v>
                </c:pt>
                <c:pt idx="1483">
                  <c:v>0.69936000000000031</c:v>
                </c:pt>
                <c:pt idx="1484">
                  <c:v>0.70868600000000004</c:v>
                </c:pt>
                <c:pt idx="1485">
                  <c:v>0.71806999999999999</c:v>
                </c:pt>
                <c:pt idx="1486">
                  <c:v>0.71994800000000725</c:v>
                </c:pt>
                <c:pt idx="1487">
                  <c:v>0.721966</c:v>
                </c:pt>
                <c:pt idx="1488">
                  <c:v>0.7486240000000085</c:v>
                </c:pt>
                <c:pt idx="1489">
                  <c:v>0.76434000000000635</c:v>
                </c:pt>
                <c:pt idx="1490">
                  <c:v>0.76535100000000622</c:v>
                </c:pt>
                <c:pt idx="1491">
                  <c:v>0.77555099999999966</c:v>
                </c:pt>
                <c:pt idx="1492">
                  <c:v>0.78153199999999956</c:v>
                </c:pt>
                <c:pt idx="1493">
                  <c:v>0.78717400000000004</c:v>
                </c:pt>
                <c:pt idx="1494">
                  <c:v>0.79136599999999957</c:v>
                </c:pt>
                <c:pt idx="1495">
                  <c:v>0.79867699999999997</c:v>
                </c:pt>
                <c:pt idx="1496">
                  <c:v>0.79952800000000002</c:v>
                </c:pt>
                <c:pt idx="1497">
                  <c:v>0.80215199999999998</c:v>
                </c:pt>
                <c:pt idx="1498">
                  <c:v>0.80913000000000002</c:v>
                </c:pt>
                <c:pt idx="1499">
                  <c:v>0.82463399999999998</c:v>
                </c:pt>
                <c:pt idx="1500">
                  <c:v>0.82686300000000001</c:v>
                </c:pt>
                <c:pt idx="1501">
                  <c:v>0.83970800000000634</c:v>
                </c:pt>
                <c:pt idx="1502">
                  <c:v>0.84249600000000002</c:v>
                </c:pt>
                <c:pt idx="1503">
                  <c:v>0.85110000000000063</c:v>
                </c:pt>
                <c:pt idx="1504">
                  <c:v>0.85213000000000005</c:v>
                </c:pt>
                <c:pt idx="1505">
                  <c:v>0.85220200000000002</c:v>
                </c:pt>
                <c:pt idx="1506">
                  <c:v>0.85392500000000726</c:v>
                </c:pt>
                <c:pt idx="1507">
                  <c:v>0.86290900000000725</c:v>
                </c:pt>
                <c:pt idx="1508">
                  <c:v>0.87692400000000725</c:v>
                </c:pt>
                <c:pt idx="1509">
                  <c:v>0.87889700000000726</c:v>
                </c:pt>
                <c:pt idx="1510">
                  <c:v>0.87969600000000725</c:v>
                </c:pt>
                <c:pt idx="1511">
                  <c:v>0.88136099999999296</c:v>
                </c:pt>
                <c:pt idx="1512">
                  <c:v>0.89433699999999194</c:v>
                </c:pt>
                <c:pt idx="1513">
                  <c:v>0.89597900000000075</c:v>
                </c:pt>
                <c:pt idx="1514">
                  <c:v>0.89647299999999353</c:v>
                </c:pt>
                <c:pt idx="1515">
                  <c:v>0.91152999999999951</c:v>
                </c:pt>
                <c:pt idx="1516">
                  <c:v>0.91535</c:v>
                </c:pt>
                <c:pt idx="1517">
                  <c:v>0.9263439999999995</c:v>
                </c:pt>
                <c:pt idx="1518">
                  <c:v>0.92878300000000003</c:v>
                </c:pt>
                <c:pt idx="1519">
                  <c:v>0.94625599999999999</c:v>
                </c:pt>
                <c:pt idx="1520">
                  <c:v>0.96495299999999951</c:v>
                </c:pt>
                <c:pt idx="1521">
                  <c:v>0.99665499999999996</c:v>
                </c:pt>
                <c:pt idx="1522">
                  <c:v>1.0015799999999873</c:v>
                </c:pt>
                <c:pt idx="1523">
                  <c:v>1.00681</c:v>
                </c:pt>
                <c:pt idx="1524">
                  <c:v>1.01678</c:v>
                </c:pt>
                <c:pt idx="1525">
                  <c:v>1.01925</c:v>
                </c:pt>
                <c:pt idx="1526">
                  <c:v>1.0860399999999999</c:v>
                </c:pt>
                <c:pt idx="1527">
                  <c:v>1.0982400000000001</c:v>
                </c:pt>
                <c:pt idx="1528">
                  <c:v>1.13158</c:v>
                </c:pt>
                <c:pt idx="1529">
                  <c:v>1.14178</c:v>
                </c:pt>
                <c:pt idx="1530">
                  <c:v>1.1815199999999999</c:v>
                </c:pt>
                <c:pt idx="1531">
                  <c:v>1.1875199999999999</c:v>
                </c:pt>
                <c:pt idx="1532">
                  <c:v>1.2867</c:v>
                </c:pt>
                <c:pt idx="1533">
                  <c:v>1.67486</c:v>
                </c:pt>
                <c:pt idx="1534">
                  <c:v>2.1271499999999999</c:v>
                </c:pt>
              </c:numCache>
            </c:numRef>
          </c:xVal>
          <c:yVal>
            <c:numRef>
              <c:f>data_Mexico!$F$2:$F$1600</c:f>
              <c:numCache>
                <c:formatCode>General</c:formatCode>
                <c:ptCount val="1599"/>
                <c:pt idx="36">
                  <c:v>340.91739999999669</c:v>
                </c:pt>
                <c:pt idx="37">
                  <c:v>361.76929999999999</c:v>
                </c:pt>
                <c:pt idx="41">
                  <c:v>379.88909999999993</c:v>
                </c:pt>
                <c:pt idx="42">
                  <c:v>277.94189999999969</c:v>
                </c:pt>
                <c:pt idx="43">
                  <c:v>294.22829999999863</c:v>
                </c:pt>
                <c:pt idx="46">
                  <c:v>369.99369999999863</c:v>
                </c:pt>
                <c:pt idx="48">
                  <c:v>357.35120000000001</c:v>
                </c:pt>
                <c:pt idx="51">
                  <c:v>346.2029</c:v>
                </c:pt>
                <c:pt idx="52">
                  <c:v>386.15589999999997</c:v>
                </c:pt>
                <c:pt idx="62">
                  <c:v>385.22139999999558</c:v>
                </c:pt>
                <c:pt idx="83">
                  <c:v>344.94119999999663</c:v>
                </c:pt>
                <c:pt idx="84">
                  <c:v>265.33709999999923</c:v>
                </c:pt>
                <c:pt idx="89">
                  <c:v>365.08539999999869</c:v>
                </c:pt>
                <c:pt idx="90">
                  <c:v>463.07799999999969</c:v>
                </c:pt>
                <c:pt idx="98">
                  <c:v>400.40349999999899</c:v>
                </c:pt>
                <c:pt idx="111">
                  <c:v>391.39440000000002</c:v>
                </c:pt>
                <c:pt idx="114">
                  <c:v>351.87939999999969</c:v>
                </c:pt>
                <c:pt idx="121">
                  <c:v>343.71849999999893</c:v>
                </c:pt>
                <c:pt idx="127">
                  <c:v>308.548</c:v>
                </c:pt>
                <c:pt idx="130">
                  <c:v>325.0772</c:v>
                </c:pt>
                <c:pt idx="139">
                  <c:v>375.09109999999669</c:v>
                </c:pt>
                <c:pt idx="140">
                  <c:v>354.81490000000002</c:v>
                </c:pt>
                <c:pt idx="142">
                  <c:v>438.84010000000001</c:v>
                </c:pt>
                <c:pt idx="148">
                  <c:v>373.94380000000001</c:v>
                </c:pt>
                <c:pt idx="151">
                  <c:v>266.28169999999869</c:v>
                </c:pt>
                <c:pt idx="152">
                  <c:v>406.29679999999564</c:v>
                </c:pt>
                <c:pt idx="153">
                  <c:v>416.68060000000008</c:v>
                </c:pt>
                <c:pt idx="156">
                  <c:v>399.45490000000001</c:v>
                </c:pt>
                <c:pt idx="158">
                  <c:v>275.4742</c:v>
                </c:pt>
                <c:pt idx="164">
                  <c:v>417.96709999999899</c:v>
                </c:pt>
                <c:pt idx="168">
                  <c:v>432.73929999999899</c:v>
                </c:pt>
                <c:pt idx="169">
                  <c:v>414.15039999999999</c:v>
                </c:pt>
                <c:pt idx="171">
                  <c:v>353.34780000000364</c:v>
                </c:pt>
                <c:pt idx="173">
                  <c:v>301.8245</c:v>
                </c:pt>
                <c:pt idx="177">
                  <c:v>409.05040000000002</c:v>
                </c:pt>
                <c:pt idx="181">
                  <c:v>367.44580000000002</c:v>
                </c:pt>
                <c:pt idx="182">
                  <c:v>364.5899</c:v>
                </c:pt>
                <c:pt idx="185">
                  <c:v>360.45260000000002</c:v>
                </c:pt>
                <c:pt idx="189">
                  <c:v>426.72629999999663</c:v>
                </c:pt>
                <c:pt idx="192">
                  <c:v>446.69420000000002</c:v>
                </c:pt>
                <c:pt idx="194">
                  <c:v>369.36369999999999</c:v>
                </c:pt>
                <c:pt idx="201">
                  <c:v>354.1893</c:v>
                </c:pt>
                <c:pt idx="205">
                  <c:v>348.51060000000001</c:v>
                </c:pt>
                <c:pt idx="207">
                  <c:v>263.50060000000002</c:v>
                </c:pt>
                <c:pt idx="209">
                  <c:v>432.01099999999963</c:v>
                </c:pt>
                <c:pt idx="212">
                  <c:v>409.59199999999669</c:v>
                </c:pt>
                <c:pt idx="214">
                  <c:v>403.74669999999969</c:v>
                </c:pt>
                <c:pt idx="216">
                  <c:v>425.89679999999669</c:v>
                </c:pt>
                <c:pt idx="220">
                  <c:v>346.20839999999669</c:v>
                </c:pt>
                <c:pt idx="221">
                  <c:v>336.21699999999669</c:v>
                </c:pt>
                <c:pt idx="223">
                  <c:v>330.33280000000002</c:v>
                </c:pt>
                <c:pt idx="229">
                  <c:v>347.91669999999863</c:v>
                </c:pt>
                <c:pt idx="231">
                  <c:v>382.93329999999617</c:v>
                </c:pt>
                <c:pt idx="232">
                  <c:v>370.51420000000002</c:v>
                </c:pt>
                <c:pt idx="235">
                  <c:v>390.91409999999894</c:v>
                </c:pt>
                <c:pt idx="236">
                  <c:v>409.85730000000001</c:v>
                </c:pt>
                <c:pt idx="237">
                  <c:v>353.00779999999969</c:v>
                </c:pt>
                <c:pt idx="238">
                  <c:v>346.01549999999969</c:v>
                </c:pt>
                <c:pt idx="239">
                  <c:v>354.14900000000341</c:v>
                </c:pt>
                <c:pt idx="240">
                  <c:v>394.28169999999869</c:v>
                </c:pt>
                <c:pt idx="241">
                  <c:v>346.05709999999999</c:v>
                </c:pt>
                <c:pt idx="242">
                  <c:v>362.50450000000001</c:v>
                </c:pt>
                <c:pt idx="243">
                  <c:v>326.04609999999963</c:v>
                </c:pt>
                <c:pt idx="246">
                  <c:v>388.83649999999869</c:v>
                </c:pt>
                <c:pt idx="250">
                  <c:v>392.90789999999993</c:v>
                </c:pt>
                <c:pt idx="252">
                  <c:v>418.30099999999999</c:v>
                </c:pt>
                <c:pt idx="255">
                  <c:v>393.31720000000001</c:v>
                </c:pt>
                <c:pt idx="257">
                  <c:v>393.00069999999999</c:v>
                </c:pt>
                <c:pt idx="258">
                  <c:v>471.92449999999963</c:v>
                </c:pt>
                <c:pt idx="262">
                  <c:v>419.95420000000001</c:v>
                </c:pt>
                <c:pt idx="264">
                  <c:v>350.08780000000002</c:v>
                </c:pt>
                <c:pt idx="265">
                  <c:v>452.70139999999628</c:v>
                </c:pt>
                <c:pt idx="268">
                  <c:v>447.8064</c:v>
                </c:pt>
                <c:pt idx="270">
                  <c:v>421.65109999999999</c:v>
                </c:pt>
                <c:pt idx="271">
                  <c:v>426.58300000000003</c:v>
                </c:pt>
                <c:pt idx="273">
                  <c:v>404.79769999999894</c:v>
                </c:pt>
                <c:pt idx="278">
                  <c:v>441.65940000000353</c:v>
                </c:pt>
                <c:pt idx="284">
                  <c:v>344.90879999999669</c:v>
                </c:pt>
                <c:pt idx="286">
                  <c:v>395.98249999999899</c:v>
                </c:pt>
                <c:pt idx="288">
                  <c:v>395.84370000000001</c:v>
                </c:pt>
                <c:pt idx="290">
                  <c:v>258.1687</c:v>
                </c:pt>
                <c:pt idx="291">
                  <c:v>413.61779999999999</c:v>
                </c:pt>
                <c:pt idx="293">
                  <c:v>417.84010000000001</c:v>
                </c:pt>
                <c:pt idx="294">
                  <c:v>420.66230000000002</c:v>
                </c:pt>
                <c:pt idx="296">
                  <c:v>395.61970000000002</c:v>
                </c:pt>
                <c:pt idx="297">
                  <c:v>367.93679999999495</c:v>
                </c:pt>
                <c:pt idx="299">
                  <c:v>393.78609999999622</c:v>
                </c:pt>
                <c:pt idx="300">
                  <c:v>434.61369999999999</c:v>
                </c:pt>
                <c:pt idx="301">
                  <c:v>383.19139999999823</c:v>
                </c:pt>
                <c:pt idx="302">
                  <c:v>439.81689999999969</c:v>
                </c:pt>
                <c:pt idx="303">
                  <c:v>411.8218</c:v>
                </c:pt>
                <c:pt idx="304">
                  <c:v>398.12040000000002</c:v>
                </c:pt>
                <c:pt idx="307">
                  <c:v>355.34519999999969</c:v>
                </c:pt>
                <c:pt idx="308">
                  <c:v>444.96029999999899</c:v>
                </c:pt>
                <c:pt idx="309">
                  <c:v>363.03359999999628</c:v>
                </c:pt>
                <c:pt idx="312">
                  <c:v>347.58949999999999</c:v>
                </c:pt>
                <c:pt idx="313">
                  <c:v>391.44779999999969</c:v>
                </c:pt>
                <c:pt idx="316">
                  <c:v>455.77179999999669</c:v>
                </c:pt>
                <c:pt idx="317">
                  <c:v>388.79349999999869</c:v>
                </c:pt>
                <c:pt idx="318">
                  <c:v>406.99199999999564</c:v>
                </c:pt>
                <c:pt idx="319">
                  <c:v>436.19929999999999</c:v>
                </c:pt>
                <c:pt idx="322">
                  <c:v>376.26920000000001</c:v>
                </c:pt>
                <c:pt idx="323">
                  <c:v>397.56639999999823</c:v>
                </c:pt>
                <c:pt idx="324">
                  <c:v>387.26589999999999</c:v>
                </c:pt>
                <c:pt idx="326">
                  <c:v>381.64710000000002</c:v>
                </c:pt>
                <c:pt idx="329">
                  <c:v>362.09379999999823</c:v>
                </c:pt>
                <c:pt idx="330">
                  <c:v>387.53009999999864</c:v>
                </c:pt>
                <c:pt idx="332">
                  <c:v>436.50729999999999</c:v>
                </c:pt>
                <c:pt idx="334">
                  <c:v>368.32530000000003</c:v>
                </c:pt>
                <c:pt idx="336">
                  <c:v>433.82629999999864</c:v>
                </c:pt>
                <c:pt idx="337">
                  <c:v>373.8974</c:v>
                </c:pt>
                <c:pt idx="338">
                  <c:v>293.1336</c:v>
                </c:pt>
                <c:pt idx="339">
                  <c:v>313.99459999999863</c:v>
                </c:pt>
                <c:pt idx="340">
                  <c:v>376.03879999999663</c:v>
                </c:pt>
                <c:pt idx="342">
                  <c:v>414.80770000000001</c:v>
                </c:pt>
                <c:pt idx="343">
                  <c:v>428.26769999999999</c:v>
                </c:pt>
                <c:pt idx="344">
                  <c:v>455.73889999999869</c:v>
                </c:pt>
                <c:pt idx="345">
                  <c:v>311.78859999999617</c:v>
                </c:pt>
                <c:pt idx="347">
                  <c:v>380.12639999999863</c:v>
                </c:pt>
                <c:pt idx="348">
                  <c:v>468.64589999999998</c:v>
                </c:pt>
                <c:pt idx="349">
                  <c:v>392.17480000000353</c:v>
                </c:pt>
                <c:pt idx="351">
                  <c:v>355.44709999999969</c:v>
                </c:pt>
                <c:pt idx="355">
                  <c:v>463.65920000000278</c:v>
                </c:pt>
                <c:pt idx="356">
                  <c:v>444.51169999999894</c:v>
                </c:pt>
                <c:pt idx="357">
                  <c:v>449.16789999999997</c:v>
                </c:pt>
                <c:pt idx="358">
                  <c:v>370.3657</c:v>
                </c:pt>
                <c:pt idx="360">
                  <c:v>415.04199999999969</c:v>
                </c:pt>
                <c:pt idx="361">
                  <c:v>397.89920000000001</c:v>
                </c:pt>
                <c:pt idx="362">
                  <c:v>368.61980000000278</c:v>
                </c:pt>
                <c:pt idx="364">
                  <c:v>369.53789999999969</c:v>
                </c:pt>
                <c:pt idx="366">
                  <c:v>394.03849999999869</c:v>
                </c:pt>
                <c:pt idx="367">
                  <c:v>436.82909999999993</c:v>
                </c:pt>
                <c:pt idx="368">
                  <c:v>431.99079999999663</c:v>
                </c:pt>
                <c:pt idx="371">
                  <c:v>343.20780000000002</c:v>
                </c:pt>
                <c:pt idx="372">
                  <c:v>379.97849999999869</c:v>
                </c:pt>
                <c:pt idx="373">
                  <c:v>412.83619999999564</c:v>
                </c:pt>
                <c:pt idx="376">
                  <c:v>384.07669999999899</c:v>
                </c:pt>
                <c:pt idx="377">
                  <c:v>410.10559999999964</c:v>
                </c:pt>
                <c:pt idx="379">
                  <c:v>395.52420000000001</c:v>
                </c:pt>
                <c:pt idx="380">
                  <c:v>383.19760000000002</c:v>
                </c:pt>
                <c:pt idx="381">
                  <c:v>400.52140000000003</c:v>
                </c:pt>
                <c:pt idx="382">
                  <c:v>379.67189999999999</c:v>
                </c:pt>
                <c:pt idx="384">
                  <c:v>333.92449999999963</c:v>
                </c:pt>
                <c:pt idx="385">
                  <c:v>411.36</c:v>
                </c:pt>
                <c:pt idx="387">
                  <c:v>459.56509999999969</c:v>
                </c:pt>
                <c:pt idx="389">
                  <c:v>447.87819999999869</c:v>
                </c:pt>
                <c:pt idx="391">
                  <c:v>369.66419999999999</c:v>
                </c:pt>
                <c:pt idx="392">
                  <c:v>367.85930000000002</c:v>
                </c:pt>
                <c:pt idx="393">
                  <c:v>455.524</c:v>
                </c:pt>
                <c:pt idx="394">
                  <c:v>462.42269999999894</c:v>
                </c:pt>
                <c:pt idx="395">
                  <c:v>430.30880000000002</c:v>
                </c:pt>
                <c:pt idx="396">
                  <c:v>466.74619999999823</c:v>
                </c:pt>
                <c:pt idx="397">
                  <c:v>393.21839999999617</c:v>
                </c:pt>
                <c:pt idx="398">
                  <c:v>468.29769999999894</c:v>
                </c:pt>
                <c:pt idx="399">
                  <c:v>445.00309999999899</c:v>
                </c:pt>
                <c:pt idx="400">
                  <c:v>350.24220000000008</c:v>
                </c:pt>
                <c:pt idx="401">
                  <c:v>452.75990000000002</c:v>
                </c:pt>
                <c:pt idx="402">
                  <c:v>412.21249999999969</c:v>
                </c:pt>
                <c:pt idx="403">
                  <c:v>387.4588</c:v>
                </c:pt>
                <c:pt idx="404">
                  <c:v>382.90689999999893</c:v>
                </c:pt>
                <c:pt idx="405">
                  <c:v>402.47430000000003</c:v>
                </c:pt>
                <c:pt idx="406">
                  <c:v>418.79029999999869</c:v>
                </c:pt>
                <c:pt idx="407">
                  <c:v>361.56470000000002</c:v>
                </c:pt>
                <c:pt idx="408">
                  <c:v>439.42699999999587</c:v>
                </c:pt>
                <c:pt idx="409">
                  <c:v>416.04590000000002</c:v>
                </c:pt>
                <c:pt idx="410">
                  <c:v>397.23970000000003</c:v>
                </c:pt>
                <c:pt idx="411">
                  <c:v>367.38619999999617</c:v>
                </c:pt>
                <c:pt idx="412">
                  <c:v>445.60050000000001</c:v>
                </c:pt>
                <c:pt idx="413">
                  <c:v>397.65699999999993</c:v>
                </c:pt>
                <c:pt idx="414">
                  <c:v>423.94779999999969</c:v>
                </c:pt>
                <c:pt idx="416">
                  <c:v>385.93769999999893</c:v>
                </c:pt>
                <c:pt idx="417">
                  <c:v>333.48809999999617</c:v>
                </c:pt>
                <c:pt idx="418">
                  <c:v>405.1123</c:v>
                </c:pt>
                <c:pt idx="420">
                  <c:v>408.08539999999869</c:v>
                </c:pt>
                <c:pt idx="421">
                  <c:v>350.41589999999923</c:v>
                </c:pt>
                <c:pt idx="422">
                  <c:v>408.94549999999964</c:v>
                </c:pt>
                <c:pt idx="423">
                  <c:v>388.10719999999969</c:v>
                </c:pt>
                <c:pt idx="425">
                  <c:v>406.70929999999993</c:v>
                </c:pt>
                <c:pt idx="426">
                  <c:v>442.92579999999663</c:v>
                </c:pt>
                <c:pt idx="427">
                  <c:v>415.96169999999893</c:v>
                </c:pt>
                <c:pt idx="428">
                  <c:v>455.70479999999969</c:v>
                </c:pt>
                <c:pt idx="429">
                  <c:v>391.42369999999869</c:v>
                </c:pt>
                <c:pt idx="430">
                  <c:v>350.22609999999617</c:v>
                </c:pt>
                <c:pt idx="431">
                  <c:v>441.84390000000002</c:v>
                </c:pt>
                <c:pt idx="432">
                  <c:v>423.45619999999604</c:v>
                </c:pt>
                <c:pt idx="434">
                  <c:v>378.84260000000353</c:v>
                </c:pt>
                <c:pt idx="435">
                  <c:v>365.78569999999894</c:v>
                </c:pt>
                <c:pt idx="436">
                  <c:v>372.68239999999969</c:v>
                </c:pt>
                <c:pt idx="437">
                  <c:v>384.72539999999663</c:v>
                </c:pt>
                <c:pt idx="438">
                  <c:v>374.11880000000002</c:v>
                </c:pt>
                <c:pt idx="439">
                  <c:v>363.93889999999863</c:v>
                </c:pt>
                <c:pt idx="440">
                  <c:v>354.70929999999993</c:v>
                </c:pt>
                <c:pt idx="441">
                  <c:v>381.10169999999999</c:v>
                </c:pt>
                <c:pt idx="442">
                  <c:v>390.38629999999893</c:v>
                </c:pt>
                <c:pt idx="443">
                  <c:v>459.39960000000002</c:v>
                </c:pt>
                <c:pt idx="444">
                  <c:v>395.77910000000003</c:v>
                </c:pt>
                <c:pt idx="446">
                  <c:v>470.43649999999599</c:v>
                </c:pt>
                <c:pt idx="449">
                  <c:v>351.46559999999869</c:v>
                </c:pt>
                <c:pt idx="452">
                  <c:v>312.92869999999863</c:v>
                </c:pt>
                <c:pt idx="453">
                  <c:v>410.51549999999969</c:v>
                </c:pt>
                <c:pt idx="455">
                  <c:v>441.68680000000001</c:v>
                </c:pt>
                <c:pt idx="456">
                  <c:v>436.47109999999628</c:v>
                </c:pt>
                <c:pt idx="457">
                  <c:v>437.2414</c:v>
                </c:pt>
                <c:pt idx="459">
                  <c:v>438.85599999999999</c:v>
                </c:pt>
                <c:pt idx="460">
                  <c:v>377.15030000000002</c:v>
                </c:pt>
                <c:pt idx="461">
                  <c:v>377.2946</c:v>
                </c:pt>
                <c:pt idx="462">
                  <c:v>316.3229</c:v>
                </c:pt>
                <c:pt idx="463">
                  <c:v>424.03559999999823</c:v>
                </c:pt>
                <c:pt idx="464">
                  <c:v>414.90549999999899</c:v>
                </c:pt>
                <c:pt idx="465">
                  <c:v>426.8605</c:v>
                </c:pt>
                <c:pt idx="466">
                  <c:v>413.40029999999899</c:v>
                </c:pt>
                <c:pt idx="468">
                  <c:v>420.6259</c:v>
                </c:pt>
                <c:pt idx="470">
                  <c:v>406.2278</c:v>
                </c:pt>
                <c:pt idx="471">
                  <c:v>427.30360000000002</c:v>
                </c:pt>
                <c:pt idx="472">
                  <c:v>437.13909999999993</c:v>
                </c:pt>
                <c:pt idx="473">
                  <c:v>451.36759999999964</c:v>
                </c:pt>
                <c:pt idx="474">
                  <c:v>404.74549999999999</c:v>
                </c:pt>
                <c:pt idx="475">
                  <c:v>420.80169999999993</c:v>
                </c:pt>
                <c:pt idx="476">
                  <c:v>426.77299999999963</c:v>
                </c:pt>
                <c:pt idx="477">
                  <c:v>362.39760000000001</c:v>
                </c:pt>
                <c:pt idx="479">
                  <c:v>408.452</c:v>
                </c:pt>
                <c:pt idx="480">
                  <c:v>446.0437</c:v>
                </c:pt>
                <c:pt idx="481">
                  <c:v>445.96629999999863</c:v>
                </c:pt>
                <c:pt idx="483">
                  <c:v>341.81920000000002</c:v>
                </c:pt>
                <c:pt idx="484">
                  <c:v>434.78819999999558</c:v>
                </c:pt>
                <c:pt idx="485">
                  <c:v>426.31819999999863</c:v>
                </c:pt>
                <c:pt idx="486">
                  <c:v>450.53899999999823</c:v>
                </c:pt>
                <c:pt idx="487">
                  <c:v>408.70639999999617</c:v>
                </c:pt>
                <c:pt idx="488">
                  <c:v>412.15620000000001</c:v>
                </c:pt>
                <c:pt idx="489">
                  <c:v>408.43249999999864</c:v>
                </c:pt>
                <c:pt idx="490">
                  <c:v>330.40359999999669</c:v>
                </c:pt>
                <c:pt idx="492">
                  <c:v>366.58159999999663</c:v>
                </c:pt>
                <c:pt idx="493">
                  <c:v>457.76749999999993</c:v>
                </c:pt>
                <c:pt idx="494">
                  <c:v>442.84339999999969</c:v>
                </c:pt>
                <c:pt idx="495">
                  <c:v>437.31689999999969</c:v>
                </c:pt>
                <c:pt idx="496">
                  <c:v>460.67520000000002</c:v>
                </c:pt>
                <c:pt idx="497">
                  <c:v>433.63459999999969</c:v>
                </c:pt>
                <c:pt idx="498">
                  <c:v>438.87689999999969</c:v>
                </c:pt>
                <c:pt idx="499">
                  <c:v>460.68079999999969</c:v>
                </c:pt>
                <c:pt idx="500">
                  <c:v>474.26129999999893</c:v>
                </c:pt>
                <c:pt idx="501">
                  <c:v>374.84920000000238</c:v>
                </c:pt>
                <c:pt idx="502">
                  <c:v>382.92209999999869</c:v>
                </c:pt>
                <c:pt idx="503">
                  <c:v>376.16940000000238</c:v>
                </c:pt>
                <c:pt idx="504">
                  <c:v>437.28219999999823</c:v>
                </c:pt>
                <c:pt idx="505">
                  <c:v>384.50189999999969</c:v>
                </c:pt>
                <c:pt idx="508">
                  <c:v>429.62270000000001</c:v>
                </c:pt>
                <c:pt idx="509">
                  <c:v>372.64760000000382</c:v>
                </c:pt>
                <c:pt idx="510">
                  <c:v>463.4126</c:v>
                </c:pt>
                <c:pt idx="511">
                  <c:v>357.30450000000002</c:v>
                </c:pt>
                <c:pt idx="512">
                  <c:v>374.69809999999899</c:v>
                </c:pt>
                <c:pt idx="513">
                  <c:v>435.66759999999999</c:v>
                </c:pt>
                <c:pt idx="514">
                  <c:v>371.33519999999669</c:v>
                </c:pt>
                <c:pt idx="515">
                  <c:v>407.38749999999999</c:v>
                </c:pt>
                <c:pt idx="516">
                  <c:v>461.06459999999993</c:v>
                </c:pt>
                <c:pt idx="517">
                  <c:v>342.8571</c:v>
                </c:pt>
                <c:pt idx="518">
                  <c:v>404.23329999999669</c:v>
                </c:pt>
                <c:pt idx="519">
                  <c:v>444.94659999999863</c:v>
                </c:pt>
                <c:pt idx="522">
                  <c:v>449.45859999999863</c:v>
                </c:pt>
                <c:pt idx="523">
                  <c:v>429.24</c:v>
                </c:pt>
                <c:pt idx="524">
                  <c:v>426.78299999999899</c:v>
                </c:pt>
                <c:pt idx="525">
                  <c:v>416.82139999999669</c:v>
                </c:pt>
                <c:pt idx="526">
                  <c:v>401.98149999999669</c:v>
                </c:pt>
                <c:pt idx="527">
                  <c:v>411.26889999999969</c:v>
                </c:pt>
                <c:pt idx="528">
                  <c:v>458.11700000000002</c:v>
                </c:pt>
                <c:pt idx="529">
                  <c:v>349.19829999999899</c:v>
                </c:pt>
                <c:pt idx="530">
                  <c:v>379.80790000000002</c:v>
                </c:pt>
                <c:pt idx="531">
                  <c:v>421.90689999999893</c:v>
                </c:pt>
                <c:pt idx="532">
                  <c:v>333.61700000000002</c:v>
                </c:pt>
                <c:pt idx="536">
                  <c:v>407.19499999999999</c:v>
                </c:pt>
                <c:pt idx="537">
                  <c:v>442.09559999999863</c:v>
                </c:pt>
                <c:pt idx="538">
                  <c:v>416.76580000000001</c:v>
                </c:pt>
                <c:pt idx="539">
                  <c:v>435.8066</c:v>
                </c:pt>
                <c:pt idx="540">
                  <c:v>401.22929999999963</c:v>
                </c:pt>
                <c:pt idx="541">
                  <c:v>394.54820000000001</c:v>
                </c:pt>
                <c:pt idx="542">
                  <c:v>388.95049999999969</c:v>
                </c:pt>
                <c:pt idx="545">
                  <c:v>408.65949999999998</c:v>
                </c:pt>
                <c:pt idx="546">
                  <c:v>407.39359999999863</c:v>
                </c:pt>
                <c:pt idx="547">
                  <c:v>428.96570000000003</c:v>
                </c:pt>
                <c:pt idx="548">
                  <c:v>431.95769999999999</c:v>
                </c:pt>
                <c:pt idx="550">
                  <c:v>427.49299999999869</c:v>
                </c:pt>
                <c:pt idx="551">
                  <c:v>441.90639999999564</c:v>
                </c:pt>
                <c:pt idx="552">
                  <c:v>375.56369999999993</c:v>
                </c:pt>
                <c:pt idx="554">
                  <c:v>434.56330000000003</c:v>
                </c:pt>
                <c:pt idx="555">
                  <c:v>375.82960000000008</c:v>
                </c:pt>
                <c:pt idx="556">
                  <c:v>432.96589999999969</c:v>
                </c:pt>
                <c:pt idx="557">
                  <c:v>402.48189999999869</c:v>
                </c:pt>
                <c:pt idx="558">
                  <c:v>347.47719999999669</c:v>
                </c:pt>
                <c:pt idx="559">
                  <c:v>393.56580000000002</c:v>
                </c:pt>
                <c:pt idx="561">
                  <c:v>443.7176</c:v>
                </c:pt>
                <c:pt idx="562">
                  <c:v>377.84800000000001</c:v>
                </c:pt>
                <c:pt idx="563">
                  <c:v>445.41049999999899</c:v>
                </c:pt>
                <c:pt idx="565">
                  <c:v>425.13889999999969</c:v>
                </c:pt>
                <c:pt idx="566">
                  <c:v>405.17509999999999</c:v>
                </c:pt>
                <c:pt idx="567">
                  <c:v>335.8904</c:v>
                </c:pt>
                <c:pt idx="568">
                  <c:v>419.24700000000001</c:v>
                </c:pt>
                <c:pt idx="569">
                  <c:v>412.42829999999663</c:v>
                </c:pt>
                <c:pt idx="570">
                  <c:v>434.10770000000002</c:v>
                </c:pt>
                <c:pt idx="571">
                  <c:v>426.16559999999993</c:v>
                </c:pt>
                <c:pt idx="572">
                  <c:v>372.70599999999899</c:v>
                </c:pt>
                <c:pt idx="573">
                  <c:v>369.9402</c:v>
                </c:pt>
                <c:pt idx="574">
                  <c:v>344.2296</c:v>
                </c:pt>
                <c:pt idx="575">
                  <c:v>380.08629999999869</c:v>
                </c:pt>
                <c:pt idx="576">
                  <c:v>442.39019999999869</c:v>
                </c:pt>
                <c:pt idx="577">
                  <c:v>478.33069999999969</c:v>
                </c:pt>
                <c:pt idx="578">
                  <c:v>396.53529999999893</c:v>
                </c:pt>
                <c:pt idx="579">
                  <c:v>392.40320000000003</c:v>
                </c:pt>
                <c:pt idx="580">
                  <c:v>425.71309999999869</c:v>
                </c:pt>
                <c:pt idx="581">
                  <c:v>402.55470000000008</c:v>
                </c:pt>
                <c:pt idx="582">
                  <c:v>449.90099999999899</c:v>
                </c:pt>
                <c:pt idx="583">
                  <c:v>360.98549999999869</c:v>
                </c:pt>
                <c:pt idx="584">
                  <c:v>427.46260000000001</c:v>
                </c:pt>
                <c:pt idx="585">
                  <c:v>411.74770000000001</c:v>
                </c:pt>
                <c:pt idx="586">
                  <c:v>412.52839999999622</c:v>
                </c:pt>
                <c:pt idx="587">
                  <c:v>424.30029999999999</c:v>
                </c:pt>
                <c:pt idx="588">
                  <c:v>381.18029999999999</c:v>
                </c:pt>
                <c:pt idx="589">
                  <c:v>402.72689999999869</c:v>
                </c:pt>
                <c:pt idx="590">
                  <c:v>400.23899999999622</c:v>
                </c:pt>
                <c:pt idx="591">
                  <c:v>454.74109999999899</c:v>
                </c:pt>
                <c:pt idx="592">
                  <c:v>395.9008</c:v>
                </c:pt>
                <c:pt idx="593">
                  <c:v>397.4964999999961</c:v>
                </c:pt>
                <c:pt idx="595">
                  <c:v>442.14299999999997</c:v>
                </c:pt>
                <c:pt idx="596">
                  <c:v>381.54230000000001</c:v>
                </c:pt>
                <c:pt idx="597">
                  <c:v>388.10219999999993</c:v>
                </c:pt>
                <c:pt idx="598">
                  <c:v>456.91469999999993</c:v>
                </c:pt>
                <c:pt idx="600">
                  <c:v>406.73939999999823</c:v>
                </c:pt>
                <c:pt idx="602">
                  <c:v>381.12119999999823</c:v>
                </c:pt>
                <c:pt idx="603">
                  <c:v>441.17480000000353</c:v>
                </c:pt>
                <c:pt idx="604">
                  <c:v>416.22529999999864</c:v>
                </c:pt>
                <c:pt idx="605">
                  <c:v>338.00599999999969</c:v>
                </c:pt>
                <c:pt idx="606">
                  <c:v>325.09410000000003</c:v>
                </c:pt>
                <c:pt idx="607">
                  <c:v>437.36529999999999</c:v>
                </c:pt>
                <c:pt idx="608">
                  <c:v>447.22299999999899</c:v>
                </c:pt>
                <c:pt idx="609">
                  <c:v>437.1377</c:v>
                </c:pt>
                <c:pt idx="610">
                  <c:v>462.63849999999923</c:v>
                </c:pt>
                <c:pt idx="611">
                  <c:v>361.08369999999923</c:v>
                </c:pt>
                <c:pt idx="612">
                  <c:v>354.57560000000001</c:v>
                </c:pt>
                <c:pt idx="613">
                  <c:v>371.68450000000001</c:v>
                </c:pt>
                <c:pt idx="614">
                  <c:v>437.70429999999999</c:v>
                </c:pt>
                <c:pt idx="615">
                  <c:v>382.28489999999999</c:v>
                </c:pt>
                <c:pt idx="616">
                  <c:v>453.49249999999893</c:v>
                </c:pt>
                <c:pt idx="617">
                  <c:v>468.09009999999893</c:v>
                </c:pt>
                <c:pt idx="618">
                  <c:v>411.51589999999999</c:v>
                </c:pt>
                <c:pt idx="619">
                  <c:v>363.03799999999899</c:v>
                </c:pt>
                <c:pt idx="620">
                  <c:v>396.84940000000347</c:v>
                </c:pt>
                <c:pt idx="622">
                  <c:v>446.73409999999899</c:v>
                </c:pt>
                <c:pt idx="623">
                  <c:v>469.98619999999454</c:v>
                </c:pt>
                <c:pt idx="624">
                  <c:v>406.79659999999546</c:v>
                </c:pt>
                <c:pt idx="625">
                  <c:v>461.79929999999899</c:v>
                </c:pt>
                <c:pt idx="626">
                  <c:v>433.04860000000002</c:v>
                </c:pt>
                <c:pt idx="627">
                  <c:v>407.4076</c:v>
                </c:pt>
                <c:pt idx="628">
                  <c:v>426.25850000000003</c:v>
                </c:pt>
                <c:pt idx="630">
                  <c:v>446.69589999999999</c:v>
                </c:pt>
                <c:pt idx="631">
                  <c:v>450.88889999999969</c:v>
                </c:pt>
                <c:pt idx="632">
                  <c:v>357.89550000000003</c:v>
                </c:pt>
                <c:pt idx="633">
                  <c:v>412.69709999999969</c:v>
                </c:pt>
                <c:pt idx="634">
                  <c:v>423.10579999999999</c:v>
                </c:pt>
                <c:pt idx="635">
                  <c:v>453.07979999999969</c:v>
                </c:pt>
                <c:pt idx="636">
                  <c:v>420.6825</c:v>
                </c:pt>
                <c:pt idx="637">
                  <c:v>447.14339999999999</c:v>
                </c:pt>
                <c:pt idx="639">
                  <c:v>431.60449999999997</c:v>
                </c:pt>
                <c:pt idx="640">
                  <c:v>318.6653</c:v>
                </c:pt>
                <c:pt idx="641">
                  <c:v>421.22229999999894</c:v>
                </c:pt>
                <c:pt idx="642">
                  <c:v>478.9846</c:v>
                </c:pt>
                <c:pt idx="643">
                  <c:v>454.25309999999899</c:v>
                </c:pt>
                <c:pt idx="644">
                  <c:v>427.71029999999899</c:v>
                </c:pt>
                <c:pt idx="645">
                  <c:v>342.10039999999969</c:v>
                </c:pt>
                <c:pt idx="646">
                  <c:v>439.35449999999997</c:v>
                </c:pt>
                <c:pt idx="647">
                  <c:v>385.20189999999963</c:v>
                </c:pt>
                <c:pt idx="648">
                  <c:v>374.47129999999669</c:v>
                </c:pt>
                <c:pt idx="649">
                  <c:v>385.56309999999894</c:v>
                </c:pt>
                <c:pt idx="650">
                  <c:v>434.57299999999969</c:v>
                </c:pt>
                <c:pt idx="651">
                  <c:v>351.3152</c:v>
                </c:pt>
                <c:pt idx="652">
                  <c:v>315.89449999999999</c:v>
                </c:pt>
                <c:pt idx="654">
                  <c:v>451.6465</c:v>
                </c:pt>
                <c:pt idx="655">
                  <c:v>472.02940000000001</c:v>
                </c:pt>
                <c:pt idx="656">
                  <c:v>442.45129999999864</c:v>
                </c:pt>
                <c:pt idx="657">
                  <c:v>458.2636</c:v>
                </c:pt>
                <c:pt idx="658">
                  <c:v>314.81849999999969</c:v>
                </c:pt>
                <c:pt idx="660">
                  <c:v>406.07659999999669</c:v>
                </c:pt>
                <c:pt idx="661">
                  <c:v>426.25290000000001</c:v>
                </c:pt>
                <c:pt idx="662">
                  <c:v>424.84949999999998</c:v>
                </c:pt>
                <c:pt idx="664">
                  <c:v>463.70240000000001</c:v>
                </c:pt>
                <c:pt idx="665">
                  <c:v>418.22449999999969</c:v>
                </c:pt>
                <c:pt idx="666">
                  <c:v>432.92639999999471</c:v>
                </c:pt>
                <c:pt idx="667">
                  <c:v>419.03539999999663</c:v>
                </c:pt>
                <c:pt idx="668">
                  <c:v>419.24759999999969</c:v>
                </c:pt>
                <c:pt idx="669">
                  <c:v>394.49949999999899</c:v>
                </c:pt>
                <c:pt idx="671">
                  <c:v>443.90940000000001</c:v>
                </c:pt>
                <c:pt idx="672">
                  <c:v>417.16250000000002</c:v>
                </c:pt>
                <c:pt idx="673">
                  <c:v>477.63339999999869</c:v>
                </c:pt>
                <c:pt idx="674">
                  <c:v>393.39509999999899</c:v>
                </c:pt>
                <c:pt idx="675">
                  <c:v>410.15809999999999</c:v>
                </c:pt>
                <c:pt idx="676">
                  <c:v>352.69649999999899</c:v>
                </c:pt>
                <c:pt idx="677">
                  <c:v>395.1807</c:v>
                </c:pt>
                <c:pt idx="678">
                  <c:v>419.24109999999899</c:v>
                </c:pt>
                <c:pt idx="679">
                  <c:v>434.91299999999899</c:v>
                </c:pt>
                <c:pt idx="680">
                  <c:v>424.47029999999899</c:v>
                </c:pt>
                <c:pt idx="681">
                  <c:v>441.77249999999964</c:v>
                </c:pt>
                <c:pt idx="682">
                  <c:v>393.55169999999993</c:v>
                </c:pt>
                <c:pt idx="683">
                  <c:v>458.52929999999969</c:v>
                </c:pt>
                <c:pt idx="684">
                  <c:v>419.84690000000001</c:v>
                </c:pt>
                <c:pt idx="685">
                  <c:v>400.16199999999969</c:v>
                </c:pt>
                <c:pt idx="686">
                  <c:v>401.00209999999993</c:v>
                </c:pt>
                <c:pt idx="687">
                  <c:v>365.41629999999628</c:v>
                </c:pt>
                <c:pt idx="688">
                  <c:v>424.41709999999864</c:v>
                </c:pt>
                <c:pt idx="689">
                  <c:v>391.11609999999899</c:v>
                </c:pt>
                <c:pt idx="692">
                  <c:v>375.68329999999969</c:v>
                </c:pt>
                <c:pt idx="693">
                  <c:v>444.73719999999616</c:v>
                </c:pt>
                <c:pt idx="694">
                  <c:v>415.10829999999999</c:v>
                </c:pt>
                <c:pt idx="695">
                  <c:v>430.99079999999663</c:v>
                </c:pt>
                <c:pt idx="696">
                  <c:v>406.77780000000001</c:v>
                </c:pt>
                <c:pt idx="697">
                  <c:v>420.95599999999899</c:v>
                </c:pt>
                <c:pt idx="698">
                  <c:v>376.78389999999899</c:v>
                </c:pt>
                <c:pt idx="699">
                  <c:v>467.84160000000008</c:v>
                </c:pt>
                <c:pt idx="700">
                  <c:v>449.57889999999969</c:v>
                </c:pt>
                <c:pt idx="702">
                  <c:v>391.63679999999869</c:v>
                </c:pt>
                <c:pt idx="703">
                  <c:v>388.42819999999472</c:v>
                </c:pt>
                <c:pt idx="704">
                  <c:v>414.4649</c:v>
                </c:pt>
                <c:pt idx="707">
                  <c:v>432.40209999999894</c:v>
                </c:pt>
                <c:pt idx="708">
                  <c:v>367.0394</c:v>
                </c:pt>
                <c:pt idx="709">
                  <c:v>432.43069999999869</c:v>
                </c:pt>
                <c:pt idx="710">
                  <c:v>449.12970000000001</c:v>
                </c:pt>
                <c:pt idx="711">
                  <c:v>328.03029999999899</c:v>
                </c:pt>
                <c:pt idx="712">
                  <c:v>457.38829999999899</c:v>
                </c:pt>
                <c:pt idx="713">
                  <c:v>430.44490000000002</c:v>
                </c:pt>
                <c:pt idx="714">
                  <c:v>480.10629999999969</c:v>
                </c:pt>
                <c:pt idx="716">
                  <c:v>311.04539999999969</c:v>
                </c:pt>
                <c:pt idx="717">
                  <c:v>482.08460000000002</c:v>
                </c:pt>
                <c:pt idx="718">
                  <c:v>423.44549999999964</c:v>
                </c:pt>
                <c:pt idx="719">
                  <c:v>439.9529</c:v>
                </c:pt>
                <c:pt idx="720">
                  <c:v>431.71499999999969</c:v>
                </c:pt>
                <c:pt idx="721">
                  <c:v>414.09879999999669</c:v>
                </c:pt>
                <c:pt idx="723">
                  <c:v>401.55180000000001</c:v>
                </c:pt>
                <c:pt idx="724">
                  <c:v>391.23739999999663</c:v>
                </c:pt>
                <c:pt idx="725">
                  <c:v>372.35520000000002</c:v>
                </c:pt>
                <c:pt idx="726">
                  <c:v>422.08019999999863</c:v>
                </c:pt>
                <c:pt idx="727">
                  <c:v>386.23799999999869</c:v>
                </c:pt>
                <c:pt idx="728">
                  <c:v>398.62990000000002</c:v>
                </c:pt>
                <c:pt idx="729">
                  <c:v>420.41489999999999</c:v>
                </c:pt>
                <c:pt idx="730">
                  <c:v>354.72709999999893</c:v>
                </c:pt>
                <c:pt idx="731">
                  <c:v>392.32679999999863</c:v>
                </c:pt>
                <c:pt idx="732">
                  <c:v>422.90089999999969</c:v>
                </c:pt>
                <c:pt idx="733">
                  <c:v>373.94220000000001</c:v>
                </c:pt>
                <c:pt idx="734">
                  <c:v>486.60440000000278</c:v>
                </c:pt>
                <c:pt idx="735">
                  <c:v>381.67980000000341</c:v>
                </c:pt>
                <c:pt idx="736">
                  <c:v>395.47739999999823</c:v>
                </c:pt>
                <c:pt idx="737">
                  <c:v>409.4796</c:v>
                </c:pt>
                <c:pt idx="738">
                  <c:v>387.15750000000008</c:v>
                </c:pt>
                <c:pt idx="739">
                  <c:v>463.18790000000001</c:v>
                </c:pt>
                <c:pt idx="740">
                  <c:v>460.24970000000002</c:v>
                </c:pt>
                <c:pt idx="743">
                  <c:v>449.68779999999964</c:v>
                </c:pt>
                <c:pt idx="744">
                  <c:v>383.89</c:v>
                </c:pt>
                <c:pt idx="745">
                  <c:v>422.78729999999899</c:v>
                </c:pt>
                <c:pt idx="746">
                  <c:v>441.64560000000341</c:v>
                </c:pt>
                <c:pt idx="747">
                  <c:v>428.77869999999899</c:v>
                </c:pt>
                <c:pt idx="748">
                  <c:v>447.23049999999893</c:v>
                </c:pt>
                <c:pt idx="749">
                  <c:v>401.49179999999546</c:v>
                </c:pt>
                <c:pt idx="750">
                  <c:v>393.7158</c:v>
                </c:pt>
                <c:pt idx="751">
                  <c:v>445.97199999999663</c:v>
                </c:pt>
                <c:pt idx="752">
                  <c:v>440.44959999999969</c:v>
                </c:pt>
                <c:pt idx="753">
                  <c:v>418.42409999999899</c:v>
                </c:pt>
                <c:pt idx="754">
                  <c:v>438.35669999999999</c:v>
                </c:pt>
                <c:pt idx="755">
                  <c:v>378.16649999999993</c:v>
                </c:pt>
                <c:pt idx="756">
                  <c:v>489.11799999999999</c:v>
                </c:pt>
                <c:pt idx="757">
                  <c:v>360.2124</c:v>
                </c:pt>
                <c:pt idx="758">
                  <c:v>382.29029999999869</c:v>
                </c:pt>
                <c:pt idx="759">
                  <c:v>422.40440000000001</c:v>
                </c:pt>
                <c:pt idx="760">
                  <c:v>442.09389999999894</c:v>
                </c:pt>
                <c:pt idx="761">
                  <c:v>436.08210000000003</c:v>
                </c:pt>
                <c:pt idx="762">
                  <c:v>433.0471</c:v>
                </c:pt>
                <c:pt idx="763">
                  <c:v>449.75380000000001</c:v>
                </c:pt>
                <c:pt idx="765">
                  <c:v>405.19549999999964</c:v>
                </c:pt>
                <c:pt idx="766">
                  <c:v>449.98379999999617</c:v>
                </c:pt>
                <c:pt idx="767">
                  <c:v>487.52189999999899</c:v>
                </c:pt>
                <c:pt idx="768">
                  <c:v>463.46379999999863</c:v>
                </c:pt>
                <c:pt idx="769">
                  <c:v>427.41180000000003</c:v>
                </c:pt>
                <c:pt idx="770">
                  <c:v>384.00720000000001</c:v>
                </c:pt>
                <c:pt idx="771">
                  <c:v>404.8073</c:v>
                </c:pt>
                <c:pt idx="772">
                  <c:v>451.08539999999869</c:v>
                </c:pt>
                <c:pt idx="773">
                  <c:v>410.14569999999998</c:v>
                </c:pt>
                <c:pt idx="774">
                  <c:v>351.51580000000001</c:v>
                </c:pt>
                <c:pt idx="775">
                  <c:v>447.63669999999894</c:v>
                </c:pt>
                <c:pt idx="776">
                  <c:v>449.6943</c:v>
                </c:pt>
                <c:pt idx="777">
                  <c:v>432.12200000000001</c:v>
                </c:pt>
                <c:pt idx="778">
                  <c:v>466.22219999999669</c:v>
                </c:pt>
                <c:pt idx="779">
                  <c:v>433.22309999999823</c:v>
                </c:pt>
                <c:pt idx="780">
                  <c:v>434.24119999999863</c:v>
                </c:pt>
                <c:pt idx="781">
                  <c:v>401.99419999999628</c:v>
                </c:pt>
                <c:pt idx="782">
                  <c:v>391.54860000000002</c:v>
                </c:pt>
                <c:pt idx="783">
                  <c:v>453.58749999999969</c:v>
                </c:pt>
                <c:pt idx="784">
                  <c:v>383.83549999999963</c:v>
                </c:pt>
                <c:pt idx="785">
                  <c:v>472.37529999999964</c:v>
                </c:pt>
                <c:pt idx="786">
                  <c:v>441.33789999999999</c:v>
                </c:pt>
                <c:pt idx="787">
                  <c:v>454.6771</c:v>
                </c:pt>
                <c:pt idx="788">
                  <c:v>420.69080000000002</c:v>
                </c:pt>
                <c:pt idx="789">
                  <c:v>450.58619999999564</c:v>
                </c:pt>
                <c:pt idx="790">
                  <c:v>462.96719999999863</c:v>
                </c:pt>
                <c:pt idx="791">
                  <c:v>473.26349999999923</c:v>
                </c:pt>
                <c:pt idx="793">
                  <c:v>464.55779999999999</c:v>
                </c:pt>
                <c:pt idx="794">
                  <c:v>444.87809999999899</c:v>
                </c:pt>
                <c:pt idx="795">
                  <c:v>455.47019999999628</c:v>
                </c:pt>
                <c:pt idx="797">
                  <c:v>451.84710000000001</c:v>
                </c:pt>
                <c:pt idx="798">
                  <c:v>486.91299999999899</c:v>
                </c:pt>
                <c:pt idx="799">
                  <c:v>457.60910000000001</c:v>
                </c:pt>
                <c:pt idx="800">
                  <c:v>367.99509999999663</c:v>
                </c:pt>
                <c:pt idx="802">
                  <c:v>429.35180000000008</c:v>
                </c:pt>
                <c:pt idx="803">
                  <c:v>454.25149999999923</c:v>
                </c:pt>
                <c:pt idx="804">
                  <c:v>438.91269999999969</c:v>
                </c:pt>
                <c:pt idx="805">
                  <c:v>438.75659999999863</c:v>
                </c:pt>
                <c:pt idx="806">
                  <c:v>443.57029999999969</c:v>
                </c:pt>
                <c:pt idx="807">
                  <c:v>437.48579999999669</c:v>
                </c:pt>
                <c:pt idx="808">
                  <c:v>393.94569999999999</c:v>
                </c:pt>
                <c:pt idx="809">
                  <c:v>468.25700000000001</c:v>
                </c:pt>
                <c:pt idx="811">
                  <c:v>434.66059999999999</c:v>
                </c:pt>
                <c:pt idx="812">
                  <c:v>452.07279999999969</c:v>
                </c:pt>
                <c:pt idx="813">
                  <c:v>416.90569999999963</c:v>
                </c:pt>
                <c:pt idx="814">
                  <c:v>430.40009999999899</c:v>
                </c:pt>
                <c:pt idx="815">
                  <c:v>471.8356</c:v>
                </c:pt>
                <c:pt idx="816">
                  <c:v>461.83280000000002</c:v>
                </c:pt>
                <c:pt idx="817">
                  <c:v>446.63249999999999</c:v>
                </c:pt>
                <c:pt idx="819">
                  <c:v>390.51849999999899</c:v>
                </c:pt>
                <c:pt idx="820">
                  <c:v>455.03099999999893</c:v>
                </c:pt>
                <c:pt idx="821">
                  <c:v>427.56099999999969</c:v>
                </c:pt>
                <c:pt idx="822">
                  <c:v>434.26909999999964</c:v>
                </c:pt>
                <c:pt idx="823">
                  <c:v>359.24480000000278</c:v>
                </c:pt>
                <c:pt idx="824">
                  <c:v>384.56349999999969</c:v>
                </c:pt>
                <c:pt idx="827">
                  <c:v>416.26589999999999</c:v>
                </c:pt>
                <c:pt idx="828">
                  <c:v>471.54079999999999</c:v>
                </c:pt>
                <c:pt idx="829">
                  <c:v>418.63639999999663</c:v>
                </c:pt>
                <c:pt idx="830">
                  <c:v>390.6465</c:v>
                </c:pt>
                <c:pt idx="831">
                  <c:v>484.86079999999993</c:v>
                </c:pt>
                <c:pt idx="832">
                  <c:v>415.0582</c:v>
                </c:pt>
                <c:pt idx="833">
                  <c:v>412.9486</c:v>
                </c:pt>
                <c:pt idx="834">
                  <c:v>404.38720000000001</c:v>
                </c:pt>
                <c:pt idx="835">
                  <c:v>516.85989999999947</c:v>
                </c:pt>
                <c:pt idx="837">
                  <c:v>420.42529999999869</c:v>
                </c:pt>
                <c:pt idx="838">
                  <c:v>414.60700000000008</c:v>
                </c:pt>
                <c:pt idx="839">
                  <c:v>451.56849999999969</c:v>
                </c:pt>
                <c:pt idx="840">
                  <c:v>428.56740000000002</c:v>
                </c:pt>
                <c:pt idx="841">
                  <c:v>366.31790000000001</c:v>
                </c:pt>
                <c:pt idx="843">
                  <c:v>461.5249</c:v>
                </c:pt>
                <c:pt idx="844">
                  <c:v>406.7176</c:v>
                </c:pt>
                <c:pt idx="845">
                  <c:v>435.04820000000001</c:v>
                </c:pt>
                <c:pt idx="846">
                  <c:v>453.57060000000001</c:v>
                </c:pt>
                <c:pt idx="847">
                  <c:v>464.54480000000376</c:v>
                </c:pt>
                <c:pt idx="849">
                  <c:v>387.23129999999622</c:v>
                </c:pt>
                <c:pt idx="850">
                  <c:v>442.29169999999863</c:v>
                </c:pt>
                <c:pt idx="851">
                  <c:v>462.09539999999669</c:v>
                </c:pt>
                <c:pt idx="852">
                  <c:v>448.78280000000001</c:v>
                </c:pt>
                <c:pt idx="853">
                  <c:v>415.29639999999495</c:v>
                </c:pt>
                <c:pt idx="855">
                  <c:v>441.0086</c:v>
                </c:pt>
                <c:pt idx="856">
                  <c:v>440.1995</c:v>
                </c:pt>
                <c:pt idx="857">
                  <c:v>449.06360000000001</c:v>
                </c:pt>
                <c:pt idx="859">
                  <c:v>452.52149999999864</c:v>
                </c:pt>
                <c:pt idx="860">
                  <c:v>489.25740000000002</c:v>
                </c:pt>
                <c:pt idx="861">
                  <c:v>423.67630000000003</c:v>
                </c:pt>
                <c:pt idx="862">
                  <c:v>488.68809999999894</c:v>
                </c:pt>
                <c:pt idx="863">
                  <c:v>428.21599999999899</c:v>
                </c:pt>
                <c:pt idx="864">
                  <c:v>365.11709999999999</c:v>
                </c:pt>
                <c:pt idx="865">
                  <c:v>375.46440000000001</c:v>
                </c:pt>
                <c:pt idx="866">
                  <c:v>484.94540000000001</c:v>
                </c:pt>
                <c:pt idx="867">
                  <c:v>433.01389999999969</c:v>
                </c:pt>
                <c:pt idx="868">
                  <c:v>465.47879999999628</c:v>
                </c:pt>
                <c:pt idx="869">
                  <c:v>422.63729999999993</c:v>
                </c:pt>
                <c:pt idx="870">
                  <c:v>399.0607</c:v>
                </c:pt>
                <c:pt idx="871">
                  <c:v>395.30829999999969</c:v>
                </c:pt>
                <c:pt idx="872">
                  <c:v>425.18860000000001</c:v>
                </c:pt>
                <c:pt idx="874">
                  <c:v>348.30419999999964</c:v>
                </c:pt>
                <c:pt idx="875">
                  <c:v>411.47219999999669</c:v>
                </c:pt>
                <c:pt idx="876">
                  <c:v>409.47609999999617</c:v>
                </c:pt>
                <c:pt idx="877">
                  <c:v>393.44389999999999</c:v>
                </c:pt>
                <c:pt idx="878">
                  <c:v>460.83129999999869</c:v>
                </c:pt>
                <c:pt idx="879">
                  <c:v>380.03349999999864</c:v>
                </c:pt>
                <c:pt idx="880">
                  <c:v>408.51649999999893</c:v>
                </c:pt>
                <c:pt idx="881">
                  <c:v>451.30130000000003</c:v>
                </c:pt>
                <c:pt idx="882">
                  <c:v>444.65109999999999</c:v>
                </c:pt>
                <c:pt idx="883">
                  <c:v>425.58889999999963</c:v>
                </c:pt>
                <c:pt idx="884">
                  <c:v>480.51949999999999</c:v>
                </c:pt>
                <c:pt idx="885">
                  <c:v>392.09329999999869</c:v>
                </c:pt>
                <c:pt idx="886">
                  <c:v>456.4008</c:v>
                </c:pt>
                <c:pt idx="887">
                  <c:v>422.26819999999663</c:v>
                </c:pt>
                <c:pt idx="888">
                  <c:v>440.9246</c:v>
                </c:pt>
                <c:pt idx="889">
                  <c:v>486.08789999999999</c:v>
                </c:pt>
                <c:pt idx="890">
                  <c:v>463.23489999999993</c:v>
                </c:pt>
                <c:pt idx="892">
                  <c:v>477.72729999999899</c:v>
                </c:pt>
                <c:pt idx="893">
                  <c:v>436.56270000000001</c:v>
                </c:pt>
                <c:pt idx="894">
                  <c:v>466.46019999999669</c:v>
                </c:pt>
                <c:pt idx="895">
                  <c:v>461.97680000000003</c:v>
                </c:pt>
                <c:pt idx="897">
                  <c:v>463.6737</c:v>
                </c:pt>
                <c:pt idx="898">
                  <c:v>450.74109999999899</c:v>
                </c:pt>
                <c:pt idx="899">
                  <c:v>446.00790000000001</c:v>
                </c:pt>
                <c:pt idx="900">
                  <c:v>437.71609999999669</c:v>
                </c:pt>
                <c:pt idx="901">
                  <c:v>403.39799999999963</c:v>
                </c:pt>
                <c:pt idx="903">
                  <c:v>463.32599999999923</c:v>
                </c:pt>
                <c:pt idx="904">
                  <c:v>492.87709999999993</c:v>
                </c:pt>
                <c:pt idx="905">
                  <c:v>453.66329999999999</c:v>
                </c:pt>
                <c:pt idx="906">
                  <c:v>416.34199999999993</c:v>
                </c:pt>
                <c:pt idx="908">
                  <c:v>412.43749999999869</c:v>
                </c:pt>
                <c:pt idx="909">
                  <c:v>377.77689999999899</c:v>
                </c:pt>
                <c:pt idx="910">
                  <c:v>459.97829999999863</c:v>
                </c:pt>
                <c:pt idx="911">
                  <c:v>462.42290000000003</c:v>
                </c:pt>
                <c:pt idx="912">
                  <c:v>456.89519999999823</c:v>
                </c:pt>
                <c:pt idx="913">
                  <c:v>461.66059999999999</c:v>
                </c:pt>
                <c:pt idx="914">
                  <c:v>472.24329999999969</c:v>
                </c:pt>
                <c:pt idx="915">
                  <c:v>420.1583</c:v>
                </c:pt>
                <c:pt idx="916">
                  <c:v>428.13560000000001</c:v>
                </c:pt>
                <c:pt idx="917">
                  <c:v>480.81020000000001</c:v>
                </c:pt>
                <c:pt idx="918">
                  <c:v>396.72349999999869</c:v>
                </c:pt>
                <c:pt idx="919">
                  <c:v>488.10320000000002</c:v>
                </c:pt>
                <c:pt idx="920">
                  <c:v>389.73559999999628</c:v>
                </c:pt>
                <c:pt idx="921">
                  <c:v>422.37360000000001</c:v>
                </c:pt>
                <c:pt idx="922">
                  <c:v>453.10419999999999</c:v>
                </c:pt>
                <c:pt idx="923">
                  <c:v>392.86840000000001</c:v>
                </c:pt>
                <c:pt idx="924">
                  <c:v>419.22299999999899</c:v>
                </c:pt>
                <c:pt idx="925">
                  <c:v>456.19799999999969</c:v>
                </c:pt>
                <c:pt idx="926">
                  <c:v>350.77480000000008</c:v>
                </c:pt>
                <c:pt idx="927">
                  <c:v>402.78049999999899</c:v>
                </c:pt>
                <c:pt idx="928">
                  <c:v>431.84240000000278</c:v>
                </c:pt>
                <c:pt idx="929">
                  <c:v>380.51760000000002</c:v>
                </c:pt>
                <c:pt idx="930">
                  <c:v>433.35059999999999</c:v>
                </c:pt>
                <c:pt idx="931">
                  <c:v>423.49220000000003</c:v>
                </c:pt>
                <c:pt idx="932">
                  <c:v>404.00709999999964</c:v>
                </c:pt>
                <c:pt idx="933">
                  <c:v>432.54430000000002</c:v>
                </c:pt>
                <c:pt idx="934">
                  <c:v>444.95329999999899</c:v>
                </c:pt>
                <c:pt idx="935">
                  <c:v>458.43659999999471</c:v>
                </c:pt>
                <c:pt idx="936">
                  <c:v>463.86930000000001</c:v>
                </c:pt>
                <c:pt idx="937">
                  <c:v>493.92639999999471</c:v>
                </c:pt>
                <c:pt idx="938">
                  <c:v>436.99049999999869</c:v>
                </c:pt>
                <c:pt idx="939">
                  <c:v>504.79969999999969</c:v>
                </c:pt>
                <c:pt idx="940">
                  <c:v>387.72019999999628</c:v>
                </c:pt>
                <c:pt idx="942">
                  <c:v>405.82509999999894</c:v>
                </c:pt>
                <c:pt idx="943">
                  <c:v>415.13279999999969</c:v>
                </c:pt>
                <c:pt idx="944">
                  <c:v>460.25909999999999</c:v>
                </c:pt>
                <c:pt idx="946">
                  <c:v>434.166</c:v>
                </c:pt>
                <c:pt idx="947">
                  <c:v>459.03409999999963</c:v>
                </c:pt>
                <c:pt idx="948">
                  <c:v>416.91609999999611</c:v>
                </c:pt>
                <c:pt idx="949">
                  <c:v>479.86419999999993</c:v>
                </c:pt>
                <c:pt idx="950">
                  <c:v>480.36480000000347</c:v>
                </c:pt>
                <c:pt idx="951">
                  <c:v>434.49889999999863</c:v>
                </c:pt>
                <c:pt idx="952">
                  <c:v>430.0138</c:v>
                </c:pt>
                <c:pt idx="953">
                  <c:v>439.8605</c:v>
                </c:pt>
                <c:pt idx="954">
                  <c:v>467.71009999999899</c:v>
                </c:pt>
                <c:pt idx="955">
                  <c:v>431.69189999999969</c:v>
                </c:pt>
                <c:pt idx="956">
                  <c:v>402.87609999999893</c:v>
                </c:pt>
                <c:pt idx="957">
                  <c:v>465.30189999999999</c:v>
                </c:pt>
                <c:pt idx="958">
                  <c:v>329.53019999999663</c:v>
                </c:pt>
                <c:pt idx="959">
                  <c:v>519.1309</c:v>
                </c:pt>
                <c:pt idx="960">
                  <c:v>446.53629999999669</c:v>
                </c:pt>
                <c:pt idx="961">
                  <c:v>429.3152</c:v>
                </c:pt>
                <c:pt idx="962">
                  <c:v>498.68099999999993</c:v>
                </c:pt>
                <c:pt idx="963">
                  <c:v>431.10469999999998</c:v>
                </c:pt>
                <c:pt idx="964">
                  <c:v>414.05680000000001</c:v>
                </c:pt>
                <c:pt idx="965">
                  <c:v>430.10219999999993</c:v>
                </c:pt>
                <c:pt idx="966">
                  <c:v>472.86609999999899</c:v>
                </c:pt>
                <c:pt idx="967">
                  <c:v>457.06540000000001</c:v>
                </c:pt>
                <c:pt idx="968">
                  <c:v>413.78579999999869</c:v>
                </c:pt>
                <c:pt idx="969">
                  <c:v>437.23849999999823</c:v>
                </c:pt>
                <c:pt idx="970">
                  <c:v>420.6173</c:v>
                </c:pt>
                <c:pt idx="971">
                  <c:v>421.63509999999923</c:v>
                </c:pt>
                <c:pt idx="972">
                  <c:v>447.37129999999894</c:v>
                </c:pt>
                <c:pt idx="973">
                  <c:v>404.72819999999558</c:v>
                </c:pt>
                <c:pt idx="974">
                  <c:v>430.0564</c:v>
                </c:pt>
                <c:pt idx="975">
                  <c:v>391.05950000000001</c:v>
                </c:pt>
                <c:pt idx="976">
                  <c:v>473.05560000000008</c:v>
                </c:pt>
                <c:pt idx="977">
                  <c:v>382.74799999999999</c:v>
                </c:pt>
                <c:pt idx="978">
                  <c:v>457.47049999999899</c:v>
                </c:pt>
                <c:pt idx="979">
                  <c:v>438.2552</c:v>
                </c:pt>
                <c:pt idx="980">
                  <c:v>395.93039999999576</c:v>
                </c:pt>
                <c:pt idx="981">
                  <c:v>421.55410000000001</c:v>
                </c:pt>
                <c:pt idx="982">
                  <c:v>456.10079999999999</c:v>
                </c:pt>
                <c:pt idx="983">
                  <c:v>468.99799999999863</c:v>
                </c:pt>
                <c:pt idx="984">
                  <c:v>442.42899999999617</c:v>
                </c:pt>
                <c:pt idx="985">
                  <c:v>454.92209999999869</c:v>
                </c:pt>
                <c:pt idx="986">
                  <c:v>509.93139999999454</c:v>
                </c:pt>
                <c:pt idx="987">
                  <c:v>429.0206</c:v>
                </c:pt>
                <c:pt idx="988">
                  <c:v>433.48129999999622</c:v>
                </c:pt>
                <c:pt idx="989">
                  <c:v>406.86950000000002</c:v>
                </c:pt>
                <c:pt idx="990">
                  <c:v>421.72319999999576</c:v>
                </c:pt>
                <c:pt idx="991">
                  <c:v>453.75790000000001</c:v>
                </c:pt>
                <c:pt idx="992">
                  <c:v>427.85239999999999</c:v>
                </c:pt>
                <c:pt idx="994">
                  <c:v>465.20580000000001</c:v>
                </c:pt>
                <c:pt idx="997">
                  <c:v>415.72409999999923</c:v>
                </c:pt>
                <c:pt idx="998">
                  <c:v>451.28539999999663</c:v>
                </c:pt>
                <c:pt idx="999">
                  <c:v>472.53889999999899</c:v>
                </c:pt>
                <c:pt idx="1001">
                  <c:v>374.39179999999863</c:v>
                </c:pt>
                <c:pt idx="1002">
                  <c:v>392.79309999999663</c:v>
                </c:pt>
                <c:pt idx="1003">
                  <c:v>484.1428000000044</c:v>
                </c:pt>
                <c:pt idx="1004">
                  <c:v>400.69200000000001</c:v>
                </c:pt>
                <c:pt idx="1005">
                  <c:v>431.35390000000001</c:v>
                </c:pt>
                <c:pt idx="1006">
                  <c:v>471.25119999999669</c:v>
                </c:pt>
                <c:pt idx="1007">
                  <c:v>468.41729999999899</c:v>
                </c:pt>
                <c:pt idx="1009">
                  <c:v>428.07909999999993</c:v>
                </c:pt>
                <c:pt idx="1010">
                  <c:v>383.45009999999894</c:v>
                </c:pt>
                <c:pt idx="1011">
                  <c:v>415.32509999999894</c:v>
                </c:pt>
                <c:pt idx="1012">
                  <c:v>488.09739999999869</c:v>
                </c:pt>
                <c:pt idx="1013">
                  <c:v>385.40480000000002</c:v>
                </c:pt>
                <c:pt idx="1014">
                  <c:v>465.82569999999993</c:v>
                </c:pt>
                <c:pt idx="1015">
                  <c:v>483.82080000000002</c:v>
                </c:pt>
                <c:pt idx="1016">
                  <c:v>403.35599999999999</c:v>
                </c:pt>
                <c:pt idx="1017">
                  <c:v>403.59989999999999</c:v>
                </c:pt>
                <c:pt idx="1018">
                  <c:v>412.24189999999999</c:v>
                </c:pt>
                <c:pt idx="1019">
                  <c:v>436.45030000000003</c:v>
                </c:pt>
                <c:pt idx="1020">
                  <c:v>442.47139999999558</c:v>
                </c:pt>
                <c:pt idx="1021">
                  <c:v>485.51479999999964</c:v>
                </c:pt>
                <c:pt idx="1022">
                  <c:v>429.81880000000001</c:v>
                </c:pt>
                <c:pt idx="1023">
                  <c:v>381.59299999999899</c:v>
                </c:pt>
                <c:pt idx="1024">
                  <c:v>441.89829999999893</c:v>
                </c:pt>
                <c:pt idx="1025">
                  <c:v>451.79579999999669</c:v>
                </c:pt>
                <c:pt idx="1027">
                  <c:v>406.12270000000001</c:v>
                </c:pt>
                <c:pt idx="1028">
                  <c:v>466.5378</c:v>
                </c:pt>
                <c:pt idx="1029">
                  <c:v>389.53739999999863</c:v>
                </c:pt>
                <c:pt idx="1030">
                  <c:v>442.32309999999899</c:v>
                </c:pt>
                <c:pt idx="1032">
                  <c:v>448.91389999999899</c:v>
                </c:pt>
                <c:pt idx="1034">
                  <c:v>349.39940000000001</c:v>
                </c:pt>
                <c:pt idx="1035">
                  <c:v>484.07659999999669</c:v>
                </c:pt>
                <c:pt idx="1036">
                  <c:v>405.38619999999617</c:v>
                </c:pt>
                <c:pt idx="1039">
                  <c:v>432.93759999999622</c:v>
                </c:pt>
                <c:pt idx="1040">
                  <c:v>435.44220000000001</c:v>
                </c:pt>
                <c:pt idx="1041">
                  <c:v>399.20849999999899</c:v>
                </c:pt>
                <c:pt idx="1042">
                  <c:v>433.30439999999999</c:v>
                </c:pt>
                <c:pt idx="1043">
                  <c:v>527.66039999999998</c:v>
                </c:pt>
                <c:pt idx="1044">
                  <c:v>440.10919999999999</c:v>
                </c:pt>
                <c:pt idx="1045">
                  <c:v>440.27409999999969</c:v>
                </c:pt>
                <c:pt idx="1046">
                  <c:v>356.62939999999969</c:v>
                </c:pt>
                <c:pt idx="1047">
                  <c:v>466.00309999999899</c:v>
                </c:pt>
                <c:pt idx="1048">
                  <c:v>491.18419999999969</c:v>
                </c:pt>
                <c:pt idx="1050">
                  <c:v>424.56270000000001</c:v>
                </c:pt>
                <c:pt idx="1051">
                  <c:v>471.89729999999969</c:v>
                </c:pt>
                <c:pt idx="1053">
                  <c:v>463.50740000000002</c:v>
                </c:pt>
                <c:pt idx="1054">
                  <c:v>447.50639999999669</c:v>
                </c:pt>
                <c:pt idx="1055">
                  <c:v>457.04820000000001</c:v>
                </c:pt>
                <c:pt idx="1056">
                  <c:v>466.55109999999894</c:v>
                </c:pt>
                <c:pt idx="1057">
                  <c:v>433.5206</c:v>
                </c:pt>
                <c:pt idx="1058">
                  <c:v>485.87709999999993</c:v>
                </c:pt>
                <c:pt idx="1059">
                  <c:v>441.64409999999998</c:v>
                </c:pt>
                <c:pt idx="1060">
                  <c:v>449.83809999999869</c:v>
                </c:pt>
                <c:pt idx="1061">
                  <c:v>432.45129999999864</c:v>
                </c:pt>
                <c:pt idx="1063">
                  <c:v>475.91090000000003</c:v>
                </c:pt>
                <c:pt idx="1064">
                  <c:v>456.28639999999558</c:v>
                </c:pt>
                <c:pt idx="1065">
                  <c:v>290.72869999999864</c:v>
                </c:pt>
                <c:pt idx="1066">
                  <c:v>417.63459999999969</c:v>
                </c:pt>
                <c:pt idx="1067">
                  <c:v>425.38669999999894</c:v>
                </c:pt>
                <c:pt idx="1068">
                  <c:v>484.44170000000003</c:v>
                </c:pt>
                <c:pt idx="1069">
                  <c:v>395.76909999999964</c:v>
                </c:pt>
                <c:pt idx="1070">
                  <c:v>400.62240000000008</c:v>
                </c:pt>
                <c:pt idx="1071">
                  <c:v>372.81740000000002</c:v>
                </c:pt>
                <c:pt idx="1073">
                  <c:v>401.64249999999998</c:v>
                </c:pt>
                <c:pt idx="1074">
                  <c:v>434.13959999999969</c:v>
                </c:pt>
                <c:pt idx="1075">
                  <c:v>449.31389999999999</c:v>
                </c:pt>
                <c:pt idx="1076">
                  <c:v>470.1003</c:v>
                </c:pt>
                <c:pt idx="1077">
                  <c:v>413.26549999999969</c:v>
                </c:pt>
                <c:pt idx="1078">
                  <c:v>458.58829999999864</c:v>
                </c:pt>
                <c:pt idx="1081">
                  <c:v>432.66180000000008</c:v>
                </c:pt>
                <c:pt idx="1082">
                  <c:v>445.83080000000001</c:v>
                </c:pt>
                <c:pt idx="1083">
                  <c:v>427.14270000000232</c:v>
                </c:pt>
                <c:pt idx="1084">
                  <c:v>452.33390000000003</c:v>
                </c:pt>
                <c:pt idx="1085">
                  <c:v>449.61</c:v>
                </c:pt>
                <c:pt idx="1086">
                  <c:v>396.51679999999863</c:v>
                </c:pt>
                <c:pt idx="1087">
                  <c:v>391.4522</c:v>
                </c:pt>
                <c:pt idx="1088">
                  <c:v>431.37270000000001</c:v>
                </c:pt>
                <c:pt idx="1089">
                  <c:v>409.94380000000001</c:v>
                </c:pt>
                <c:pt idx="1091">
                  <c:v>413.15530000000001</c:v>
                </c:pt>
                <c:pt idx="1092">
                  <c:v>425.15080000000347</c:v>
                </c:pt>
                <c:pt idx="1093">
                  <c:v>428.86590000000001</c:v>
                </c:pt>
                <c:pt idx="1094">
                  <c:v>451.72329999999869</c:v>
                </c:pt>
                <c:pt idx="1095">
                  <c:v>455.90519999999663</c:v>
                </c:pt>
                <c:pt idx="1096">
                  <c:v>469.36489999999998</c:v>
                </c:pt>
                <c:pt idx="1097">
                  <c:v>538.79610000000002</c:v>
                </c:pt>
                <c:pt idx="1099">
                  <c:v>468.2672</c:v>
                </c:pt>
                <c:pt idx="1100">
                  <c:v>454.07299999999969</c:v>
                </c:pt>
                <c:pt idx="1102">
                  <c:v>384.6764</c:v>
                </c:pt>
                <c:pt idx="1103">
                  <c:v>492.94760000000002</c:v>
                </c:pt>
                <c:pt idx="1104">
                  <c:v>462.44329999999923</c:v>
                </c:pt>
                <c:pt idx="1105">
                  <c:v>526.53219999999749</c:v>
                </c:pt>
                <c:pt idx="1106">
                  <c:v>457.97770000000003</c:v>
                </c:pt>
                <c:pt idx="1107">
                  <c:v>430.48859999999564</c:v>
                </c:pt>
                <c:pt idx="1108">
                  <c:v>386.33699999999823</c:v>
                </c:pt>
                <c:pt idx="1109">
                  <c:v>426.24860000000001</c:v>
                </c:pt>
                <c:pt idx="1110">
                  <c:v>423.12720000000002</c:v>
                </c:pt>
                <c:pt idx="1111">
                  <c:v>428.82639999999628</c:v>
                </c:pt>
                <c:pt idx="1112">
                  <c:v>363.56200000000001</c:v>
                </c:pt>
                <c:pt idx="1113">
                  <c:v>427.77889999999923</c:v>
                </c:pt>
                <c:pt idx="1114">
                  <c:v>386.45179999999863</c:v>
                </c:pt>
                <c:pt idx="1115">
                  <c:v>451.42159999999546</c:v>
                </c:pt>
                <c:pt idx="1116">
                  <c:v>467.31599999999969</c:v>
                </c:pt>
                <c:pt idx="1117">
                  <c:v>489.37700000000001</c:v>
                </c:pt>
                <c:pt idx="1118">
                  <c:v>454.85109999999969</c:v>
                </c:pt>
                <c:pt idx="1119">
                  <c:v>414.05109999999894</c:v>
                </c:pt>
                <c:pt idx="1120">
                  <c:v>430.43299999999869</c:v>
                </c:pt>
                <c:pt idx="1121">
                  <c:v>435.35019999999969</c:v>
                </c:pt>
                <c:pt idx="1123">
                  <c:v>489.99299999999869</c:v>
                </c:pt>
                <c:pt idx="1125">
                  <c:v>477.85180000000008</c:v>
                </c:pt>
                <c:pt idx="1126">
                  <c:v>422.90940000000001</c:v>
                </c:pt>
                <c:pt idx="1127">
                  <c:v>500.85270000000008</c:v>
                </c:pt>
                <c:pt idx="1128">
                  <c:v>388.0308</c:v>
                </c:pt>
                <c:pt idx="1129">
                  <c:v>475.47909999999899</c:v>
                </c:pt>
                <c:pt idx="1130">
                  <c:v>507.07</c:v>
                </c:pt>
                <c:pt idx="1131">
                  <c:v>379.19799999999969</c:v>
                </c:pt>
                <c:pt idx="1132">
                  <c:v>450.8295</c:v>
                </c:pt>
                <c:pt idx="1133">
                  <c:v>488.21879999999823</c:v>
                </c:pt>
                <c:pt idx="1134">
                  <c:v>405.79889999999864</c:v>
                </c:pt>
                <c:pt idx="1135">
                  <c:v>419.84120000000001</c:v>
                </c:pt>
                <c:pt idx="1136">
                  <c:v>479.72680000000003</c:v>
                </c:pt>
                <c:pt idx="1137">
                  <c:v>472.24200000000002</c:v>
                </c:pt>
                <c:pt idx="1138">
                  <c:v>430.61189999999999</c:v>
                </c:pt>
                <c:pt idx="1139">
                  <c:v>417.6583</c:v>
                </c:pt>
                <c:pt idx="1140">
                  <c:v>451.47359999999622</c:v>
                </c:pt>
                <c:pt idx="1141">
                  <c:v>437.25220000000002</c:v>
                </c:pt>
                <c:pt idx="1142">
                  <c:v>480.4726</c:v>
                </c:pt>
                <c:pt idx="1143">
                  <c:v>479.09709999999899</c:v>
                </c:pt>
                <c:pt idx="1144">
                  <c:v>443.33429999999993</c:v>
                </c:pt>
                <c:pt idx="1145">
                  <c:v>443.26209999999969</c:v>
                </c:pt>
                <c:pt idx="1146">
                  <c:v>460.90269999999964</c:v>
                </c:pt>
                <c:pt idx="1147">
                  <c:v>453.44659999999863</c:v>
                </c:pt>
                <c:pt idx="1148">
                  <c:v>485.03160000000003</c:v>
                </c:pt>
                <c:pt idx="1149">
                  <c:v>437.30689999999993</c:v>
                </c:pt>
                <c:pt idx="1150">
                  <c:v>441.19329999999923</c:v>
                </c:pt>
                <c:pt idx="1151">
                  <c:v>475.64940000000405</c:v>
                </c:pt>
                <c:pt idx="1153">
                  <c:v>426.45139999999628</c:v>
                </c:pt>
                <c:pt idx="1154">
                  <c:v>417.37629999999899</c:v>
                </c:pt>
                <c:pt idx="1155">
                  <c:v>467.9699</c:v>
                </c:pt>
                <c:pt idx="1156">
                  <c:v>462.41189999999864</c:v>
                </c:pt>
                <c:pt idx="1157">
                  <c:v>350.57459999999969</c:v>
                </c:pt>
                <c:pt idx="1158">
                  <c:v>404.06740000000002</c:v>
                </c:pt>
                <c:pt idx="1159">
                  <c:v>466.04820000000001</c:v>
                </c:pt>
                <c:pt idx="1160">
                  <c:v>493.63849999999923</c:v>
                </c:pt>
                <c:pt idx="1162">
                  <c:v>449.68689999999964</c:v>
                </c:pt>
                <c:pt idx="1163">
                  <c:v>461.11790000000002</c:v>
                </c:pt>
                <c:pt idx="1164">
                  <c:v>501.26240000000001</c:v>
                </c:pt>
                <c:pt idx="1165">
                  <c:v>417.03389999999899</c:v>
                </c:pt>
                <c:pt idx="1166">
                  <c:v>478.42399999999628</c:v>
                </c:pt>
                <c:pt idx="1167">
                  <c:v>423.00700000000001</c:v>
                </c:pt>
                <c:pt idx="1168">
                  <c:v>445.35059999999999</c:v>
                </c:pt>
                <c:pt idx="1169">
                  <c:v>447.49869999999669</c:v>
                </c:pt>
                <c:pt idx="1170">
                  <c:v>491.65370000000001</c:v>
                </c:pt>
                <c:pt idx="1171">
                  <c:v>490.68830000000003</c:v>
                </c:pt>
                <c:pt idx="1172">
                  <c:v>469.10109999999969</c:v>
                </c:pt>
                <c:pt idx="1173">
                  <c:v>449.64049999999997</c:v>
                </c:pt>
                <c:pt idx="1174">
                  <c:v>434.19639999999669</c:v>
                </c:pt>
                <c:pt idx="1175">
                  <c:v>377.70679999999669</c:v>
                </c:pt>
                <c:pt idx="1176">
                  <c:v>525.89319999999998</c:v>
                </c:pt>
                <c:pt idx="1177">
                  <c:v>450.57740000000001</c:v>
                </c:pt>
                <c:pt idx="1178">
                  <c:v>455.80369999999999</c:v>
                </c:pt>
                <c:pt idx="1181">
                  <c:v>465.88609999999869</c:v>
                </c:pt>
                <c:pt idx="1182">
                  <c:v>466.43039999999576</c:v>
                </c:pt>
                <c:pt idx="1183">
                  <c:v>471.822</c:v>
                </c:pt>
                <c:pt idx="1184">
                  <c:v>484.24979999999999</c:v>
                </c:pt>
                <c:pt idx="1185">
                  <c:v>456.48669999999669</c:v>
                </c:pt>
                <c:pt idx="1186">
                  <c:v>463.38560000000001</c:v>
                </c:pt>
                <c:pt idx="1187">
                  <c:v>451.33589999999964</c:v>
                </c:pt>
                <c:pt idx="1188">
                  <c:v>434.97849999999869</c:v>
                </c:pt>
                <c:pt idx="1189">
                  <c:v>463.0616</c:v>
                </c:pt>
                <c:pt idx="1190">
                  <c:v>485.87279999999993</c:v>
                </c:pt>
                <c:pt idx="1191">
                  <c:v>451.98229999999899</c:v>
                </c:pt>
                <c:pt idx="1192">
                  <c:v>449.1617</c:v>
                </c:pt>
                <c:pt idx="1193">
                  <c:v>453.60280000000347</c:v>
                </c:pt>
                <c:pt idx="1194">
                  <c:v>432.65309999999999</c:v>
                </c:pt>
                <c:pt idx="1195">
                  <c:v>488.61320000000001</c:v>
                </c:pt>
                <c:pt idx="1196">
                  <c:v>467.5256</c:v>
                </c:pt>
                <c:pt idx="1197">
                  <c:v>410.61509999999993</c:v>
                </c:pt>
                <c:pt idx="1198">
                  <c:v>473.60559999999964</c:v>
                </c:pt>
                <c:pt idx="1199">
                  <c:v>497.87799999999999</c:v>
                </c:pt>
                <c:pt idx="1200">
                  <c:v>487.5641</c:v>
                </c:pt>
                <c:pt idx="1201">
                  <c:v>473.31979999999999</c:v>
                </c:pt>
                <c:pt idx="1202">
                  <c:v>411.19119999999663</c:v>
                </c:pt>
                <c:pt idx="1203">
                  <c:v>442.01990000000001</c:v>
                </c:pt>
                <c:pt idx="1204">
                  <c:v>400.69029999999964</c:v>
                </c:pt>
                <c:pt idx="1205">
                  <c:v>472.44450000000001</c:v>
                </c:pt>
                <c:pt idx="1206">
                  <c:v>488.12349999999969</c:v>
                </c:pt>
                <c:pt idx="1207">
                  <c:v>464.40329999999869</c:v>
                </c:pt>
                <c:pt idx="1208">
                  <c:v>464.83849999999899</c:v>
                </c:pt>
                <c:pt idx="1209">
                  <c:v>467.25740000000002</c:v>
                </c:pt>
                <c:pt idx="1210">
                  <c:v>461.05239999999969</c:v>
                </c:pt>
                <c:pt idx="1212">
                  <c:v>450.02780000000001</c:v>
                </c:pt>
                <c:pt idx="1213">
                  <c:v>439.94459999999964</c:v>
                </c:pt>
                <c:pt idx="1214">
                  <c:v>492.3922</c:v>
                </c:pt>
                <c:pt idx="1216">
                  <c:v>514.86099999999749</c:v>
                </c:pt>
                <c:pt idx="1217">
                  <c:v>447.07380000000001</c:v>
                </c:pt>
                <c:pt idx="1218">
                  <c:v>503.29929999999899</c:v>
                </c:pt>
                <c:pt idx="1220">
                  <c:v>474.89069999999964</c:v>
                </c:pt>
                <c:pt idx="1221">
                  <c:v>505.93539999999558</c:v>
                </c:pt>
                <c:pt idx="1222">
                  <c:v>377.37450000000001</c:v>
                </c:pt>
                <c:pt idx="1223">
                  <c:v>478.45009999999894</c:v>
                </c:pt>
                <c:pt idx="1224">
                  <c:v>459.79109999999611</c:v>
                </c:pt>
                <c:pt idx="1225">
                  <c:v>468.45490000000001</c:v>
                </c:pt>
                <c:pt idx="1226">
                  <c:v>458.99529999999669</c:v>
                </c:pt>
                <c:pt idx="1227">
                  <c:v>405.60599999999999</c:v>
                </c:pt>
                <c:pt idx="1229">
                  <c:v>518.43349999999998</c:v>
                </c:pt>
                <c:pt idx="1230">
                  <c:v>497.34440000000365</c:v>
                </c:pt>
                <c:pt idx="1231">
                  <c:v>480.07159999999863</c:v>
                </c:pt>
                <c:pt idx="1236">
                  <c:v>470.29269999999963</c:v>
                </c:pt>
                <c:pt idx="1237">
                  <c:v>462.8415</c:v>
                </c:pt>
                <c:pt idx="1238">
                  <c:v>466.71119999999564</c:v>
                </c:pt>
                <c:pt idx="1240">
                  <c:v>458.09410000000003</c:v>
                </c:pt>
                <c:pt idx="1241">
                  <c:v>523.86789999999746</c:v>
                </c:pt>
                <c:pt idx="1242">
                  <c:v>508.88509999999923</c:v>
                </c:pt>
                <c:pt idx="1243">
                  <c:v>457.89909999999969</c:v>
                </c:pt>
                <c:pt idx="1244">
                  <c:v>503.99079999999663</c:v>
                </c:pt>
                <c:pt idx="1245">
                  <c:v>471.9049</c:v>
                </c:pt>
                <c:pt idx="1246">
                  <c:v>477.56109999999899</c:v>
                </c:pt>
                <c:pt idx="1247">
                  <c:v>483.85469999999998</c:v>
                </c:pt>
                <c:pt idx="1248">
                  <c:v>398.46269999999993</c:v>
                </c:pt>
                <c:pt idx="1249">
                  <c:v>502.38909999999993</c:v>
                </c:pt>
                <c:pt idx="1250">
                  <c:v>568.29269999999997</c:v>
                </c:pt>
                <c:pt idx="1251">
                  <c:v>444.90709999999899</c:v>
                </c:pt>
                <c:pt idx="1252">
                  <c:v>456.53509999999869</c:v>
                </c:pt>
                <c:pt idx="1253">
                  <c:v>511.65710000000001</c:v>
                </c:pt>
                <c:pt idx="1254">
                  <c:v>388.98769999999899</c:v>
                </c:pt>
                <c:pt idx="1255">
                  <c:v>423.65440000000376</c:v>
                </c:pt>
                <c:pt idx="1258">
                  <c:v>491.83629999999869</c:v>
                </c:pt>
                <c:pt idx="1259">
                  <c:v>461.64299999999997</c:v>
                </c:pt>
                <c:pt idx="1260">
                  <c:v>425.51319999999669</c:v>
                </c:pt>
                <c:pt idx="1262">
                  <c:v>501.35469999999998</c:v>
                </c:pt>
                <c:pt idx="1263">
                  <c:v>473.81099999999969</c:v>
                </c:pt>
                <c:pt idx="1265">
                  <c:v>481.91789999999969</c:v>
                </c:pt>
                <c:pt idx="1266">
                  <c:v>517.52609999999947</c:v>
                </c:pt>
                <c:pt idx="1267">
                  <c:v>484.6103</c:v>
                </c:pt>
                <c:pt idx="1268">
                  <c:v>479.5052</c:v>
                </c:pt>
                <c:pt idx="1269">
                  <c:v>413.76139999999663</c:v>
                </c:pt>
                <c:pt idx="1270">
                  <c:v>452.4196</c:v>
                </c:pt>
                <c:pt idx="1271">
                  <c:v>475.84399999999999</c:v>
                </c:pt>
                <c:pt idx="1272">
                  <c:v>441.48229999999899</c:v>
                </c:pt>
                <c:pt idx="1273">
                  <c:v>532.45929999999748</c:v>
                </c:pt>
                <c:pt idx="1274">
                  <c:v>457.90099999999899</c:v>
                </c:pt>
                <c:pt idx="1277">
                  <c:v>442.65550000000002</c:v>
                </c:pt>
                <c:pt idx="1278">
                  <c:v>475.06459999999993</c:v>
                </c:pt>
                <c:pt idx="1279">
                  <c:v>507.00959999999969</c:v>
                </c:pt>
                <c:pt idx="1280">
                  <c:v>459.56970000000001</c:v>
                </c:pt>
                <c:pt idx="1281">
                  <c:v>457.08529999999899</c:v>
                </c:pt>
                <c:pt idx="1282">
                  <c:v>454.06209999999999</c:v>
                </c:pt>
                <c:pt idx="1283">
                  <c:v>474.64560000000341</c:v>
                </c:pt>
                <c:pt idx="1284">
                  <c:v>455.7149</c:v>
                </c:pt>
                <c:pt idx="1285">
                  <c:v>428.03599999999869</c:v>
                </c:pt>
                <c:pt idx="1286">
                  <c:v>479.65240000000341</c:v>
                </c:pt>
                <c:pt idx="1287">
                  <c:v>451.24310000000003</c:v>
                </c:pt>
                <c:pt idx="1288">
                  <c:v>503.45329999999899</c:v>
                </c:pt>
                <c:pt idx="1289">
                  <c:v>488.52129999999869</c:v>
                </c:pt>
                <c:pt idx="1291">
                  <c:v>456.14720000000278</c:v>
                </c:pt>
                <c:pt idx="1292">
                  <c:v>513.01279999999997</c:v>
                </c:pt>
                <c:pt idx="1294">
                  <c:v>459.98609999999587</c:v>
                </c:pt>
                <c:pt idx="1295">
                  <c:v>473.48689999999863</c:v>
                </c:pt>
                <c:pt idx="1296">
                  <c:v>495.48559999999628</c:v>
                </c:pt>
                <c:pt idx="1297">
                  <c:v>502.6764</c:v>
                </c:pt>
                <c:pt idx="1298">
                  <c:v>473.96649999999869</c:v>
                </c:pt>
                <c:pt idx="1299">
                  <c:v>533.90179999999998</c:v>
                </c:pt>
                <c:pt idx="1300">
                  <c:v>503.1105</c:v>
                </c:pt>
                <c:pt idx="1301">
                  <c:v>508.64290000000238</c:v>
                </c:pt>
                <c:pt idx="1303">
                  <c:v>375.77099999999899</c:v>
                </c:pt>
                <c:pt idx="1304">
                  <c:v>442.7045</c:v>
                </c:pt>
                <c:pt idx="1305">
                  <c:v>480.67009999999999</c:v>
                </c:pt>
                <c:pt idx="1307">
                  <c:v>471.28429999999969</c:v>
                </c:pt>
                <c:pt idx="1309">
                  <c:v>480.0016</c:v>
                </c:pt>
                <c:pt idx="1310">
                  <c:v>480.70839999999669</c:v>
                </c:pt>
                <c:pt idx="1311">
                  <c:v>494.3109</c:v>
                </c:pt>
                <c:pt idx="1312">
                  <c:v>347.46660000000003</c:v>
                </c:pt>
                <c:pt idx="1313">
                  <c:v>461.24189999999999</c:v>
                </c:pt>
                <c:pt idx="1315">
                  <c:v>521.73810000000003</c:v>
                </c:pt>
                <c:pt idx="1316">
                  <c:v>473.85390000000001</c:v>
                </c:pt>
                <c:pt idx="1318">
                  <c:v>442.35590000000002</c:v>
                </c:pt>
                <c:pt idx="1319">
                  <c:v>488.34019999999964</c:v>
                </c:pt>
                <c:pt idx="1320">
                  <c:v>478.57240000000002</c:v>
                </c:pt>
                <c:pt idx="1321">
                  <c:v>445.05119999999869</c:v>
                </c:pt>
                <c:pt idx="1322">
                  <c:v>501.49489999999969</c:v>
                </c:pt>
                <c:pt idx="1323">
                  <c:v>493.7405</c:v>
                </c:pt>
                <c:pt idx="1324">
                  <c:v>455.32619999999611</c:v>
                </c:pt>
                <c:pt idx="1325">
                  <c:v>466.48809999999617</c:v>
                </c:pt>
                <c:pt idx="1328">
                  <c:v>519.75109999999938</c:v>
                </c:pt>
                <c:pt idx="1329">
                  <c:v>507.27229999999969</c:v>
                </c:pt>
                <c:pt idx="1331">
                  <c:v>513.38480000000004</c:v>
                </c:pt>
                <c:pt idx="1333">
                  <c:v>471.84920000000238</c:v>
                </c:pt>
                <c:pt idx="1334">
                  <c:v>424.7878</c:v>
                </c:pt>
                <c:pt idx="1335">
                  <c:v>475.59369999999899</c:v>
                </c:pt>
                <c:pt idx="1336">
                  <c:v>499.392</c:v>
                </c:pt>
                <c:pt idx="1337">
                  <c:v>485.98009999999869</c:v>
                </c:pt>
                <c:pt idx="1338">
                  <c:v>463.03569999999894</c:v>
                </c:pt>
                <c:pt idx="1339">
                  <c:v>485.6918</c:v>
                </c:pt>
                <c:pt idx="1340">
                  <c:v>497.92639999999471</c:v>
                </c:pt>
                <c:pt idx="1342">
                  <c:v>479.8338</c:v>
                </c:pt>
                <c:pt idx="1343">
                  <c:v>485.34769999999997</c:v>
                </c:pt>
                <c:pt idx="1344">
                  <c:v>474.91549999999899</c:v>
                </c:pt>
                <c:pt idx="1345">
                  <c:v>444.09369999999899</c:v>
                </c:pt>
                <c:pt idx="1346">
                  <c:v>525.74009999999998</c:v>
                </c:pt>
                <c:pt idx="1347">
                  <c:v>514.70550000000003</c:v>
                </c:pt>
                <c:pt idx="1348">
                  <c:v>425.16750000000002</c:v>
                </c:pt>
                <c:pt idx="1349">
                  <c:v>488.84320000000002</c:v>
                </c:pt>
                <c:pt idx="1350">
                  <c:v>488.19400000000002</c:v>
                </c:pt>
                <c:pt idx="1351">
                  <c:v>472.14670000000001</c:v>
                </c:pt>
                <c:pt idx="1354">
                  <c:v>500.00129999999899</c:v>
                </c:pt>
                <c:pt idx="1355">
                  <c:v>481.1875</c:v>
                </c:pt>
                <c:pt idx="1356">
                  <c:v>478.11629999999963</c:v>
                </c:pt>
                <c:pt idx="1357">
                  <c:v>473.29329999999823</c:v>
                </c:pt>
                <c:pt idx="1358">
                  <c:v>480.0401</c:v>
                </c:pt>
                <c:pt idx="1359">
                  <c:v>503.83949999999999</c:v>
                </c:pt>
                <c:pt idx="1361">
                  <c:v>550.529</c:v>
                </c:pt>
                <c:pt idx="1362">
                  <c:v>503.42179999999564</c:v>
                </c:pt>
                <c:pt idx="1363">
                  <c:v>496.68309999999963</c:v>
                </c:pt>
                <c:pt idx="1364">
                  <c:v>473.03309999999863</c:v>
                </c:pt>
                <c:pt idx="1365">
                  <c:v>498.6551</c:v>
                </c:pt>
                <c:pt idx="1366">
                  <c:v>521.52080000000001</c:v>
                </c:pt>
                <c:pt idx="1367">
                  <c:v>493.44380000000001</c:v>
                </c:pt>
                <c:pt idx="1368">
                  <c:v>519.83139999999946</c:v>
                </c:pt>
                <c:pt idx="1369">
                  <c:v>471.43329999999617</c:v>
                </c:pt>
                <c:pt idx="1370">
                  <c:v>496.97059999999863</c:v>
                </c:pt>
                <c:pt idx="1372">
                  <c:v>452.73949999999923</c:v>
                </c:pt>
                <c:pt idx="1374">
                  <c:v>428.63200000000001</c:v>
                </c:pt>
                <c:pt idx="1375">
                  <c:v>469.89369999999963</c:v>
                </c:pt>
                <c:pt idx="1377">
                  <c:v>551.63869999999997</c:v>
                </c:pt>
                <c:pt idx="1378">
                  <c:v>469.41739999999669</c:v>
                </c:pt>
                <c:pt idx="1379">
                  <c:v>511.7054</c:v>
                </c:pt>
                <c:pt idx="1381">
                  <c:v>474.70080000000002</c:v>
                </c:pt>
                <c:pt idx="1382">
                  <c:v>520.66559999999947</c:v>
                </c:pt>
                <c:pt idx="1383">
                  <c:v>520.01909999999998</c:v>
                </c:pt>
                <c:pt idx="1385">
                  <c:v>558.44849999999997</c:v>
                </c:pt>
                <c:pt idx="1386">
                  <c:v>474.40019999999669</c:v>
                </c:pt>
                <c:pt idx="1387">
                  <c:v>494.28699999999628</c:v>
                </c:pt>
                <c:pt idx="1388">
                  <c:v>530.78650000000005</c:v>
                </c:pt>
                <c:pt idx="1389">
                  <c:v>535.82839999999999</c:v>
                </c:pt>
                <c:pt idx="1391">
                  <c:v>501.2149</c:v>
                </c:pt>
                <c:pt idx="1392">
                  <c:v>524.82619999999747</c:v>
                </c:pt>
                <c:pt idx="1393">
                  <c:v>520.4298</c:v>
                </c:pt>
                <c:pt idx="1394">
                  <c:v>536.18679999999995</c:v>
                </c:pt>
                <c:pt idx="1395">
                  <c:v>528.6146</c:v>
                </c:pt>
                <c:pt idx="1397">
                  <c:v>547.18219999999997</c:v>
                </c:pt>
                <c:pt idx="1398">
                  <c:v>482.35050000000001</c:v>
                </c:pt>
                <c:pt idx="1399">
                  <c:v>496.90819999999593</c:v>
                </c:pt>
                <c:pt idx="1401">
                  <c:v>523.77760000000001</c:v>
                </c:pt>
                <c:pt idx="1402">
                  <c:v>485.2647</c:v>
                </c:pt>
                <c:pt idx="1403">
                  <c:v>491.42839999999535</c:v>
                </c:pt>
                <c:pt idx="1408">
                  <c:v>548.97580000000005</c:v>
                </c:pt>
                <c:pt idx="1411">
                  <c:v>537.1902</c:v>
                </c:pt>
                <c:pt idx="1415">
                  <c:v>500.75309999999899</c:v>
                </c:pt>
                <c:pt idx="1417">
                  <c:v>491.20229999999964</c:v>
                </c:pt>
                <c:pt idx="1419">
                  <c:v>498.17439999999999</c:v>
                </c:pt>
                <c:pt idx="1422">
                  <c:v>543.68480000000352</c:v>
                </c:pt>
                <c:pt idx="1423">
                  <c:v>439.97209999999899</c:v>
                </c:pt>
                <c:pt idx="1427">
                  <c:v>495.95339999999823</c:v>
                </c:pt>
                <c:pt idx="1432">
                  <c:v>485.3073</c:v>
                </c:pt>
                <c:pt idx="1435">
                  <c:v>565.07899999999995</c:v>
                </c:pt>
                <c:pt idx="1437">
                  <c:v>481.22389999999899</c:v>
                </c:pt>
                <c:pt idx="1440">
                  <c:v>526.50310000000002</c:v>
                </c:pt>
                <c:pt idx="1453">
                  <c:v>534.83619999999746</c:v>
                </c:pt>
                <c:pt idx="1454">
                  <c:v>503.55500000000001</c:v>
                </c:pt>
                <c:pt idx="1459">
                  <c:v>483.29319999999558</c:v>
                </c:pt>
                <c:pt idx="1494">
                  <c:v>572.28380000000789</c:v>
                </c:pt>
              </c:numCache>
            </c:numRef>
          </c:yVal>
          <c:bubbleSize>
            <c:numRef>
              <c:f>data_Mexico!$J$2:$J$1600</c:f>
              <c:numCache>
                <c:formatCode>General</c:formatCode>
                <c:ptCount val="1599"/>
                <c:pt idx="0">
                  <c:v>5</c:v>
                </c:pt>
                <c:pt idx="1">
                  <c:v>21</c:v>
                </c:pt>
                <c:pt idx="2">
                  <c:v>33</c:v>
                </c:pt>
                <c:pt idx="3">
                  <c:v>49</c:v>
                </c:pt>
                <c:pt idx="4">
                  <c:v>32</c:v>
                </c:pt>
                <c:pt idx="6">
                  <c:v>7</c:v>
                </c:pt>
                <c:pt idx="7">
                  <c:v>29</c:v>
                </c:pt>
                <c:pt idx="8">
                  <c:v>19</c:v>
                </c:pt>
                <c:pt idx="9">
                  <c:v>59</c:v>
                </c:pt>
                <c:pt idx="10">
                  <c:v>24</c:v>
                </c:pt>
                <c:pt idx="11">
                  <c:v>58</c:v>
                </c:pt>
                <c:pt idx="12">
                  <c:v>45</c:v>
                </c:pt>
                <c:pt idx="13">
                  <c:v>22</c:v>
                </c:pt>
                <c:pt idx="14">
                  <c:v>21</c:v>
                </c:pt>
                <c:pt idx="15">
                  <c:v>86</c:v>
                </c:pt>
                <c:pt idx="16">
                  <c:v>43</c:v>
                </c:pt>
                <c:pt idx="18">
                  <c:v>15</c:v>
                </c:pt>
                <c:pt idx="19">
                  <c:v>104</c:v>
                </c:pt>
                <c:pt idx="20">
                  <c:v>24</c:v>
                </c:pt>
                <c:pt idx="21">
                  <c:v>26</c:v>
                </c:pt>
                <c:pt idx="22">
                  <c:v>30</c:v>
                </c:pt>
                <c:pt idx="23">
                  <c:v>16</c:v>
                </c:pt>
                <c:pt idx="25">
                  <c:v>23</c:v>
                </c:pt>
                <c:pt idx="26">
                  <c:v>60</c:v>
                </c:pt>
                <c:pt idx="27">
                  <c:v>82</c:v>
                </c:pt>
                <c:pt idx="28">
                  <c:v>89</c:v>
                </c:pt>
                <c:pt idx="29">
                  <c:v>240</c:v>
                </c:pt>
                <c:pt idx="30">
                  <c:v>16</c:v>
                </c:pt>
                <c:pt idx="31">
                  <c:v>32</c:v>
                </c:pt>
                <c:pt idx="32">
                  <c:v>28</c:v>
                </c:pt>
                <c:pt idx="33">
                  <c:v>28</c:v>
                </c:pt>
                <c:pt idx="34">
                  <c:v>24</c:v>
                </c:pt>
                <c:pt idx="35">
                  <c:v>111</c:v>
                </c:pt>
                <c:pt idx="36">
                  <c:v>125</c:v>
                </c:pt>
                <c:pt idx="37">
                  <c:v>144</c:v>
                </c:pt>
                <c:pt idx="38">
                  <c:v>445</c:v>
                </c:pt>
                <c:pt idx="39">
                  <c:v>113</c:v>
                </c:pt>
                <c:pt idx="41">
                  <c:v>530</c:v>
                </c:pt>
                <c:pt idx="42">
                  <c:v>396</c:v>
                </c:pt>
                <c:pt idx="43">
                  <c:v>469</c:v>
                </c:pt>
                <c:pt idx="44">
                  <c:v>32</c:v>
                </c:pt>
                <c:pt idx="45">
                  <c:v>23</c:v>
                </c:pt>
                <c:pt idx="46">
                  <c:v>50</c:v>
                </c:pt>
                <c:pt idx="47">
                  <c:v>64</c:v>
                </c:pt>
                <c:pt idx="48">
                  <c:v>472</c:v>
                </c:pt>
                <c:pt idx="49">
                  <c:v>45</c:v>
                </c:pt>
                <c:pt idx="50">
                  <c:v>116</c:v>
                </c:pt>
                <c:pt idx="51">
                  <c:v>82</c:v>
                </c:pt>
                <c:pt idx="52">
                  <c:v>104</c:v>
                </c:pt>
                <c:pt idx="53">
                  <c:v>85</c:v>
                </c:pt>
                <c:pt idx="54">
                  <c:v>107</c:v>
                </c:pt>
                <c:pt idx="55">
                  <c:v>64</c:v>
                </c:pt>
                <c:pt idx="56">
                  <c:v>13</c:v>
                </c:pt>
                <c:pt idx="57">
                  <c:v>128</c:v>
                </c:pt>
                <c:pt idx="58">
                  <c:v>21</c:v>
                </c:pt>
                <c:pt idx="59">
                  <c:v>47</c:v>
                </c:pt>
                <c:pt idx="60">
                  <c:v>45</c:v>
                </c:pt>
                <c:pt idx="61">
                  <c:v>213</c:v>
                </c:pt>
                <c:pt idx="62">
                  <c:v>460</c:v>
                </c:pt>
                <c:pt idx="63">
                  <c:v>38</c:v>
                </c:pt>
                <c:pt idx="64">
                  <c:v>12</c:v>
                </c:pt>
                <c:pt idx="65">
                  <c:v>75</c:v>
                </c:pt>
                <c:pt idx="66">
                  <c:v>41</c:v>
                </c:pt>
                <c:pt idx="67">
                  <c:v>5</c:v>
                </c:pt>
                <c:pt idx="68">
                  <c:v>96</c:v>
                </c:pt>
                <c:pt idx="69">
                  <c:v>85</c:v>
                </c:pt>
                <c:pt idx="70">
                  <c:v>109</c:v>
                </c:pt>
                <c:pt idx="71">
                  <c:v>57</c:v>
                </c:pt>
                <c:pt idx="72">
                  <c:v>91</c:v>
                </c:pt>
                <c:pt idx="73">
                  <c:v>57</c:v>
                </c:pt>
                <c:pt idx="74">
                  <c:v>78</c:v>
                </c:pt>
                <c:pt idx="75">
                  <c:v>23</c:v>
                </c:pt>
                <c:pt idx="76">
                  <c:v>6</c:v>
                </c:pt>
                <c:pt idx="77">
                  <c:v>51</c:v>
                </c:pt>
                <c:pt idx="78">
                  <c:v>155</c:v>
                </c:pt>
                <c:pt idx="79">
                  <c:v>106</c:v>
                </c:pt>
                <c:pt idx="80">
                  <c:v>63</c:v>
                </c:pt>
                <c:pt idx="81">
                  <c:v>53</c:v>
                </c:pt>
                <c:pt idx="82">
                  <c:v>24</c:v>
                </c:pt>
                <c:pt idx="83">
                  <c:v>550</c:v>
                </c:pt>
                <c:pt idx="84">
                  <c:v>354</c:v>
                </c:pt>
                <c:pt idx="85">
                  <c:v>37</c:v>
                </c:pt>
                <c:pt idx="86">
                  <c:v>51</c:v>
                </c:pt>
                <c:pt idx="87">
                  <c:v>37</c:v>
                </c:pt>
                <c:pt idx="88">
                  <c:v>208</c:v>
                </c:pt>
                <c:pt idx="89">
                  <c:v>120</c:v>
                </c:pt>
                <c:pt idx="90">
                  <c:v>95</c:v>
                </c:pt>
                <c:pt idx="91">
                  <c:v>112</c:v>
                </c:pt>
                <c:pt idx="92">
                  <c:v>57</c:v>
                </c:pt>
                <c:pt idx="93">
                  <c:v>99</c:v>
                </c:pt>
                <c:pt idx="94">
                  <c:v>378</c:v>
                </c:pt>
                <c:pt idx="95">
                  <c:v>445</c:v>
                </c:pt>
                <c:pt idx="96">
                  <c:v>65</c:v>
                </c:pt>
                <c:pt idx="97">
                  <c:v>211</c:v>
                </c:pt>
                <c:pt idx="98">
                  <c:v>346</c:v>
                </c:pt>
                <c:pt idx="99">
                  <c:v>69</c:v>
                </c:pt>
                <c:pt idx="100">
                  <c:v>11</c:v>
                </c:pt>
                <c:pt idx="101">
                  <c:v>278</c:v>
                </c:pt>
                <c:pt idx="102">
                  <c:v>254</c:v>
                </c:pt>
                <c:pt idx="103">
                  <c:v>15</c:v>
                </c:pt>
                <c:pt idx="104">
                  <c:v>38</c:v>
                </c:pt>
                <c:pt idx="105">
                  <c:v>91</c:v>
                </c:pt>
                <c:pt idx="106">
                  <c:v>59</c:v>
                </c:pt>
                <c:pt idx="107">
                  <c:v>148</c:v>
                </c:pt>
                <c:pt idx="108">
                  <c:v>61</c:v>
                </c:pt>
                <c:pt idx="109">
                  <c:v>49</c:v>
                </c:pt>
                <c:pt idx="110">
                  <c:v>23</c:v>
                </c:pt>
                <c:pt idx="111">
                  <c:v>476</c:v>
                </c:pt>
                <c:pt idx="112">
                  <c:v>2</c:v>
                </c:pt>
                <c:pt idx="113">
                  <c:v>94</c:v>
                </c:pt>
                <c:pt idx="114">
                  <c:v>140</c:v>
                </c:pt>
                <c:pt idx="115">
                  <c:v>93</c:v>
                </c:pt>
                <c:pt idx="116">
                  <c:v>146</c:v>
                </c:pt>
                <c:pt idx="117">
                  <c:v>224</c:v>
                </c:pt>
                <c:pt idx="118">
                  <c:v>57</c:v>
                </c:pt>
                <c:pt idx="119">
                  <c:v>208</c:v>
                </c:pt>
                <c:pt idx="120">
                  <c:v>60</c:v>
                </c:pt>
                <c:pt idx="121">
                  <c:v>280</c:v>
                </c:pt>
                <c:pt idx="123">
                  <c:v>45</c:v>
                </c:pt>
                <c:pt idx="124">
                  <c:v>398</c:v>
                </c:pt>
                <c:pt idx="125">
                  <c:v>36</c:v>
                </c:pt>
                <c:pt idx="126">
                  <c:v>20</c:v>
                </c:pt>
                <c:pt idx="127">
                  <c:v>243</c:v>
                </c:pt>
                <c:pt idx="128">
                  <c:v>202</c:v>
                </c:pt>
                <c:pt idx="129">
                  <c:v>130</c:v>
                </c:pt>
                <c:pt idx="130">
                  <c:v>134</c:v>
                </c:pt>
                <c:pt idx="131">
                  <c:v>29</c:v>
                </c:pt>
                <c:pt idx="132">
                  <c:v>85</c:v>
                </c:pt>
                <c:pt idx="133">
                  <c:v>29</c:v>
                </c:pt>
                <c:pt idx="134">
                  <c:v>190</c:v>
                </c:pt>
                <c:pt idx="135">
                  <c:v>56</c:v>
                </c:pt>
                <c:pt idx="136">
                  <c:v>118</c:v>
                </c:pt>
                <c:pt idx="137">
                  <c:v>64</c:v>
                </c:pt>
                <c:pt idx="138">
                  <c:v>52</c:v>
                </c:pt>
                <c:pt idx="139">
                  <c:v>567</c:v>
                </c:pt>
                <c:pt idx="140">
                  <c:v>143</c:v>
                </c:pt>
                <c:pt idx="141">
                  <c:v>113</c:v>
                </c:pt>
                <c:pt idx="142">
                  <c:v>231</c:v>
                </c:pt>
                <c:pt idx="143">
                  <c:v>19</c:v>
                </c:pt>
                <c:pt idx="144">
                  <c:v>27</c:v>
                </c:pt>
                <c:pt idx="145">
                  <c:v>27</c:v>
                </c:pt>
                <c:pt idx="146">
                  <c:v>78</c:v>
                </c:pt>
                <c:pt idx="147">
                  <c:v>409</c:v>
                </c:pt>
                <c:pt idx="148">
                  <c:v>29</c:v>
                </c:pt>
                <c:pt idx="149">
                  <c:v>157</c:v>
                </c:pt>
                <c:pt idx="150">
                  <c:v>59</c:v>
                </c:pt>
                <c:pt idx="151">
                  <c:v>820</c:v>
                </c:pt>
                <c:pt idx="152">
                  <c:v>158</c:v>
                </c:pt>
                <c:pt idx="153">
                  <c:v>198</c:v>
                </c:pt>
                <c:pt idx="154">
                  <c:v>47</c:v>
                </c:pt>
                <c:pt idx="155">
                  <c:v>178</c:v>
                </c:pt>
                <c:pt idx="156">
                  <c:v>312</c:v>
                </c:pt>
                <c:pt idx="157">
                  <c:v>122</c:v>
                </c:pt>
                <c:pt idx="158">
                  <c:v>319</c:v>
                </c:pt>
                <c:pt idx="159">
                  <c:v>242</c:v>
                </c:pt>
                <c:pt idx="160">
                  <c:v>114</c:v>
                </c:pt>
                <c:pt idx="161">
                  <c:v>30</c:v>
                </c:pt>
                <c:pt idx="162">
                  <c:v>63</c:v>
                </c:pt>
                <c:pt idx="163">
                  <c:v>91</c:v>
                </c:pt>
                <c:pt idx="164">
                  <c:v>293</c:v>
                </c:pt>
                <c:pt idx="165">
                  <c:v>78</c:v>
                </c:pt>
                <c:pt idx="166">
                  <c:v>385</c:v>
                </c:pt>
                <c:pt idx="167">
                  <c:v>54</c:v>
                </c:pt>
                <c:pt idx="168">
                  <c:v>153</c:v>
                </c:pt>
                <c:pt idx="169">
                  <c:v>745</c:v>
                </c:pt>
                <c:pt idx="170">
                  <c:v>87</c:v>
                </c:pt>
                <c:pt idx="171">
                  <c:v>757</c:v>
                </c:pt>
                <c:pt idx="172">
                  <c:v>193</c:v>
                </c:pt>
                <c:pt idx="173">
                  <c:v>362</c:v>
                </c:pt>
                <c:pt idx="174">
                  <c:v>46</c:v>
                </c:pt>
                <c:pt idx="175">
                  <c:v>175</c:v>
                </c:pt>
                <c:pt idx="176">
                  <c:v>83</c:v>
                </c:pt>
                <c:pt idx="177">
                  <c:v>857</c:v>
                </c:pt>
                <c:pt idx="178">
                  <c:v>112</c:v>
                </c:pt>
                <c:pt idx="179">
                  <c:v>123</c:v>
                </c:pt>
                <c:pt idx="180">
                  <c:v>91</c:v>
                </c:pt>
                <c:pt idx="181">
                  <c:v>482</c:v>
                </c:pt>
                <c:pt idx="182">
                  <c:v>247</c:v>
                </c:pt>
                <c:pt idx="183">
                  <c:v>182</c:v>
                </c:pt>
                <c:pt idx="184">
                  <c:v>54</c:v>
                </c:pt>
                <c:pt idx="185">
                  <c:v>404</c:v>
                </c:pt>
                <c:pt idx="187">
                  <c:v>80</c:v>
                </c:pt>
                <c:pt idx="188">
                  <c:v>72</c:v>
                </c:pt>
                <c:pt idx="189">
                  <c:v>576</c:v>
                </c:pt>
                <c:pt idx="190">
                  <c:v>59</c:v>
                </c:pt>
                <c:pt idx="191">
                  <c:v>35</c:v>
                </c:pt>
                <c:pt idx="192">
                  <c:v>194</c:v>
                </c:pt>
                <c:pt idx="193">
                  <c:v>55</c:v>
                </c:pt>
                <c:pt idx="194">
                  <c:v>297</c:v>
                </c:pt>
                <c:pt idx="195">
                  <c:v>33</c:v>
                </c:pt>
                <c:pt idx="196">
                  <c:v>456</c:v>
                </c:pt>
                <c:pt idx="197">
                  <c:v>20</c:v>
                </c:pt>
                <c:pt idx="198">
                  <c:v>31</c:v>
                </c:pt>
                <c:pt idx="199">
                  <c:v>148</c:v>
                </c:pt>
                <c:pt idx="200">
                  <c:v>122</c:v>
                </c:pt>
                <c:pt idx="201">
                  <c:v>126</c:v>
                </c:pt>
                <c:pt idx="202">
                  <c:v>120</c:v>
                </c:pt>
                <c:pt idx="203">
                  <c:v>25</c:v>
                </c:pt>
                <c:pt idx="204">
                  <c:v>63</c:v>
                </c:pt>
                <c:pt idx="205">
                  <c:v>345</c:v>
                </c:pt>
                <c:pt idx="206">
                  <c:v>25</c:v>
                </c:pt>
                <c:pt idx="207">
                  <c:v>504</c:v>
                </c:pt>
                <c:pt idx="208">
                  <c:v>289</c:v>
                </c:pt>
                <c:pt idx="209">
                  <c:v>717</c:v>
                </c:pt>
                <c:pt idx="210">
                  <c:v>14</c:v>
                </c:pt>
                <c:pt idx="211">
                  <c:v>59</c:v>
                </c:pt>
                <c:pt idx="212">
                  <c:v>252</c:v>
                </c:pt>
                <c:pt idx="213">
                  <c:v>320</c:v>
                </c:pt>
                <c:pt idx="214">
                  <c:v>298</c:v>
                </c:pt>
                <c:pt idx="215">
                  <c:v>271</c:v>
                </c:pt>
                <c:pt idx="216">
                  <c:v>131</c:v>
                </c:pt>
                <c:pt idx="217">
                  <c:v>60</c:v>
                </c:pt>
                <c:pt idx="218">
                  <c:v>68</c:v>
                </c:pt>
                <c:pt idx="219">
                  <c:v>32</c:v>
                </c:pt>
                <c:pt idx="220">
                  <c:v>309</c:v>
                </c:pt>
                <c:pt idx="221">
                  <c:v>194</c:v>
                </c:pt>
                <c:pt idx="222">
                  <c:v>140</c:v>
                </c:pt>
                <c:pt idx="223">
                  <c:v>196</c:v>
                </c:pt>
                <c:pt idx="224">
                  <c:v>249</c:v>
                </c:pt>
                <c:pt idx="225">
                  <c:v>44</c:v>
                </c:pt>
                <c:pt idx="226">
                  <c:v>429</c:v>
                </c:pt>
                <c:pt idx="227">
                  <c:v>70</c:v>
                </c:pt>
                <c:pt idx="228">
                  <c:v>71</c:v>
                </c:pt>
                <c:pt idx="229">
                  <c:v>423</c:v>
                </c:pt>
                <c:pt idx="230">
                  <c:v>17</c:v>
                </c:pt>
                <c:pt idx="231">
                  <c:v>623</c:v>
                </c:pt>
                <c:pt idx="232">
                  <c:v>250</c:v>
                </c:pt>
                <c:pt idx="234">
                  <c:v>108</c:v>
                </c:pt>
                <c:pt idx="235">
                  <c:v>846</c:v>
                </c:pt>
                <c:pt idx="236">
                  <c:v>221</c:v>
                </c:pt>
                <c:pt idx="237">
                  <c:v>603</c:v>
                </c:pt>
                <c:pt idx="238">
                  <c:v>324</c:v>
                </c:pt>
                <c:pt idx="239">
                  <c:v>431</c:v>
                </c:pt>
                <c:pt idx="240">
                  <c:v>311</c:v>
                </c:pt>
                <c:pt idx="241">
                  <c:v>558</c:v>
                </c:pt>
                <c:pt idx="242">
                  <c:v>750</c:v>
                </c:pt>
                <c:pt idx="244">
                  <c:v>25</c:v>
                </c:pt>
                <c:pt idx="245">
                  <c:v>358</c:v>
                </c:pt>
                <c:pt idx="246">
                  <c:v>233</c:v>
                </c:pt>
                <c:pt idx="247">
                  <c:v>70</c:v>
                </c:pt>
                <c:pt idx="248">
                  <c:v>159</c:v>
                </c:pt>
                <c:pt idx="249">
                  <c:v>44</c:v>
                </c:pt>
                <c:pt idx="250">
                  <c:v>590</c:v>
                </c:pt>
                <c:pt idx="251">
                  <c:v>90</c:v>
                </c:pt>
                <c:pt idx="252">
                  <c:v>164</c:v>
                </c:pt>
                <c:pt idx="253">
                  <c:v>46</c:v>
                </c:pt>
                <c:pt idx="254">
                  <c:v>328</c:v>
                </c:pt>
                <c:pt idx="255">
                  <c:v>75</c:v>
                </c:pt>
                <c:pt idx="256">
                  <c:v>96</c:v>
                </c:pt>
                <c:pt idx="257">
                  <c:v>185</c:v>
                </c:pt>
                <c:pt idx="258">
                  <c:v>222</c:v>
                </c:pt>
                <c:pt idx="259">
                  <c:v>55</c:v>
                </c:pt>
                <c:pt idx="260">
                  <c:v>107</c:v>
                </c:pt>
                <c:pt idx="261">
                  <c:v>145</c:v>
                </c:pt>
                <c:pt idx="262">
                  <c:v>482</c:v>
                </c:pt>
                <c:pt idx="263">
                  <c:v>290</c:v>
                </c:pt>
                <c:pt idx="264">
                  <c:v>213</c:v>
                </c:pt>
                <c:pt idx="265">
                  <c:v>924</c:v>
                </c:pt>
                <c:pt idx="266">
                  <c:v>54</c:v>
                </c:pt>
                <c:pt idx="267">
                  <c:v>121</c:v>
                </c:pt>
                <c:pt idx="268">
                  <c:v>94</c:v>
                </c:pt>
                <c:pt idx="269">
                  <c:v>66</c:v>
                </c:pt>
                <c:pt idx="270">
                  <c:v>616</c:v>
                </c:pt>
                <c:pt idx="271">
                  <c:v>482</c:v>
                </c:pt>
                <c:pt idx="272">
                  <c:v>137</c:v>
                </c:pt>
                <c:pt idx="273">
                  <c:v>937</c:v>
                </c:pt>
                <c:pt idx="274">
                  <c:v>121</c:v>
                </c:pt>
                <c:pt idx="275">
                  <c:v>59</c:v>
                </c:pt>
                <c:pt idx="276">
                  <c:v>20</c:v>
                </c:pt>
                <c:pt idx="277">
                  <c:v>30</c:v>
                </c:pt>
                <c:pt idx="278">
                  <c:v>392</c:v>
                </c:pt>
                <c:pt idx="279">
                  <c:v>87</c:v>
                </c:pt>
                <c:pt idx="280">
                  <c:v>192</c:v>
                </c:pt>
                <c:pt idx="281">
                  <c:v>56</c:v>
                </c:pt>
                <c:pt idx="282">
                  <c:v>2</c:v>
                </c:pt>
                <c:pt idx="283">
                  <c:v>450</c:v>
                </c:pt>
                <c:pt idx="284">
                  <c:v>532</c:v>
                </c:pt>
                <c:pt idx="285">
                  <c:v>51</c:v>
                </c:pt>
                <c:pt idx="286">
                  <c:v>77</c:v>
                </c:pt>
                <c:pt idx="287">
                  <c:v>32</c:v>
                </c:pt>
                <c:pt idx="288">
                  <c:v>669</c:v>
                </c:pt>
                <c:pt idx="289">
                  <c:v>382</c:v>
                </c:pt>
                <c:pt idx="290">
                  <c:v>116</c:v>
                </c:pt>
                <c:pt idx="291">
                  <c:v>381</c:v>
                </c:pt>
                <c:pt idx="292">
                  <c:v>86</c:v>
                </c:pt>
                <c:pt idx="293">
                  <c:v>389</c:v>
                </c:pt>
                <c:pt idx="294">
                  <c:v>191</c:v>
                </c:pt>
                <c:pt idx="295">
                  <c:v>80</c:v>
                </c:pt>
                <c:pt idx="296">
                  <c:v>87</c:v>
                </c:pt>
                <c:pt idx="297">
                  <c:v>247</c:v>
                </c:pt>
                <c:pt idx="298">
                  <c:v>145</c:v>
                </c:pt>
                <c:pt idx="299">
                  <c:v>751</c:v>
                </c:pt>
                <c:pt idx="300">
                  <c:v>135</c:v>
                </c:pt>
                <c:pt idx="301">
                  <c:v>445</c:v>
                </c:pt>
                <c:pt idx="302">
                  <c:v>214</c:v>
                </c:pt>
                <c:pt idx="303">
                  <c:v>909</c:v>
                </c:pt>
                <c:pt idx="304">
                  <c:v>302</c:v>
                </c:pt>
                <c:pt idx="305">
                  <c:v>49</c:v>
                </c:pt>
                <c:pt idx="307">
                  <c:v>81</c:v>
                </c:pt>
                <c:pt idx="308">
                  <c:v>360</c:v>
                </c:pt>
                <c:pt idx="309">
                  <c:v>326</c:v>
                </c:pt>
                <c:pt idx="310">
                  <c:v>78</c:v>
                </c:pt>
                <c:pt idx="311">
                  <c:v>2506</c:v>
                </c:pt>
                <c:pt idx="312">
                  <c:v>445</c:v>
                </c:pt>
                <c:pt idx="313">
                  <c:v>83</c:v>
                </c:pt>
                <c:pt idx="314">
                  <c:v>102</c:v>
                </c:pt>
                <c:pt idx="315">
                  <c:v>210</c:v>
                </c:pt>
                <c:pt idx="316">
                  <c:v>234</c:v>
                </c:pt>
                <c:pt idx="317">
                  <c:v>58</c:v>
                </c:pt>
                <c:pt idx="318">
                  <c:v>50</c:v>
                </c:pt>
                <c:pt idx="319">
                  <c:v>238</c:v>
                </c:pt>
                <c:pt idx="320">
                  <c:v>49</c:v>
                </c:pt>
                <c:pt idx="321">
                  <c:v>16</c:v>
                </c:pt>
                <c:pt idx="322">
                  <c:v>958</c:v>
                </c:pt>
                <c:pt idx="323">
                  <c:v>801</c:v>
                </c:pt>
                <c:pt idx="324">
                  <c:v>289</c:v>
                </c:pt>
                <c:pt idx="325">
                  <c:v>26</c:v>
                </c:pt>
                <c:pt idx="326">
                  <c:v>436</c:v>
                </c:pt>
                <c:pt idx="327">
                  <c:v>239</c:v>
                </c:pt>
                <c:pt idx="328">
                  <c:v>864</c:v>
                </c:pt>
                <c:pt idx="329">
                  <c:v>1150</c:v>
                </c:pt>
                <c:pt idx="330">
                  <c:v>1028</c:v>
                </c:pt>
                <c:pt idx="331">
                  <c:v>25</c:v>
                </c:pt>
                <c:pt idx="332">
                  <c:v>210</c:v>
                </c:pt>
                <c:pt idx="333">
                  <c:v>231</c:v>
                </c:pt>
                <c:pt idx="334">
                  <c:v>239</c:v>
                </c:pt>
                <c:pt idx="335">
                  <c:v>180</c:v>
                </c:pt>
                <c:pt idx="336">
                  <c:v>356</c:v>
                </c:pt>
                <c:pt idx="337">
                  <c:v>704</c:v>
                </c:pt>
                <c:pt idx="338">
                  <c:v>775</c:v>
                </c:pt>
                <c:pt idx="339">
                  <c:v>273</c:v>
                </c:pt>
                <c:pt idx="340">
                  <c:v>479</c:v>
                </c:pt>
                <c:pt idx="341">
                  <c:v>135</c:v>
                </c:pt>
                <c:pt idx="342">
                  <c:v>519</c:v>
                </c:pt>
                <c:pt idx="343">
                  <c:v>613</c:v>
                </c:pt>
                <c:pt idx="344">
                  <c:v>236</c:v>
                </c:pt>
                <c:pt idx="345">
                  <c:v>155</c:v>
                </c:pt>
                <c:pt idx="346">
                  <c:v>593</c:v>
                </c:pt>
                <c:pt idx="347">
                  <c:v>792</c:v>
                </c:pt>
                <c:pt idx="348">
                  <c:v>519</c:v>
                </c:pt>
                <c:pt idx="349">
                  <c:v>1033</c:v>
                </c:pt>
                <c:pt idx="350">
                  <c:v>132</c:v>
                </c:pt>
                <c:pt idx="351">
                  <c:v>91</c:v>
                </c:pt>
                <c:pt idx="352">
                  <c:v>1232</c:v>
                </c:pt>
                <c:pt idx="353">
                  <c:v>245</c:v>
                </c:pt>
                <c:pt idx="354">
                  <c:v>24</c:v>
                </c:pt>
                <c:pt idx="355">
                  <c:v>336</c:v>
                </c:pt>
                <c:pt idx="356">
                  <c:v>774</c:v>
                </c:pt>
                <c:pt idx="357">
                  <c:v>716</c:v>
                </c:pt>
                <c:pt idx="358">
                  <c:v>394</c:v>
                </c:pt>
                <c:pt idx="359">
                  <c:v>52</c:v>
                </c:pt>
                <c:pt idx="360">
                  <c:v>1236</c:v>
                </c:pt>
                <c:pt idx="361">
                  <c:v>505</c:v>
                </c:pt>
                <c:pt idx="362">
                  <c:v>1076</c:v>
                </c:pt>
                <c:pt idx="363">
                  <c:v>11</c:v>
                </c:pt>
                <c:pt idx="364">
                  <c:v>480</c:v>
                </c:pt>
                <c:pt idx="365">
                  <c:v>477</c:v>
                </c:pt>
                <c:pt idx="366">
                  <c:v>296</c:v>
                </c:pt>
                <c:pt idx="367">
                  <c:v>393</c:v>
                </c:pt>
                <c:pt idx="368">
                  <c:v>431</c:v>
                </c:pt>
                <c:pt idx="369">
                  <c:v>44</c:v>
                </c:pt>
                <c:pt idx="370">
                  <c:v>103</c:v>
                </c:pt>
                <c:pt idx="371">
                  <c:v>512</c:v>
                </c:pt>
                <c:pt idx="372">
                  <c:v>591</c:v>
                </c:pt>
                <c:pt idx="373">
                  <c:v>1352</c:v>
                </c:pt>
                <c:pt idx="374">
                  <c:v>264</c:v>
                </c:pt>
                <c:pt idx="375">
                  <c:v>142</c:v>
                </c:pt>
                <c:pt idx="376">
                  <c:v>622</c:v>
                </c:pt>
                <c:pt idx="377">
                  <c:v>1500</c:v>
                </c:pt>
                <c:pt idx="378">
                  <c:v>140</c:v>
                </c:pt>
                <c:pt idx="379">
                  <c:v>137</c:v>
                </c:pt>
                <c:pt idx="380">
                  <c:v>859</c:v>
                </c:pt>
                <c:pt idx="381">
                  <c:v>201</c:v>
                </c:pt>
                <c:pt idx="382">
                  <c:v>470</c:v>
                </c:pt>
                <c:pt idx="383">
                  <c:v>100</c:v>
                </c:pt>
                <c:pt idx="384">
                  <c:v>271</c:v>
                </c:pt>
                <c:pt idx="385">
                  <c:v>276</c:v>
                </c:pt>
                <c:pt idx="386">
                  <c:v>119</c:v>
                </c:pt>
                <c:pt idx="387">
                  <c:v>733</c:v>
                </c:pt>
                <c:pt idx="388">
                  <c:v>96</c:v>
                </c:pt>
                <c:pt idx="389">
                  <c:v>602</c:v>
                </c:pt>
                <c:pt idx="390">
                  <c:v>129</c:v>
                </c:pt>
                <c:pt idx="391">
                  <c:v>677</c:v>
                </c:pt>
                <c:pt idx="392">
                  <c:v>7</c:v>
                </c:pt>
                <c:pt idx="393">
                  <c:v>561</c:v>
                </c:pt>
                <c:pt idx="394">
                  <c:v>134</c:v>
                </c:pt>
                <c:pt idx="395">
                  <c:v>850</c:v>
                </c:pt>
                <c:pt idx="396">
                  <c:v>1483</c:v>
                </c:pt>
                <c:pt idx="397">
                  <c:v>264</c:v>
                </c:pt>
                <c:pt idx="398">
                  <c:v>284</c:v>
                </c:pt>
                <c:pt idx="399">
                  <c:v>86</c:v>
                </c:pt>
                <c:pt idx="400">
                  <c:v>864</c:v>
                </c:pt>
                <c:pt idx="401">
                  <c:v>873</c:v>
                </c:pt>
                <c:pt idx="402">
                  <c:v>635</c:v>
                </c:pt>
                <c:pt idx="403">
                  <c:v>613</c:v>
                </c:pt>
                <c:pt idx="404">
                  <c:v>500</c:v>
                </c:pt>
                <c:pt idx="405">
                  <c:v>410</c:v>
                </c:pt>
                <c:pt idx="406">
                  <c:v>388</c:v>
                </c:pt>
                <c:pt idx="407">
                  <c:v>132</c:v>
                </c:pt>
                <c:pt idx="408">
                  <c:v>470</c:v>
                </c:pt>
                <c:pt idx="409">
                  <c:v>387</c:v>
                </c:pt>
                <c:pt idx="410">
                  <c:v>682</c:v>
                </c:pt>
                <c:pt idx="411">
                  <c:v>678</c:v>
                </c:pt>
                <c:pt idx="412">
                  <c:v>271</c:v>
                </c:pt>
                <c:pt idx="413">
                  <c:v>723</c:v>
                </c:pt>
                <c:pt idx="414">
                  <c:v>445</c:v>
                </c:pt>
                <c:pt idx="415">
                  <c:v>68</c:v>
                </c:pt>
                <c:pt idx="416">
                  <c:v>1055</c:v>
                </c:pt>
                <c:pt idx="417">
                  <c:v>127</c:v>
                </c:pt>
                <c:pt idx="418">
                  <c:v>713</c:v>
                </c:pt>
                <c:pt idx="420">
                  <c:v>362</c:v>
                </c:pt>
                <c:pt idx="421">
                  <c:v>482</c:v>
                </c:pt>
                <c:pt idx="422">
                  <c:v>568</c:v>
                </c:pt>
                <c:pt idx="423">
                  <c:v>153</c:v>
                </c:pt>
                <c:pt idx="425">
                  <c:v>243</c:v>
                </c:pt>
                <c:pt idx="426">
                  <c:v>232</c:v>
                </c:pt>
                <c:pt idx="427">
                  <c:v>1320</c:v>
                </c:pt>
                <c:pt idx="428">
                  <c:v>375</c:v>
                </c:pt>
                <c:pt idx="429">
                  <c:v>217</c:v>
                </c:pt>
                <c:pt idx="430">
                  <c:v>335</c:v>
                </c:pt>
                <c:pt idx="431">
                  <c:v>385</c:v>
                </c:pt>
                <c:pt idx="432">
                  <c:v>431</c:v>
                </c:pt>
                <c:pt idx="433">
                  <c:v>24</c:v>
                </c:pt>
                <c:pt idx="434">
                  <c:v>92</c:v>
                </c:pt>
                <c:pt idx="435">
                  <c:v>225</c:v>
                </c:pt>
                <c:pt idx="436">
                  <c:v>1065</c:v>
                </c:pt>
                <c:pt idx="437">
                  <c:v>412</c:v>
                </c:pt>
                <c:pt idx="438">
                  <c:v>638</c:v>
                </c:pt>
                <c:pt idx="439">
                  <c:v>695</c:v>
                </c:pt>
                <c:pt idx="440">
                  <c:v>40</c:v>
                </c:pt>
                <c:pt idx="441">
                  <c:v>156</c:v>
                </c:pt>
                <c:pt idx="442">
                  <c:v>534</c:v>
                </c:pt>
                <c:pt idx="443">
                  <c:v>1342</c:v>
                </c:pt>
                <c:pt idx="444">
                  <c:v>424</c:v>
                </c:pt>
                <c:pt idx="445">
                  <c:v>26</c:v>
                </c:pt>
                <c:pt idx="446">
                  <c:v>1692</c:v>
                </c:pt>
                <c:pt idx="447">
                  <c:v>107</c:v>
                </c:pt>
                <c:pt idx="448">
                  <c:v>264</c:v>
                </c:pt>
                <c:pt idx="449">
                  <c:v>143</c:v>
                </c:pt>
                <c:pt idx="450">
                  <c:v>146</c:v>
                </c:pt>
                <c:pt idx="451">
                  <c:v>584</c:v>
                </c:pt>
                <c:pt idx="452">
                  <c:v>64</c:v>
                </c:pt>
                <c:pt idx="453">
                  <c:v>575</c:v>
                </c:pt>
                <c:pt idx="454">
                  <c:v>59</c:v>
                </c:pt>
                <c:pt idx="455">
                  <c:v>1032</c:v>
                </c:pt>
                <c:pt idx="456">
                  <c:v>262</c:v>
                </c:pt>
                <c:pt idx="457">
                  <c:v>460</c:v>
                </c:pt>
                <c:pt idx="458">
                  <c:v>875</c:v>
                </c:pt>
                <c:pt idx="459">
                  <c:v>1136</c:v>
                </c:pt>
                <c:pt idx="460">
                  <c:v>364</c:v>
                </c:pt>
                <c:pt idx="461">
                  <c:v>590</c:v>
                </c:pt>
                <c:pt idx="462">
                  <c:v>208</c:v>
                </c:pt>
                <c:pt idx="463">
                  <c:v>578</c:v>
                </c:pt>
                <c:pt idx="464">
                  <c:v>476</c:v>
                </c:pt>
                <c:pt idx="465">
                  <c:v>367</c:v>
                </c:pt>
                <c:pt idx="466">
                  <c:v>23</c:v>
                </c:pt>
                <c:pt idx="467">
                  <c:v>228</c:v>
                </c:pt>
                <c:pt idx="468">
                  <c:v>1233</c:v>
                </c:pt>
                <c:pt idx="469">
                  <c:v>20</c:v>
                </c:pt>
                <c:pt idx="470">
                  <c:v>630</c:v>
                </c:pt>
                <c:pt idx="471">
                  <c:v>656</c:v>
                </c:pt>
                <c:pt idx="472">
                  <c:v>303</c:v>
                </c:pt>
                <c:pt idx="473">
                  <c:v>162</c:v>
                </c:pt>
                <c:pt idx="474">
                  <c:v>523</c:v>
                </c:pt>
                <c:pt idx="475">
                  <c:v>143</c:v>
                </c:pt>
                <c:pt idx="476">
                  <c:v>786</c:v>
                </c:pt>
                <c:pt idx="477">
                  <c:v>600</c:v>
                </c:pt>
                <c:pt idx="478">
                  <c:v>45</c:v>
                </c:pt>
                <c:pt idx="479">
                  <c:v>79</c:v>
                </c:pt>
                <c:pt idx="480">
                  <c:v>241</c:v>
                </c:pt>
                <c:pt idx="481">
                  <c:v>622</c:v>
                </c:pt>
                <c:pt idx="482">
                  <c:v>123</c:v>
                </c:pt>
                <c:pt idx="483">
                  <c:v>196</c:v>
                </c:pt>
                <c:pt idx="484">
                  <c:v>475</c:v>
                </c:pt>
                <c:pt idx="485">
                  <c:v>459</c:v>
                </c:pt>
                <c:pt idx="486">
                  <c:v>456</c:v>
                </c:pt>
                <c:pt idx="487">
                  <c:v>1197</c:v>
                </c:pt>
                <c:pt idx="488">
                  <c:v>191</c:v>
                </c:pt>
                <c:pt idx="489">
                  <c:v>115</c:v>
                </c:pt>
                <c:pt idx="490">
                  <c:v>40</c:v>
                </c:pt>
                <c:pt idx="491">
                  <c:v>73</c:v>
                </c:pt>
                <c:pt idx="492">
                  <c:v>347</c:v>
                </c:pt>
                <c:pt idx="493">
                  <c:v>657</c:v>
                </c:pt>
                <c:pt idx="494">
                  <c:v>347</c:v>
                </c:pt>
                <c:pt idx="495">
                  <c:v>138</c:v>
                </c:pt>
                <c:pt idx="496">
                  <c:v>587</c:v>
                </c:pt>
                <c:pt idx="497">
                  <c:v>377</c:v>
                </c:pt>
                <c:pt idx="498">
                  <c:v>1288</c:v>
                </c:pt>
                <c:pt idx="499">
                  <c:v>331</c:v>
                </c:pt>
                <c:pt idx="500">
                  <c:v>86</c:v>
                </c:pt>
                <c:pt idx="501">
                  <c:v>371</c:v>
                </c:pt>
                <c:pt idx="502">
                  <c:v>1448</c:v>
                </c:pt>
                <c:pt idx="503">
                  <c:v>414</c:v>
                </c:pt>
                <c:pt idx="504">
                  <c:v>1052</c:v>
                </c:pt>
                <c:pt idx="505">
                  <c:v>735</c:v>
                </c:pt>
                <c:pt idx="506">
                  <c:v>163</c:v>
                </c:pt>
                <c:pt idx="507">
                  <c:v>93</c:v>
                </c:pt>
                <c:pt idx="508">
                  <c:v>1547</c:v>
                </c:pt>
                <c:pt idx="509">
                  <c:v>168</c:v>
                </c:pt>
                <c:pt idx="510">
                  <c:v>505</c:v>
                </c:pt>
                <c:pt idx="511">
                  <c:v>347</c:v>
                </c:pt>
                <c:pt idx="512">
                  <c:v>856</c:v>
                </c:pt>
                <c:pt idx="513">
                  <c:v>1485</c:v>
                </c:pt>
                <c:pt idx="514">
                  <c:v>656</c:v>
                </c:pt>
                <c:pt idx="515">
                  <c:v>932</c:v>
                </c:pt>
                <c:pt idx="516">
                  <c:v>664</c:v>
                </c:pt>
                <c:pt idx="517">
                  <c:v>617</c:v>
                </c:pt>
                <c:pt idx="518">
                  <c:v>660</c:v>
                </c:pt>
                <c:pt idx="519">
                  <c:v>771</c:v>
                </c:pt>
                <c:pt idx="520">
                  <c:v>32</c:v>
                </c:pt>
                <c:pt idx="521">
                  <c:v>285</c:v>
                </c:pt>
                <c:pt idx="522">
                  <c:v>360</c:v>
                </c:pt>
                <c:pt idx="523">
                  <c:v>517</c:v>
                </c:pt>
                <c:pt idx="524">
                  <c:v>395</c:v>
                </c:pt>
                <c:pt idx="525">
                  <c:v>730</c:v>
                </c:pt>
                <c:pt idx="526">
                  <c:v>714</c:v>
                </c:pt>
                <c:pt idx="527">
                  <c:v>879</c:v>
                </c:pt>
                <c:pt idx="528">
                  <c:v>454</c:v>
                </c:pt>
                <c:pt idx="529">
                  <c:v>125</c:v>
                </c:pt>
                <c:pt idx="530">
                  <c:v>570</c:v>
                </c:pt>
                <c:pt idx="531">
                  <c:v>473</c:v>
                </c:pt>
                <c:pt idx="532">
                  <c:v>70</c:v>
                </c:pt>
                <c:pt idx="533">
                  <c:v>136</c:v>
                </c:pt>
                <c:pt idx="534">
                  <c:v>8</c:v>
                </c:pt>
                <c:pt idx="535">
                  <c:v>102</c:v>
                </c:pt>
                <c:pt idx="536">
                  <c:v>789</c:v>
                </c:pt>
                <c:pt idx="537">
                  <c:v>1124</c:v>
                </c:pt>
                <c:pt idx="538">
                  <c:v>886</c:v>
                </c:pt>
                <c:pt idx="539">
                  <c:v>205</c:v>
                </c:pt>
                <c:pt idx="540">
                  <c:v>181</c:v>
                </c:pt>
                <c:pt idx="541">
                  <c:v>821</c:v>
                </c:pt>
                <c:pt idx="543">
                  <c:v>245</c:v>
                </c:pt>
                <c:pt idx="544">
                  <c:v>64</c:v>
                </c:pt>
                <c:pt idx="545">
                  <c:v>109</c:v>
                </c:pt>
                <c:pt idx="546">
                  <c:v>367</c:v>
                </c:pt>
                <c:pt idx="547">
                  <c:v>1987</c:v>
                </c:pt>
                <c:pt idx="548">
                  <c:v>1350</c:v>
                </c:pt>
                <c:pt idx="549">
                  <c:v>409</c:v>
                </c:pt>
                <c:pt idx="550">
                  <c:v>366</c:v>
                </c:pt>
                <c:pt idx="551">
                  <c:v>697</c:v>
                </c:pt>
                <c:pt idx="552">
                  <c:v>709</c:v>
                </c:pt>
                <c:pt idx="553">
                  <c:v>55</c:v>
                </c:pt>
                <c:pt idx="554">
                  <c:v>1069</c:v>
                </c:pt>
                <c:pt idx="555">
                  <c:v>671</c:v>
                </c:pt>
                <c:pt idx="556">
                  <c:v>409</c:v>
                </c:pt>
                <c:pt idx="557">
                  <c:v>310</c:v>
                </c:pt>
                <c:pt idx="558">
                  <c:v>600</c:v>
                </c:pt>
                <c:pt idx="559">
                  <c:v>95</c:v>
                </c:pt>
                <c:pt idx="560">
                  <c:v>28</c:v>
                </c:pt>
                <c:pt idx="561">
                  <c:v>447</c:v>
                </c:pt>
                <c:pt idx="562">
                  <c:v>1131</c:v>
                </c:pt>
                <c:pt idx="563">
                  <c:v>1781</c:v>
                </c:pt>
                <c:pt idx="564">
                  <c:v>103</c:v>
                </c:pt>
                <c:pt idx="565">
                  <c:v>393</c:v>
                </c:pt>
                <c:pt idx="566">
                  <c:v>402</c:v>
                </c:pt>
                <c:pt idx="567">
                  <c:v>358</c:v>
                </c:pt>
                <c:pt idx="568">
                  <c:v>1170</c:v>
                </c:pt>
                <c:pt idx="569">
                  <c:v>255</c:v>
                </c:pt>
                <c:pt idx="570">
                  <c:v>1037</c:v>
                </c:pt>
                <c:pt idx="571">
                  <c:v>1277</c:v>
                </c:pt>
                <c:pt idx="572">
                  <c:v>341</c:v>
                </c:pt>
                <c:pt idx="573">
                  <c:v>552</c:v>
                </c:pt>
                <c:pt idx="574">
                  <c:v>188</c:v>
                </c:pt>
                <c:pt idx="575">
                  <c:v>542</c:v>
                </c:pt>
                <c:pt idx="576">
                  <c:v>347</c:v>
                </c:pt>
                <c:pt idx="577">
                  <c:v>587</c:v>
                </c:pt>
                <c:pt idx="578">
                  <c:v>666</c:v>
                </c:pt>
                <c:pt idx="579">
                  <c:v>723</c:v>
                </c:pt>
                <c:pt idx="580">
                  <c:v>480</c:v>
                </c:pt>
                <c:pt idx="581">
                  <c:v>766</c:v>
                </c:pt>
                <c:pt idx="582">
                  <c:v>140</c:v>
                </c:pt>
                <c:pt idx="583">
                  <c:v>316</c:v>
                </c:pt>
                <c:pt idx="584">
                  <c:v>571</c:v>
                </c:pt>
                <c:pt idx="585">
                  <c:v>550</c:v>
                </c:pt>
                <c:pt idx="586">
                  <c:v>1658</c:v>
                </c:pt>
                <c:pt idx="587">
                  <c:v>715</c:v>
                </c:pt>
                <c:pt idx="588">
                  <c:v>740</c:v>
                </c:pt>
                <c:pt idx="589">
                  <c:v>540</c:v>
                </c:pt>
                <c:pt idx="590">
                  <c:v>541</c:v>
                </c:pt>
                <c:pt idx="591">
                  <c:v>1033</c:v>
                </c:pt>
                <c:pt idx="592">
                  <c:v>824</c:v>
                </c:pt>
                <c:pt idx="593">
                  <c:v>2238</c:v>
                </c:pt>
                <c:pt idx="594">
                  <c:v>158</c:v>
                </c:pt>
                <c:pt idx="595">
                  <c:v>399</c:v>
                </c:pt>
                <c:pt idx="596">
                  <c:v>526</c:v>
                </c:pt>
                <c:pt idx="597">
                  <c:v>262</c:v>
                </c:pt>
                <c:pt idx="598">
                  <c:v>1228</c:v>
                </c:pt>
                <c:pt idx="599">
                  <c:v>6</c:v>
                </c:pt>
                <c:pt idx="600">
                  <c:v>529</c:v>
                </c:pt>
                <c:pt idx="601">
                  <c:v>508</c:v>
                </c:pt>
                <c:pt idx="602">
                  <c:v>598</c:v>
                </c:pt>
                <c:pt idx="603">
                  <c:v>90</c:v>
                </c:pt>
                <c:pt idx="604">
                  <c:v>1073</c:v>
                </c:pt>
                <c:pt idx="605">
                  <c:v>539</c:v>
                </c:pt>
                <c:pt idx="606">
                  <c:v>167</c:v>
                </c:pt>
                <c:pt idx="607">
                  <c:v>372</c:v>
                </c:pt>
                <c:pt idx="608">
                  <c:v>1677</c:v>
                </c:pt>
                <c:pt idx="609">
                  <c:v>714</c:v>
                </c:pt>
                <c:pt idx="610">
                  <c:v>408</c:v>
                </c:pt>
                <c:pt idx="611">
                  <c:v>716</c:v>
                </c:pt>
                <c:pt idx="612">
                  <c:v>808</c:v>
                </c:pt>
                <c:pt idx="613">
                  <c:v>255</c:v>
                </c:pt>
                <c:pt idx="614">
                  <c:v>416</c:v>
                </c:pt>
                <c:pt idx="615">
                  <c:v>233</c:v>
                </c:pt>
                <c:pt idx="616">
                  <c:v>450</c:v>
                </c:pt>
                <c:pt idx="617">
                  <c:v>386</c:v>
                </c:pt>
                <c:pt idx="618">
                  <c:v>1138</c:v>
                </c:pt>
                <c:pt idx="619">
                  <c:v>285</c:v>
                </c:pt>
                <c:pt idx="620">
                  <c:v>599</c:v>
                </c:pt>
                <c:pt idx="621">
                  <c:v>190</c:v>
                </c:pt>
                <c:pt idx="622">
                  <c:v>358</c:v>
                </c:pt>
                <c:pt idx="623">
                  <c:v>739</c:v>
                </c:pt>
                <c:pt idx="624">
                  <c:v>699</c:v>
                </c:pt>
                <c:pt idx="625">
                  <c:v>1398</c:v>
                </c:pt>
                <c:pt idx="626">
                  <c:v>1632</c:v>
                </c:pt>
                <c:pt idx="627">
                  <c:v>505</c:v>
                </c:pt>
                <c:pt idx="628">
                  <c:v>1218</c:v>
                </c:pt>
                <c:pt idx="629">
                  <c:v>358</c:v>
                </c:pt>
                <c:pt idx="630">
                  <c:v>961</c:v>
                </c:pt>
                <c:pt idx="631">
                  <c:v>690</c:v>
                </c:pt>
                <c:pt idx="632">
                  <c:v>415</c:v>
                </c:pt>
                <c:pt idx="633">
                  <c:v>1151</c:v>
                </c:pt>
                <c:pt idx="634">
                  <c:v>1584</c:v>
                </c:pt>
                <c:pt idx="635">
                  <c:v>723</c:v>
                </c:pt>
                <c:pt idx="636">
                  <c:v>271</c:v>
                </c:pt>
                <c:pt idx="637">
                  <c:v>438</c:v>
                </c:pt>
                <c:pt idx="638">
                  <c:v>20</c:v>
                </c:pt>
                <c:pt idx="639">
                  <c:v>1432</c:v>
                </c:pt>
                <c:pt idx="640">
                  <c:v>636</c:v>
                </c:pt>
                <c:pt idx="641">
                  <c:v>556</c:v>
                </c:pt>
                <c:pt idx="642">
                  <c:v>996</c:v>
                </c:pt>
                <c:pt idx="643">
                  <c:v>731</c:v>
                </c:pt>
                <c:pt idx="644">
                  <c:v>453</c:v>
                </c:pt>
                <c:pt idx="645">
                  <c:v>63</c:v>
                </c:pt>
                <c:pt idx="646">
                  <c:v>1269</c:v>
                </c:pt>
                <c:pt idx="647">
                  <c:v>894</c:v>
                </c:pt>
                <c:pt idx="648">
                  <c:v>277</c:v>
                </c:pt>
                <c:pt idx="649">
                  <c:v>621</c:v>
                </c:pt>
                <c:pt idx="650">
                  <c:v>221</c:v>
                </c:pt>
                <c:pt idx="651">
                  <c:v>511</c:v>
                </c:pt>
                <c:pt idx="652">
                  <c:v>139</c:v>
                </c:pt>
                <c:pt idx="653">
                  <c:v>65</c:v>
                </c:pt>
                <c:pt idx="654">
                  <c:v>884</c:v>
                </c:pt>
                <c:pt idx="655">
                  <c:v>1031</c:v>
                </c:pt>
                <c:pt idx="656">
                  <c:v>529</c:v>
                </c:pt>
                <c:pt idx="657">
                  <c:v>495</c:v>
                </c:pt>
                <c:pt idx="658">
                  <c:v>84</c:v>
                </c:pt>
                <c:pt idx="659">
                  <c:v>977</c:v>
                </c:pt>
                <c:pt idx="660">
                  <c:v>4245</c:v>
                </c:pt>
                <c:pt idx="661">
                  <c:v>97</c:v>
                </c:pt>
                <c:pt idx="662">
                  <c:v>1056</c:v>
                </c:pt>
                <c:pt idx="663">
                  <c:v>167</c:v>
                </c:pt>
                <c:pt idx="664">
                  <c:v>562</c:v>
                </c:pt>
                <c:pt idx="665">
                  <c:v>978</c:v>
                </c:pt>
                <c:pt idx="666">
                  <c:v>1189</c:v>
                </c:pt>
                <c:pt idx="667">
                  <c:v>491</c:v>
                </c:pt>
                <c:pt idx="668">
                  <c:v>373</c:v>
                </c:pt>
                <c:pt idx="669">
                  <c:v>1610</c:v>
                </c:pt>
                <c:pt idx="670">
                  <c:v>69</c:v>
                </c:pt>
                <c:pt idx="671">
                  <c:v>573</c:v>
                </c:pt>
                <c:pt idx="672">
                  <c:v>726</c:v>
                </c:pt>
                <c:pt idx="673">
                  <c:v>1492</c:v>
                </c:pt>
                <c:pt idx="674">
                  <c:v>290</c:v>
                </c:pt>
                <c:pt idx="676">
                  <c:v>523</c:v>
                </c:pt>
                <c:pt idx="677">
                  <c:v>394</c:v>
                </c:pt>
                <c:pt idx="678">
                  <c:v>589</c:v>
                </c:pt>
                <c:pt idx="679">
                  <c:v>540</c:v>
                </c:pt>
                <c:pt idx="680">
                  <c:v>187</c:v>
                </c:pt>
                <c:pt idx="681">
                  <c:v>229</c:v>
                </c:pt>
                <c:pt idx="682">
                  <c:v>185</c:v>
                </c:pt>
                <c:pt idx="683">
                  <c:v>1776</c:v>
                </c:pt>
                <c:pt idx="684">
                  <c:v>520</c:v>
                </c:pt>
                <c:pt idx="685">
                  <c:v>1092</c:v>
                </c:pt>
                <c:pt idx="686">
                  <c:v>1292</c:v>
                </c:pt>
                <c:pt idx="687">
                  <c:v>265</c:v>
                </c:pt>
                <c:pt idx="688">
                  <c:v>729</c:v>
                </c:pt>
                <c:pt idx="690">
                  <c:v>79</c:v>
                </c:pt>
                <c:pt idx="691">
                  <c:v>889</c:v>
                </c:pt>
                <c:pt idx="692">
                  <c:v>426</c:v>
                </c:pt>
                <c:pt idx="693">
                  <c:v>1131</c:v>
                </c:pt>
                <c:pt idx="694">
                  <c:v>2114</c:v>
                </c:pt>
                <c:pt idx="695">
                  <c:v>489</c:v>
                </c:pt>
                <c:pt idx="696">
                  <c:v>171</c:v>
                </c:pt>
                <c:pt idx="697">
                  <c:v>851</c:v>
                </c:pt>
                <c:pt idx="698">
                  <c:v>558</c:v>
                </c:pt>
                <c:pt idx="699">
                  <c:v>1062</c:v>
                </c:pt>
                <c:pt idx="700">
                  <c:v>815</c:v>
                </c:pt>
                <c:pt idx="701">
                  <c:v>35</c:v>
                </c:pt>
                <c:pt idx="702">
                  <c:v>287</c:v>
                </c:pt>
                <c:pt idx="703">
                  <c:v>704</c:v>
                </c:pt>
                <c:pt idx="704">
                  <c:v>1631</c:v>
                </c:pt>
                <c:pt idx="705">
                  <c:v>25</c:v>
                </c:pt>
                <c:pt idx="706">
                  <c:v>36</c:v>
                </c:pt>
                <c:pt idx="707">
                  <c:v>1168</c:v>
                </c:pt>
                <c:pt idx="708">
                  <c:v>133</c:v>
                </c:pt>
                <c:pt idx="709">
                  <c:v>904</c:v>
                </c:pt>
                <c:pt idx="710">
                  <c:v>700</c:v>
                </c:pt>
                <c:pt idx="711">
                  <c:v>115</c:v>
                </c:pt>
                <c:pt idx="712">
                  <c:v>493</c:v>
                </c:pt>
                <c:pt idx="713">
                  <c:v>720</c:v>
                </c:pt>
                <c:pt idx="714">
                  <c:v>709</c:v>
                </c:pt>
                <c:pt idx="715">
                  <c:v>94</c:v>
                </c:pt>
                <c:pt idx="716">
                  <c:v>149</c:v>
                </c:pt>
                <c:pt idx="717">
                  <c:v>1120</c:v>
                </c:pt>
                <c:pt idx="718">
                  <c:v>721</c:v>
                </c:pt>
                <c:pt idx="719">
                  <c:v>224</c:v>
                </c:pt>
                <c:pt idx="720">
                  <c:v>1387</c:v>
                </c:pt>
                <c:pt idx="721">
                  <c:v>295</c:v>
                </c:pt>
                <c:pt idx="722">
                  <c:v>688</c:v>
                </c:pt>
                <c:pt idx="723">
                  <c:v>655</c:v>
                </c:pt>
                <c:pt idx="724">
                  <c:v>592</c:v>
                </c:pt>
                <c:pt idx="725">
                  <c:v>342</c:v>
                </c:pt>
                <c:pt idx="726">
                  <c:v>221</c:v>
                </c:pt>
                <c:pt idx="727">
                  <c:v>1275</c:v>
                </c:pt>
                <c:pt idx="728">
                  <c:v>456</c:v>
                </c:pt>
                <c:pt idx="729">
                  <c:v>4245</c:v>
                </c:pt>
                <c:pt idx="730">
                  <c:v>273</c:v>
                </c:pt>
                <c:pt idx="731">
                  <c:v>576</c:v>
                </c:pt>
                <c:pt idx="732">
                  <c:v>1700</c:v>
                </c:pt>
                <c:pt idx="733">
                  <c:v>280</c:v>
                </c:pt>
                <c:pt idx="734">
                  <c:v>950</c:v>
                </c:pt>
                <c:pt idx="735">
                  <c:v>523</c:v>
                </c:pt>
                <c:pt idx="736">
                  <c:v>300</c:v>
                </c:pt>
                <c:pt idx="737">
                  <c:v>1258</c:v>
                </c:pt>
                <c:pt idx="738">
                  <c:v>602</c:v>
                </c:pt>
                <c:pt idx="739">
                  <c:v>1667</c:v>
                </c:pt>
                <c:pt idx="740">
                  <c:v>1320</c:v>
                </c:pt>
                <c:pt idx="741">
                  <c:v>1024</c:v>
                </c:pt>
                <c:pt idx="742">
                  <c:v>155</c:v>
                </c:pt>
                <c:pt idx="743">
                  <c:v>201</c:v>
                </c:pt>
                <c:pt idx="744">
                  <c:v>703</c:v>
                </c:pt>
                <c:pt idx="745">
                  <c:v>1633</c:v>
                </c:pt>
                <c:pt idx="746">
                  <c:v>1242</c:v>
                </c:pt>
                <c:pt idx="747">
                  <c:v>176</c:v>
                </c:pt>
                <c:pt idx="748">
                  <c:v>407</c:v>
                </c:pt>
                <c:pt idx="749">
                  <c:v>624</c:v>
                </c:pt>
                <c:pt idx="750">
                  <c:v>921</c:v>
                </c:pt>
                <c:pt idx="751">
                  <c:v>1593</c:v>
                </c:pt>
                <c:pt idx="752">
                  <c:v>467</c:v>
                </c:pt>
                <c:pt idx="753">
                  <c:v>187</c:v>
                </c:pt>
                <c:pt idx="754">
                  <c:v>1478</c:v>
                </c:pt>
                <c:pt idx="755">
                  <c:v>369</c:v>
                </c:pt>
                <c:pt idx="756">
                  <c:v>1244</c:v>
                </c:pt>
                <c:pt idx="757">
                  <c:v>929</c:v>
                </c:pt>
                <c:pt idx="758">
                  <c:v>450</c:v>
                </c:pt>
                <c:pt idx="759">
                  <c:v>373</c:v>
                </c:pt>
                <c:pt idx="760">
                  <c:v>250</c:v>
                </c:pt>
                <c:pt idx="761">
                  <c:v>1019</c:v>
                </c:pt>
                <c:pt idx="762">
                  <c:v>1007</c:v>
                </c:pt>
                <c:pt idx="763">
                  <c:v>918</c:v>
                </c:pt>
                <c:pt idx="764">
                  <c:v>1160</c:v>
                </c:pt>
                <c:pt idx="765">
                  <c:v>38</c:v>
                </c:pt>
                <c:pt idx="766">
                  <c:v>1215</c:v>
                </c:pt>
                <c:pt idx="767">
                  <c:v>617</c:v>
                </c:pt>
                <c:pt idx="768">
                  <c:v>1271</c:v>
                </c:pt>
                <c:pt idx="769">
                  <c:v>967</c:v>
                </c:pt>
                <c:pt idx="770">
                  <c:v>277</c:v>
                </c:pt>
                <c:pt idx="771">
                  <c:v>1140</c:v>
                </c:pt>
                <c:pt idx="772">
                  <c:v>417</c:v>
                </c:pt>
                <c:pt idx="773">
                  <c:v>262</c:v>
                </c:pt>
                <c:pt idx="774">
                  <c:v>773</c:v>
                </c:pt>
                <c:pt idx="775">
                  <c:v>534</c:v>
                </c:pt>
                <c:pt idx="776">
                  <c:v>791</c:v>
                </c:pt>
                <c:pt idx="777">
                  <c:v>803</c:v>
                </c:pt>
                <c:pt idx="778">
                  <c:v>467</c:v>
                </c:pt>
                <c:pt idx="779">
                  <c:v>574</c:v>
                </c:pt>
                <c:pt idx="780">
                  <c:v>1166</c:v>
                </c:pt>
                <c:pt idx="781">
                  <c:v>321</c:v>
                </c:pt>
                <c:pt idx="782">
                  <c:v>1338</c:v>
                </c:pt>
                <c:pt idx="783">
                  <c:v>560</c:v>
                </c:pt>
                <c:pt idx="784">
                  <c:v>641</c:v>
                </c:pt>
                <c:pt idx="785">
                  <c:v>1633</c:v>
                </c:pt>
                <c:pt idx="786">
                  <c:v>572</c:v>
                </c:pt>
                <c:pt idx="787">
                  <c:v>603</c:v>
                </c:pt>
                <c:pt idx="788">
                  <c:v>1104</c:v>
                </c:pt>
                <c:pt idx="789">
                  <c:v>583</c:v>
                </c:pt>
                <c:pt idx="790">
                  <c:v>1825</c:v>
                </c:pt>
                <c:pt idx="791">
                  <c:v>1056</c:v>
                </c:pt>
                <c:pt idx="792">
                  <c:v>384</c:v>
                </c:pt>
                <c:pt idx="793">
                  <c:v>1604</c:v>
                </c:pt>
                <c:pt idx="794">
                  <c:v>366</c:v>
                </c:pt>
                <c:pt idx="795">
                  <c:v>1069</c:v>
                </c:pt>
                <c:pt idx="796">
                  <c:v>197</c:v>
                </c:pt>
                <c:pt idx="797">
                  <c:v>1713</c:v>
                </c:pt>
                <c:pt idx="799">
                  <c:v>1903</c:v>
                </c:pt>
                <c:pt idx="800">
                  <c:v>927</c:v>
                </c:pt>
                <c:pt idx="801">
                  <c:v>78</c:v>
                </c:pt>
                <c:pt idx="802">
                  <c:v>1048</c:v>
                </c:pt>
                <c:pt idx="803">
                  <c:v>481</c:v>
                </c:pt>
                <c:pt idx="804">
                  <c:v>620</c:v>
                </c:pt>
                <c:pt idx="805">
                  <c:v>2607</c:v>
                </c:pt>
                <c:pt idx="806">
                  <c:v>232</c:v>
                </c:pt>
                <c:pt idx="807">
                  <c:v>1026</c:v>
                </c:pt>
                <c:pt idx="809">
                  <c:v>644</c:v>
                </c:pt>
                <c:pt idx="810">
                  <c:v>388</c:v>
                </c:pt>
                <c:pt idx="811">
                  <c:v>1059</c:v>
                </c:pt>
                <c:pt idx="812">
                  <c:v>801</c:v>
                </c:pt>
                <c:pt idx="813">
                  <c:v>1149</c:v>
                </c:pt>
                <c:pt idx="814">
                  <c:v>1702</c:v>
                </c:pt>
                <c:pt idx="815">
                  <c:v>1151</c:v>
                </c:pt>
                <c:pt idx="816">
                  <c:v>254</c:v>
                </c:pt>
                <c:pt idx="817">
                  <c:v>662</c:v>
                </c:pt>
                <c:pt idx="818">
                  <c:v>88</c:v>
                </c:pt>
                <c:pt idx="819">
                  <c:v>554</c:v>
                </c:pt>
                <c:pt idx="820">
                  <c:v>1807</c:v>
                </c:pt>
                <c:pt idx="821">
                  <c:v>617</c:v>
                </c:pt>
                <c:pt idx="822">
                  <c:v>1095</c:v>
                </c:pt>
                <c:pt idx="823">
                  <c:v>114</c:v>
                </c:pt>
                <c:pt idx="824">
                  <c:v>927</c:v>
                </c:pt>
                <c:pt idx="825">
                  <c:v>20</c:v>
                </c:pt>
                <c:pt idx="826">
                  <c:v>317</c:v>
                </c:pt>
                <c:pt idx="827">
                  <c:v>744</c:v>
                </c:pt>
                <c:pt idx="828">
                  <c:v>1109</c:v>
                </c:pt>
                <c:pt idx="829">
                  <c:v>1348</c:v>
                </c:pt>
                <c:pt idx="830">
                  <c:v>170</c:v>
                </c:pt>
                <c:pt idx="831">
                  <c:v>1323</c:v>
                </c:pt>
                <c:pt idx="832">
                  <c:v>1069</c:v>
                </c:pt>
                <c:pt idx="833">
                  <c:v>1063</c:v>
                </c:pt>
                <c:pt idx="834">
                  <c:v>1147</c:v>
                </c:pt>
                <c:pt idx="835">
                  <c:v>448</c:v>
                </c:pt>
                <c:pt idx="836">
                  <c:v>47</c:v>
                </c:pt>
                <c:pt idx="837">
                  <c:v>1137</c:v>
                </c:pt>
                <c:pt idx="838">
                  <c:v>1258</c:v>
                </c:pt>
                <c:pt idx="839">
                  <c:v>295</c:v>
                </c:pt>
                <c:pt idx="840">
                  <c:v>787</c:v>
                </c:pt>
                <c:pt idx="841">
                  <c:v>1218</c:v>
                </c:pt>
                <c:pt idx="842">
                  <c:v>332</c:v>
                </c:pt>
                <c:pt idx="843">
                  <c:v>836</c:v>
                </c:pt>
                <c:pt idx="844">
                  <c:v>54</c:v>
                </c:pt>
                <c:pt idx="845">
                  <c:v>843</c:v>
                </c:pt>
                <c:pt idx="846">
                  <c:v>567</c:v>
                </c:pt>
                <c:pt idx="847">
                  <c:v>2493</c:v>
                </c:pt>
                <c:pt idx="848">
                  <c:v>186</c:v>
                </c:pt>
                <c:pt idx="849">
                  <c:v>744</c:v>
                </c:pt>
                <c:pt idx="851">
                  <c:v>1731</c:v>
                </c:pt>
                <c:pt idx="852">
                  <c:v>1221</c:v>
                </c:pt>
                <c:pt idx="853">
                  <c:v>1264</c:v>
                </c:pt>
                <c:pt idx="854">
                  <c:v>56</c:v>
                </c:pt>
                <c:pt idx="855">
                  <c:v>1323</c:v>
                </c:pt>
                <c:pt idx="856">
                  <c:v>1245</c:v>
                </c:pt>
                <c:pt idx="857">
                  <c:v>860</c:v>
                </c:pt>
                <c:pt idx="858">
                  <c:v>1287</c:v>
                </c:pt>
                <c:pt idx="859">
                  <c:v>717</c:v>
                </c:pt>
                <c:pt idx="860">
                  <c:v>157</c:v>
                </c:pt>
                <c:pt idx="861">
                  <c:v>569</c:v>
                </c:pt>
                <c:pt idx="862">
                  <c:v>1040</c:v>
                </c:pt>
                <c:pt idx="863">
                  <c:v>469</c:v>
                </c:pt>
                <c:pt idx="864">
                  <c:v>571</c:v>
                </c:pt>
                <c:pt idx="865">
                  <c:v>225</c:v>
                </c:pt>
                <c:pt idx="866">
                  <c:v>1201</c:v>
                </c:pt>
                <c:pt idx="867">
                  <c:v>817</c:v>
                </c:pt>
                <c:pt idx="868">
                  <c:v>1405</c:v>
                </c:pt>
                <c:pt idx="869">
                  <c:v>621</c:v>
                </c:pt>
                <c:pt idx="870">
                  <c:v>459</c:v>
                </c:pt>
                <c:pt idx="871">
                  <c:v>926</c:v>
                </c:pt>
                <c:pt idx="872">
                  <c:v>1498</c:v>
                </c:pt>
                <c:pt idx="873">
                  <c:v>164</c:v>
                </c:pt>
                <c:pt idx="874">
                  <c:v>173</c:v>
                </c:pt>
                <c:pt idx="875">
                  <c:v>1558</c:v>
                </c:pt>
                <c:pt idx="876">
                  <c:v>387</c:v>
                </c:pt>
                <c:pt idx="877">
                  <c:v>1121</c:v>
                </c:pt>
                <c:pt idx="878">
                  <c:v>293</c:v>
                </c:pt>
                <c:pt idx="879">
                  <c:v>305</c:v>
                </c:pt>
                <c:pt idx="880">
                  <c:v>751</c:v>
                </c:pt>
                <c:pt idx="881">
                  <c:v>771</c:v>
                </c:pt>
                <c:pt idx="882">
                  <c:v>1654</c:v>
                </c:pt>
                <c:pt idx="883">
                  <c:v>1500</c:v>
                </c:pt>
                <c:pt idx="884">
                  <c:v>1331</c:v>
                </c:pt>
                <c:pt idx="885">
                  <c:v>1174</c:v>
                </c:pt>
                <c:pt idx="886">
                  <c:v>1576</c:v>
                </c:pt>
                <c:pt idx="887">
                  <c:v>1166</c:v>
                </c:pt>
                <c:pt idx="888">
                  <c:v>1044</c:v>
                </c:pt>
                <c:pt idx="889">
                  <c:v>1590</c:v>
                </c:pt>
                <c:pt idx="890">
                  <c:v>651</c:v>
                </c:pt>
                <c:pt idx="891">
                  <c:v>389</c:v>
                </c:pt>
                <c:pt idx="892">
                  <c:v>1530</c:v>
                </c:pt>
                <c:pt idx="893">
                  <c:v>1360</c:v>
                </c:pt>
                <c:pt idx="894">
                  <c:v>832</c:v>
                </c:pt>
                <c:pt idx="895">
                  <c:v>2102</c:v>
                </c:pt>
                <c:pt idx="896">
                  <c:v>385</c:v>
                </c:pt>
                <c:pt idx="897">
                  <c:v>1847</c:v>
                </c:pt>
                <c:pt idx="898">
                  <c:v>651</c:v>
                </c:pt>
                <c:pt idx="899">
                  <c:v>960</c:v>
                </c:pt>
                <c:pt idx="900">
                  <c:v>429</c:v>
                </c:pt>
                <c:pt idx="901">
                  <c:v>801</c:v>
                </c:pt>
                <c:pt idx="902">
                  <c:v>133</c:v>
                </c:pt>
                <c:pt idx="903">
                  <c:v>246</c:v>
                </c:pt>
                <c:pt idx="904">
                  <c:v>1305</c:v>
                </c:pt>
                <c:pt idx="905">
                  <c:v>424</c:v>
                </c:pt>
                <c:pt idx="906">
                  <c:v>512</c:v>
                </c:pt>
                <c:pt idx="907">
                  <c:v>770</c:v>
                </c:pt>
                <c:pt idx="908">
                  <c:v>1446</c:v>
                </c:pt>
                <c:pt idx="909">
                  <c:v>476</c:v>
                </c:pt>
                <c:pt idx="910">
                  <c:v>978</c:v>
                </c:pt>
                <c:pt idx="911">
                  <c:v>1445</c:v>
                </c:pt>
                <c:pt idx="912">
                  <c:v>690</c:v>
                </c:pt>
                <c:pt idx="913">
                  <c:v>562</c:v>
                </c:pt>
                <c:pt idx="914">
                  <c:v>1528</c:v>
                </c:pt>
                <c:pt idx="915">
                  <c:v>988</c:v>
                </c:pt>
                <c:pt idx="916">
                  <c:v>960</c:v>
                </c:pt>
                <c:pt idx="917">
                  <c:v>6459</c:v>
                </c:pt>
                <c:pt idx="918">
                  <c:v>620</c:v>
                </c:pt>
                <c:pt idx="919">
                  <c:v>1190</c:v>
                </c:pt>
                <c:pt idx="920">
                  <c:v>125</c:v>
                </c:pt>
                <c:pt idx="921">
                  <c:v>490</c:v>
                </c:pt>
                <c:pt idx="922">
                  <c:v>1394</c:v>
                </c:pt>
                <c:pt idx="923">
                  <c:v>519</c:v>
                </c:pt>
                <c:pt idx="924">
                  <c:v>538</c:v>
                </c:pt>
                <c:pt idx="925">
                  <c:v>2711</c:v>
                </c:pt>
                <c:pt idx="926">
                  <c:v>555</c:v>
                </c:pt>
                <c:pt idx="927">
                  <c:v>526</c:v>
                </c:pt>
                <c:pt idx="928">
                  <c:v>517</c:v>
                </c:pt>
                <c:pt idx="929">
                  <c:v>306</c:v>
                </c:pt>
                <c:pt idx="930">
                  <c:v>1064</c:v>
                </c:pt>
                <c:pt idx="931">
                  <c:v>1089</c:v>
                </c:pt>
                <c:pt idx="932">
                  <c:v>1401</c:v>
                </c:pt>
                <c:pt idx="933">
                  <c:v>1378</c:v>
                </c:pt>
                <c:pt idx="934">
                  <c:v>746</c:v>
                </c:pt>
                <c:pt idx="935">
                  <c:v>1762</c:v>
                </c:pt>
                <c:pt idx="936">
                  <c:v>1536</c:v>
                </c:pt>
                <c:pt idx="937">
                  <c:v>1589</c:v>
                </c:pt>
                <c:pt idx="938">
                  <c:v>83</c:v>
                </c:pt>
                <c:pt idx="939">
                  <c:v>260</c:v>
                </c:pt>
                <c:pt idx="940">
                  <c:v>221</c:v>
                </c:pt>
                <c:pt idx="941">
                  <c:v>26</c:v>
                </c:pt>
                <c:pt idx="942">
                  <c:v>882</c:v>
                </c:pt>
                <c:pt idx="943">
                  <c:v>102</c:v>
                </c:pt>
                <c:pt idx="944">
                  <c:v>1286</c:v>
                </c:pt>
                <c:pt idx="945">
                  <c:v>125</c:v>
                </c:pt>
                <c:pt idx="946">
                  <c:v>2292</c:v>
                </c:pt>
                <c:pt idx="947">
                  <c:v>663</c:v>
                </c:pt>
                <c:pt idx="948">
                  <c:v>790</c:v>
                </c:pt>
                <c:pt idx="949">
                  <c:v>1428</c:v>
                </c:pt>
                <c:pt idx="950">
                  <c:v>724</c:v>
                </c:pt>
                <c:pt idx="951">
                  <c:v>951</c:v>
                </c:pt>
                <c:pt idx="952">
                  <c:v>1562</c:v>
                </c:pt>
                <c:pt idx="953">
                  <c:v>1087</c:v>
                </c:pt>
                <c:pt idx="954">
                  <c:v>1040</c:v>
                </c:pt>
                <c:pt idx="955">
                  <c:v>959</c:v>
                </c:pt>
                <c:pt idx="957">
                  <c:v>1905</c:v>
                </c:pt>
                <c:pt idx="958">
                  <c:v>819</c:v>
                </c:pt>
                <c:pt idx="959">
                  <c:v>3705</c:v>
                </c:pt>
                <c:pt idx="960">
                  <c:v>140</c:v>
                </c:pt>
                <c:pt idx="961">
                  <c:v>752</c:v>
                </c:pt>
                <c:pt idx="962">
                  <c:v>1485</c:v>
                </c:pt>
                <c:pt idx="963">
                  <c:v>949</c:v>
                </c:pt>
                <c:pt idx="964">
                  <c:v>304</c:v>
                </c:pt>
                <c:pt idx="965">
                  <c:v>1506</c:v>
                </c:pt>
                <c:pt idx="966">
                  <c:v>1250</c:v>
                </c:pt>
                <c:pt idx="967">
                  <c:v>1704</c:v>
                </c:pt>
                <c:pt idx="968">
                  <c:v>836</c:v>
                </c:pt>
                <c:pt idx="969">
                  <c:v>1930</c:v>
                </c:pt>
                <c:pt idx="970">
                  <c:v>1122</c:v>
                </c:pt>
                <c:pt idx="971">
                  <c:v>60</c:v>
                </c:pt>
                <c:pt idx="972">
                  <c:v>1634</c:v>
                </c:pt>
                <c:pt idx="973">
                  <c:v>638</c:v>
                </c:pt>
                <c:pt idx="974">
                  <c:v>939</c:v>
                </c:pt>
                <c:pt idx="975">
                  <c:v>1178</c:v>
                </c:pt>
                <c:pt idx="977">
                  <c:v>670</c:v>
                </c:pt>
                <c:pt idx="979">
                  <c:v>1308</c:v>
                </c:pt>
                <c:pt idx="980">
                  <c:v>378</c:v>
                </c:pt>
                <c:pt idx="981">
                  <c:v>1486</c:v>
                </c:pt>
                <c:pt idx="982">
                  <c:v>1466</c:v>
                </c:pt>
                <c:pt idx="983">
                  <c:v>1177</c:v>
                </c:pt>
                <c:pt idx="984">
                  <c:v>533</c:v>
                </c:pt>
                <c:pt idx="986">
                  <c:v>2235</c:v>
                </c:pt>
                <c:pt idx="987">
                  <c:v>1672</c:v>
                </c:pt>
                <c:pt idx="988">
                  <c:v>478</c:v>
                </c:pt>
                <c:pt idx="990">
                  <c:v>396</c:v>
                </c:pt>
                <c:pt idx="991">
                  <c:v>467</c:v>
                </c:pt>
                <c:pt idx="992">
                  <c:v>1007</c:v>
                </c:pt>
                <c:pt idx="993">
                  <c:v>80</c:v>
                </c:pt>
                <c:pt idx="994">
                  <c:v>385</c:v>
                </c:pt>
                <c:pt idx="995">
                  <c:v>9</c:v>
                </c:pt>
                <c:pt idx="996">
                  <c:v>42</c:v>
                </c:pt>
                <c:pt idx="997">
                  <c:v>1406</c:v>
                </c:pt>
                <c:pt idx="998">
                  <c:v>991</c:v>
                </c:pt>
                <c:pt idx="999">
                  <c:v>1884</c:v>
                </c:pt>
                <c:pt idx="1000">
                  <c:v>151</c:v>
                </c:pt>
                <c:pt idx="1001">
                  <c:v>337</c:v>
                </c:pt>
                <c:pt idx="1002">
                  <c:v>616</c:v>
                </c:pt>
                <c:pt idx="1003">
                  <c:v>522</c:v>
                </c:pt>
                <c:pt idx="1004">
                  <c:v>437</c:v>
                </c:pt>
                <c:pt idx="1005">
                  <c:v>851</c:v>
                </c:pt>
                <c:pt idx="1006">
                  <c:v>818</c:v>
                </c:pt>
                <c:pt idx="1007">
                  <c:v>361</c:v>
                </c:pt>
                <c:pt idx="1008">
                  <c:v>144</c:v>
                </c:pt>
                <c:pt idx="1009">
                  <c:v>508</c:v>
                </c:pt>
                <c:pt idx="1010">
                  <c:v>505</c:v>
                </c:pt>
                <c:pt idx="1011">
                  <c:v>216</c:v>
                </c:pt>
                <c:pt idx="1012">
                  <c:v>2012</c:v>
                </c:pt>
                <c:pt idx="1014">
                  <c:v>1167</c:v>
                </c:pt>
                <c:pt idx="1015">
                  <c:v>1070</c:v>
                </c:pt>
                <c:pt idx="1016">
                  <c:v>664</c:v>
                </c:pt>
                <c:pt idx="1017">
                  <c:v>674</c:v>
                </c:pt>
                <c:pt idx="1018">
                  <c:v>697</c:v>
                </c:pt>
                <c:pt idx="1019">
                  <c:v>874</c:v>
                </c:pt>
                <c:pt idx="1020">
                  <c:v>1419</c:v>
                </c:pt>
                <c:pt idx="1021">
                  <c:v>787</c:v>
                </c:pt>
                <c:pt idx="1022">
                  <c:v>932</c:v>
                </c:pt>
                <c:pt idx="1023">
                  <c:v>103</c:v>
                </c:pt>
                <c:pt idx="1025">
                  <c:v>1028</c:v>
                </c:pt>
                <c:pt idx="1026">
                  <c:v>234</c:v>
                </c:pt>
                <c:pt idx="1027">
                  <c:v>729</c:v>
                </c:pt>
                <c:pt idx="1028">
                  <c:v>706</c:v>
                </c:pt>
                <c:pt idx="1029">
                  <c:v>1412</c:v>
                </c:pt>
                <c:pt idx="1030">
                  <c:v>722</c:v>
                </c:pt>
                <c:pt idx="1031">
                  <c:v>180</c:v>
                </c:pt>
                <c:pt idx="1032">
                  <c:v>1101</c:v>
                </c:pt>
                <c:pt idx="1033">
                  <c:v>550</c:v>
                </c:pt>
                <c:pt idx="1034">
                  <c:v>627</c:v>
                </c:pt>
                <c:pt idx="1035">
                  <c:v>1353</c:v>
                </c:pt>
                <c:pt idx="1036">
                  <c:v>752</c:v>
                </c:pt>
                <c:pt idx="1037">
                  <c:v>57</c:v>
                </c:pt>
                <c:pt idx="1038">
                  <c:v>314</c:v>
                </c:pt>
                <c:pt idx="1039">
                  <c:v>1132</c:v>
                </c:pt>
                <c:pt idx="1040">
                  <c:v>371</c:v>
                </c:pt>
                <c:pt idx="1041">
                  <c:v>433</c:v>
                </c:pt>
                <c:pt idx="1042">
                  <c:v>240</c:v>
                </c:pt>
                <c:pt idx="1043">
                  <c:v>434</c:v>
                </c:pt>
                <c:pt idx="1044">
                  <c:v>1899</c:v>
                </c:pt>
                <c:pt idx="1045">
                  <c:v>601</c:v>
                </c:pt>
                <c:pt idx="1046">
                  <c:v>113</c:v>
                </c:pt>
                <c:pt idx="1047">
                  <c:v>1089</c:v>
                </c:pt>
                <c:pt idx="1048">
                  <c:v>2174</c:v>
                </c:pt>
                <c:pt idx="1049">
                  <c:v>55</c:v>
                </c:pt>
                <c:pt idx="1050">
                  <c:v>170</c:v>
                </c:pt>
                <c:pt idx="1051">
                  <c:v>1915</c:v>
                </c:pt>
                <c:pt idx="1052">
                  <c:v>50</c:v>
                </c:pt>
                <c:pt idx="1053">
                  <c:v>536</c:v>
                </c:pt>
                <c:pt idx="1054">
                  <c:v>1186</c:v>
                </c:pt>
                <c:pt idx="1055">
                  <c:v>522</c:v>
                </c:pt>
                <c:pt idx="1056">
                  <c:v>141</c:v>
                </c:pt>
                <c:pt idx="1057">
                  <c:v>1314</c:v>
                </c:pt>
                <c:pt idx="1058">
                  <c:v>1283</c:v>
                </c:pt>
                <c:pt idx="1059">
                  <c:v>1941</c:v>
                </c:pt>
                <c:pt idx="1060">
                  <c:v>373</c:v>
                </c:pt>
                <c:pt idx="1061">
                  <c:v>2263</c:v>
                </c:pt>
                <c:pt idx="1063">
                  <c:v>827</c:v>
                </c:pt>
                <c:pt idx="1065">
                  <c:v>44</c:v>
                </c:pt>
                <c:pt idx="1066">
                  <c:v>3303</c:v>
                </c:pt>
                <c:pt idx="1067">
                  <c:v>1822</c:v>
                </c:pt>
                <c:pt idx="1068">
                  <c:v>849</c:v>
                </c:pt>
                <c:pt idx="1069">
                  <c:v>224</c:v>
                </c:pt>
                <c:pt idx="1070">
                  <c:v>910</c:v>
                </c:pt>
                <c:pt idx="1071">
                  <c:v>425</c:v>
                </c:pt>
                <c:pt idx="1072">
                  <c:v>35</c:v>
                </c:pt>
                <c:pt idx="1073">
                  <c:v>689</c:v>
                </c:pt>
                <c:pt idx="1074">
                  <c:v>1007</c:v>
                </c:pt>
                <c:pt idx="1075">
                  <c:v>1077</c:v>
                </c:pt>
                <c:pt idx="1076">
                  <c:v>1197</c:v>
                </c:pt>
                <c:pt idx="1077">
                  <c:v>949</c:v>
                </c:pt>
                <c:pt idx="1078">
                  <c:v>518</c:v>
                </c:pt>
                <c:pt idx="1079">
                  <c:v>215</c:v>
                </c:pt>
                <c:pt idx="1080">
                  <c:v>124</c:v>
                </c:pt>
                <c:pt idx="1081">
                  <c:v>468</c:v>
                </c:pt>
                <c:pt idx="1082">
                  <c:v>480</c:v>
                </c:pt>
                <c:pt idx="1083">
                  <c:v>580</c:v>
                </c:pt>
                <c:pt idx="1084">
                  <c:v>2487</c:v>
                </c:pt>
                <c:pt idx="1085">
                  <c:v>1218</c:v>
                </c:pt>
                <c:pt idx="1086">
                  <c:v>544</c:v>
                </c:pt>
                <c:pt idx="1087">
                  <c:v>360</c:v>
                </c:pt>
                <c:pt idx="1088">
                  <c:v>1579</c:v>
                </c:pt>
                <c:pt idx="1089">
                  <c:v>960</c:v>
                </c:pt>
                <c:pt idx="1091">
                  <c:v>1567</c:v>
                </c:pt>
                <c:pt idx="1092">
                  <c:v>299</c:v>
                </c:pt>
                <c:pt idx="1093">
                  <c:v>1657</c:v>
                </c:pt>
                <c:pt idx="1094">
                  <c:v>1351</c:v>
                </c:pt>
                <c:pt idx="1095">
                  <c:v>1400</c:v>
                </c:pt>
                <c:pt idx="1096">
                  <c:v>2886</c:v>
                </c:pt>
                <c:pt idx="1097">
                  <c:v>292</c:v>
                </c:pt>
                <c:pt idx="1098">
                  <c:v>744</c:v>
                </c:pt>
                <c:pt idx="1099">
                  <c:v>1442</c:v>
                </c:pt>
                <c:pt idx="1100">
                  <c:v>594</c:v>
                </c:pt>
                <c:pt idx="1101">
                  <c:v>75</c:v>
                </c:pt>
                <c:pt idx="1102">
                  <c:v>1368</c:v>
                </c:pt>
                <c:pt idx="1103">
                  <c:v>1182</c:v>
                </c:pt>
                <c:pt idx="1104">
                  <c:v>606</c:v>
                </c:pt>
                <c:pt idx="1105">
                  <c:v>11268</c:v>
                </c:pt>
                <c:pt idx="1106">
                  <c:v>414</c:v>
                </c:pt>
                <c:pt idx="1107">
                  <c:v>627</c:v>
                </c:pt>
                <c:pt idx="1108">
                  <c:v>57</c:v>
                </c:pt>
                <c:pt idx="1109">
                  <c:v>2075</c:v>
                </c:pt>
                <c:pt idx="1110">
                  <c:v>1700</c:v>
                </c:pt>
                <c:pt idx="1111">
                  <c:v>842</c:v>
                </c:pt>
                <c:pt idx="1112">
                  <c:v>54</c:v>
                </c:pt>
                <c:pt idx="1113">
                  <c:v>991</c:v>
                </c:pt>
                <c:pt idx="1114">
                  <c:v>78</c:v>
                </c:pt>
                <c:pt idx="1115">
                  <c:v>1495</c:v>
                </c:pt>
                <c:pt idx="1116">
                  <c:v>647</c:v>
                </c:pt>
                <c:pt idx="1117">
                  <c:v>2538</c:v>
                </c:pt>
                <c:pt idx="1118">
                  <c:v>661</c:v>
                </c:pt>
                <c:pt idx="1119">
                  <c:v>886</c:v>
                </c:pt>
                <c:pt idx="1120">
                  <c:v>811</c:v>
                </c:pt>
                <c:pt idx="1121">
                  <c:v>420</c:v>
                </c:pt>
                <c:pt idx="1122">
                  <c:v>3465</c:v>
                </c:pt>
                <c:pt idx="1123">
                  <c:v>2068</c:v>
                </c:pt>
                <c:pt idx="1124">
                  <c:v>213</c:v>
                </c:pt>
                <c:pt idx="1125">
                  <c:v>619</c:v>
                </c:pt>
                <c:pt idx="1126">
                  <c:v>1530</c:v>
                </c:pt>
                <c:pt idx="1127">
                  <c:v>2125</c:v>
                </c:pt>
                <c:pt idx="1128">
                  <c:v>265</c:v>
                </c:pt>
                <c:pt idx="1129">
                  <c:v>1613</c:v>
                </c:pt>
                <c:pt idx="1130">
                  <c:v>4211</c:v>
                </c:pt>
                <c:pt idx="1131">
                  <c:v>762</c:v>
                </c:pt>
                <c:pt idx="1132">
                  <c:v>1156</c:v>
                </c:pt>
                <c:pt idx="1133">
                  <c:v>411</c:v>
                </c:pt>
                <c:pt idx="1134">
                  <c:v>1800</c:v>
                </c:pt>
                <c:pt idx="1135">
                  <c:v>226</c:v>
                </c:pt>
                <c:pt idx="1136">
                  <c:v>1433</c:v>
                </c:pt>
                <c:pt idx="1137">
                  <c:v>1738</c:v>
                </c:pt>
                <c:pt idx="1138">
                  <c:v>793</c:v>
                </c:pt>
                <c:pt idx="1139">
                  <c:v>1635</c:v>
                </c:pt>
                <c:pt idx="1140">
                  <c:v>614</c:v>
                </c:pt>
                <c:pt idx="1141">
                  <c:v>838</c:v>
                </c:pt>
                <c:pt idx="1142">
                  <c:v>2107</c:v>
                </c:pt>
                <c:pt idx="1143">
                  <c:v>403</c:v>
                </c:pt>
                <c:pt idx="1144">
                  <c:v>811</c:v>
                </c:pt>
                <c:pt idx="1145">
                  <c:v>4886</c:v>
                </c:pt>
                <c:pt idx="1146">
                  <c:v>306</c:v>
                </c:pt>
                <c:pt idx="1147">
                  <c:v>566</c:v>
                </c:pt>
                <c:pt idx="1148">
                  <c:v>888</c:v>
                </c:pt>
                <c:pt idx="1149">
                  <c:v>160</c:v>
                </c:pt>
                <c:pt idx="1150">
                  <c:v>1835</c:v>
                </c:pt>
                <c:pt idx="1151">
                  <c:v>2430</c:v>
                </c:pt>
                <c:pt idx="1152">
                  <c:v>107</c:v>
                </c:pt>
                <c:pt idx="1153">
                  <c:v>1372</c:v>
                </c:pt>
                <c:pt idx="1154">
                  <c:v>1192</c:v>
                </c:pt>
                <c:pt idx="1155">
                  <c:v>575</c:v>
                </c:pt>
                <c:pt idx="1156">
                  <c:v>1710</c:v>
                </c:pt>
                <c:pt idx="1158">
                  <c:v>990</c:v>
                </c:pt>
                <c:pt idx="1159">
                  <c:v>2306</c:v>
                </c:pt>
                <c:pt idx="1160">
                  <c:v>328</c:v>
                </c:pt>
                <c:pt idx="1161">
                  <c:v>227</c:v>
                </c:pt>
                <c:pt idx="1162">
                  <c:v>276</c:v>
                </c:pt>
                <c:pt idx="1163">
                  <c:v>1498</c:v>
                </c:pt>
                <c:pt idx="1164">
                  <c:v>1650</c:v>
                </c:pt>
                <c:pt idx="1165">
                  <c:v>1091</c:v>
                </c:pt>
                <c:pt idx="1166">
                  <c:v>2184</c:v>
                </c:pt>
                <c:pt idx="1167">
                  <c:v>150</c:v>
                </c:pt>
                <c:pt idx="1168">
                  <c:v>1084</c:v>
                </c:pt>
                <c:pt idx="1169">
                  <c:v>1111</c:v>
                </c:pt>
                <c:pt idx="1170">
                  <c:v>1557</c:v>
                </c:pt>
                <c:pt idx="1172">
                  <c:v>241</c:v>
                </c:pt>
                <c:pt idx="1173">
                  <c:v>284</c:v>
                </c:pt>
                <c:pt idx="1174">
                  <c:v>1509</c:v>
                </c:pt>
                <c:pt idx="1175">
                  <c:v>403</c:v>
                </c:pt>
                <c:pt idx="1176">
                  <c:v>597</c:v>
                </c:pt>
                <c:pt idx="1177">
                  <c:v>1500</c:v>
                </c:pt>
                <c:pt idx="1179">
                  <c:v>461</c:v>
                </c:pt>
                <c:pt idx="1180">
                  <c:v>174</c:v>
                </c:pt>
                <c:pt idx="1181">
                  <c:v>648</c:v>
                </c:pt>
                <c:pt idx="1182">
                  <c:v>944</c:v>
                </c:pt>
                <c:pt idx="1183">
                  <c:v>1841</c:v>
                </c:pt>
                <c:pt idx="1184">
                  <c:v>187</c:v>
                </c:pt>
                <c:pt idx="1185">
                  <c:v>1208</c:v>
                </c:pt>
                <c:pt idx="1186">
                  <c:v>861</c:v>
                </c:pt>
                <c:pt idx="1187">
                  <c:v>1807</c:v>
                </c:pt>
                <c:pt idx="1188">
                  <c:v>1262</c:v>
                </c:pt>
                <c:pt idx="1189">
                  <c:v>982</c:v>
                </c:pt>
                <c:pt idx="1190">
                  <c:v>234</c:v>
                </c:pt>
                <c:pt idx="1191">
                  <c:v>753</c:v>
                </c:pt>
                <c:pt idx="1192">
                  <c:v>1534</c:v>
                </c:pt>
                <c:pt idx="1193">
                  <c:v>1241</c:v>
                </c:pt>
                <c:pt idx="1194">
                  <c:v>840</c:v>
                </c:pt>
                <c:pt idx="1195">
                  <c:v>4571</c:v>
                </c:pt>
                <c:pt idx="1196">
                  <c:v>1800</c:v>
                </c:pt>
                <c:pt idx="1197">
                  <c:v>1604</c:v>
                </c:pt>
                <c:pt idx="1198">
                  <c:v>400</c:v>
                </c:pt>
                <c:pt idx="1199">
                  <c:v>362</c:v>
                </c:pt>
                <c:pt idx="1200">
                  <c:v>1127</c:v>
                </c:pt>
                <c:pt idx="1201">
                  <c:v>750</c:v>
                </c:pt>
                <c:pt idx="1202">
                  <c:v>446</c:v>
                </c:pt>
                <c:pt idx="1203">
                  <c:v>832</c:v>
                </c:pt>
                <c:pt idx="1204">
                  <c:v>309</c:v>
                </c:pt>
                <c:pt idx="1205">
                  <c:v>2216</c:v>
                </c:pt>
                <c:pt idx="1206">
                  <c:v>4656</c:v>
                </c:pt>
                <c:pt idx="1207">
                  <c:v>1439</c:v>
                </c:pt>
                <c:pt idx="1208">
                  <c:v>2081</c:v>
                </c:pt>
                <c:pt idx="1209">
                  <c:v>1773</c:v>
                </c:pt>
                <c:pt idx="1210">
                  <c:v>1467</c:v>
                </c:pt>
                <c:pt idx="1211">
                  <c:v>480</c:v>
                </c:pt>
                <c:pt idx="1212">
                  <c:v>442</c:v>
                </c:pt>
                <c:pt idx="1213">
                  <c:v>963</c:v>
                </c:pt>
                <c:pt idx="1214">
                  <c:v>1519</c:v>
                </c:pt>
                <c:pt idx="1215">
                  <c:v>541</c:v>
                </c:pt>
                <c:pt idx="1216">
                  <c:v>2305</c:v>
                </c:pt>
                <c:pt idx="1217">
                  <c:v>668</c:v>
                </c:pt>
                <c:pt idx="1218">
                  <c:v>846</c:v>
                </c:pt>
                <c:pt idx="1219">
                  <c:v>757</c:v>
                </c:pt>
                <c:pt idx="1220">
                  <c:v>1783</c:v>
                </c:pt>
                <c:pt idx="1221">
                  <c:v>3400</c:v>
                </c:pt>
                <c:pt idx="1222">
                  <c:v>1388</c:v>
                </c:pt>
                <c:pt idx="1223">
                  <c:v>1736</c:v>
                </c:pt>
                <c:pt idx="1224">
                  <c:v>1060</c:v>
                </c:pt>
                <c:pt idx="1225">
                  <c:v>957</c:v>
                </c:pt>
                <c:pt idx="1226">
                  <c:v>1160</c:v>
                </c:pt>
                <c:pt idx="1227">
                  <c:v>1336</c:v>
                </c:pt>
                <c:pt idx="1228">
                  <c:v>115</c:v>
                </c:pt>
                <c:pt idx="1229">
                  <c:v>1766</c:v>
                </c:pt>
                <c:pt idx="1230">
                  <c:v>596</c:v>
                </c:pt>
                <c:pt idx="1231">
                  <c:v>769</c:v>
                </c:pt>
                <c:pt idx="1232">
                  <c:v>1199</c:v>
                </c:pt>
                <c:pt idx="1233">
                  <c:v>21</c:v>
                </c:pt>
                <c:pt idx="1234">
                  <c:v>120</c:v>
                </c:pt>
                <c:pt idx="1235">
                  <c:v>223</c:v>
                </c:pt>
                <c:pt idx="1236">
                  <c:v>560</c:v>
                </c:pt>
                <c:pt idx="1237">
                  <c:v>1314</c:v>
                </c:pt>
                <c:pt idx="1238">
                  <c:v>1215</c:v>
                </c:pt>
                <c:pt idx="1239">
                  <c:v>1544</c:v>
                </c:pt>
                <c:pt idx="1240">
                  <c:v>1942</c:v>
                </c:pt>
                <c:pt idx="1241">
                  <c:v>11009</c:v>
                </c:pt>
                <c:pt idx="1242">
                  <c:v>2216</c:v>
                </c:pt>
                <c:pt idx="1243">
                  <c:v>3077</c:v>
                </c:pt>
                <c:pt idx="1244">
                  <c:v>1869</c:v>
                </c:pt>
                <c:pt idx="1245">
                  <c:v>1470</c:v>
                </c:pt>
                <c:pt idx="1246">
                  <c:v>1335</c:v>
                </c:pt>
                <c:pt idx="1247">
                  <c:v>621</c:v>
                </c:pt>
                <c:pt idx="1248">
                  <c:v>595</c:v>
                </c:pt>
                <c:pt idx="1249">
                  <c:v>1698</c:v>
                </c:pt>
                <c:pt idx="1250">
                  <c:v>3679</c:v>
                </c:pt>
                <c:pt idx="1251">
                  <c:v>766</c:v>
                </c:pt>
                <c:pt idx="1252">
                  <c:v>2672</c:v>
                </c:pt>
                <c:pt idx="1253">
                  <c:v>3118</c:v>
                </c:pt>
                <c:pt idx="1254">
                  <c:v>969</c:v>
                </c:pt>
                <c:pt idx="1255">
                  <c:v>986</c:v>
                </c:pt>
                <c:pt idx="1256">
                  <c:v>264</c:v>
                </c:pt>
                <c:pt idx="1257">
                  <c:v>30</c:v>
                </c:pt>
                <c:pt idx="1258">
                  <c:v>1187</c:v>
                </c:pt>
                <c:pt idx="1259">
                  <c:v>1863</c:v>
                </c:pt>
                <c:pt idx="1260">
                  <c:v>528</c:v>
                </c:pt>
                <c:pt idx="1261">
                  <c:v>70</c:v>
                </c:pt>
                <c:pt idx="1262">
                  <c:v>11268</c:v>
                </c:pt>
                <c:pt idx="1263">
                  <c:v>726</c:v>
                </c:pt>
                <c:pt idx="1264">
                  <c:v>490</c:v>
                </c:pt>
                <c:pt idx="1265">
                  <c:v>1940</c:v>
                </c:pt>
                <c:pt idx="1266">
                  <c:v>1193</c:v>
                </c:pt>
                <c:pt idx="1268">
                  <c:v>1152</c:v>
                </c:pt>
                <c:pt idx="1269">
                  <c:v>294</c:v>
                </c:pt>
                <c:pt idx="1270">
                  <c:v>502</c:v>
                </c:pt>
                <c:pt idx="1271">
                  <c:v>749</c:v>
                </c:pt>
                <c:pt idx="1272">
                  <c:v>1613</c:v>
                </c:pt>
                <c:pt idx="1273">
                  <c:v>1805</c:v>
                </c:pt>
                <c:pt idx="1274">
                  <c:v>281</c:v>
                </c:pt>
                <c:pt idx="1276">
                  <c:v>103</c:v>
                </c:pt>
                <c:pt idx="1277">
                  <c:v>719</c:v>
                </c:pt>
                <c:pt idx="1278">
                  <c:v>579</c:v>
                </c:pt>
                <c:pt idx="1279">
                  <c:v>1496</c:v>
                </c:pt>
                <c:pt idx="1280">
                  <c:v>3383</c:v>
                </c:pt>
                <c:pt idx="1281">
                  <c:v>777</c:v>
                </c:pt>
                <c:pt idx="1282">
                  <c:v>2366</c:v>
                </c:pt>
                <c:pt idx="1283">
                  <c:v>2077</c:v>
                </c:pt>
                <c:pt idx="1284">
                  <c:v>1230</c:v>
                </c:pt>
                <c:pt idx="1285">
                  <c:v>1885</c:v>
                </c:pt>
                <c:pt idx="1286">
                  <c:v>124</c:v>
                </c:pt>
                <c:pt idx="1287">
                  <c:v>924</c:v>
                </c:pt>
                <c:pt idx="1288">
                  <c:v>2203</c:v>
                </c:pt>
                <c:pt idx="1289">
                  <c:v>916</c:v>
                </c:pt>
                <c:pt idx="1291">
                  <c:v>1860</c:v>
                </c:pt>
                <c:pt idx="1292">
                  <c:v>2072</c:v>
                </c:pt>
                <c:pt idx="1293">
                  <c:v>266</c:v>
                </c:pt>
                <c:pt idx="1294">
                  <c:v>1531</c:v>
                </c:pt>
                <c:pt idx="1295">
                  <c:v>1690</c:v>
                </c:pt>
                <c:pt idx="1296">
                  <c:v>88</c:v>
                </c:pt>
                <c:pt idx="1297">
                  <c:v>1750</c:v>
                </c:pt>
                <c:pt idx="1298">
                  <c:v>972</c:v>
                </c:pt>
                <c:pt idx="1299">
                  <c:v>1137</c:v>
                </c:pt>
                <c:pt idx="1300">
                  <c:v>3676</c:v>
                </c:pt>
                <c:pt idx="1301">
                  <c:v>2943</c:v>
                </c:pt>
                <c:pt idx="1302">
                  <c:v>687</c:v>
                </c:pt>
                <c:pt idx="1304">
                  <c:v>1000</c:v>
                </c:pt>
                <c:pt idx="1305">
                  <c:v>2281</c:v>
                </c:pt>
                <c:pt idx="1306">
                  <c:v>143</c:v>
                </c:pt>
                <c:pt idx="1307">
                  <c:v>1103</c:v>
                </c:pt>
                <c:pt idx="1308">
                  <c:v>9</c:v>
                </c:pt>
                <c:pt idx="1309">
                  <c:v>1393</c:v>
                </c:pt>
                <c:pt idx="1310">
                  <c:v>1562</c:v>
                </c:pt>
                <c:pt idx="1311">
                  <c:v>2794</c:v>
                </c:pt>
                <c:pt idx="1312">
                  <c:v>1622</c:v>
                </c:pt>
                <c:pt idx="1313">
                  <c:v>3267</c:v>
                </c:pt>
                <c:pt idx="1314">
                  <c:v>480</c:v>
                </c:pt>
                <c:pt idx="1315">
                  <c:v>5000</c:v>
                </c:pt>
                <c:pt idx="1316">
                  <c:v>880</c:v>
                </c:pt>
                <c:pt idx="1317">
                  <c:v>254</c:v>
                </c:pt>
                <c:pt idx="1318">
                  <c:v>1815</c:v>
                </c:pt>
                <c:pt idx="1319">
                  <c:v>2084</c:v>
                </c:pt>
                <c:pt idx="1320">
                  <c:v>2609</c:v>
                </c:pt>
                <c:pt idx="1321">
                  <c:v>1107</c:v>
                </c:pt>
                <c:pt idx="1322">
                  <c:v>2304</c:v>
                </c:pt>
                <c:pt idx="1323">
                  <c:v>2942</c:v>
                </c:pt>
                <c:pt idx="1324">
                  <c:v>599</c:v>
                </c:pt>
                <c:pt idx="1325">
                  <c:v>1680</c:v>
                </c:pt>
                <c:pt idx="1326">
                  <c:v>88</c:v>
                </c:pt>
                <c:pt idx="1327">
                  <c:v>219</c:v>
                </c:pt>
                <c:pt idx="1328">
                  <c:v>5407</c:v>
                </c:pt>
                <c:pt idx="1329">
                  <c:v>1367</c:v>
                </c:pt>
                <c:pt idx="1330">
                  <c:v>237</c:v>
                </c:pt>
                <c:pt idx="1331">
                  <c:v>963</c:v>
                </c:pt>
                <c:pt idx="1332">
                  <c:v>115</c:v>
                </c:pt>
                <c:pt idx="1333">
                  <c:v>1803</c:v>
                </c:pt>
                <c:pt idx="1334">
                  <c:v>1532</c:v>
                </c:pt>
                <c:pt idx="1335">
                  <c:v>1976</c:v>
                </c:pt>
                <c:pt idx="1336">
                  <c:v>457</c:v>
                </c:pt>
                <c:pt idx="1337">
                  <c:v>2446</c:v>
                </c:pt>
                <c:pt idx="1338">
                  <c:v>169</c:v>
                </c:pt>
                <c:pt idx="1339">
                  <c:v>1249</c:v>
                </c:pt>
                <c:pt idx="1340">
                  <c:v>2139</c:v>
                </c:pt>
                <c:pt idx="1341">
                  <c:v>89</c:v>
                </c:pt>
                <c:pt idx="1342">
                  <c:v>609</c:v>
                </c:pt>
                <c:pt idx="1343">
                  <c:v>750</c:v>
                </c:pt>
                <c:pt idx="1344">
                  <c:v>1354</c:v>
                </c:pt>
                <c:pt idx="1345">
                  <c:v>2233</c:v>
                </c:pt>
                <c:pt idx="1346">
                  <c:v>2106</c:v>
                </c:pt>
                <c:pt idx="1347">
                  <c:v>2724</c:v>
                </c:pt>
                <c:pt idx="1348">
                  <c:v>1314</c:v>
                </c:pt>
                <c:pt idx="1349">
                  <c:v>102</c:v>
                </c:pt>
                <c:pt idx="1350">
                  <c:v>2431</c:v>
                </c:pt>
                <c:pt idx="1351">
                  <c:v>867</c:v>
                </c:pt>
                <c:pt idx="1352">
                  <c:v>294</c:v>
                </c:pt>
                <c:pt idx="1353">
                  <c:v>150</c:v>
                </c:pt>
                <c:pt idx="1354">
                  <c:v>700</c:v>
                </c:pt>
                <c:pt idx="1355">
                  <c:v>155</c:v>
                </c:pt>
                <c:pt idx="1356">
                  <c:v>569</c:v>
                </c:pt>
                <c:pt idx="1357">
                  <c:v>459</c:v>
                </c:pt>
                <c:pt idx="1358">
                  <c:v>2413</c:v>
                </c:pt>
                <c:pt idx="1359">
                  <c:v>1885</c:v>
                </c:pt>
                <c:pt idx="1360">
                  <c:v>63</c:v>
                </c:pt>
                <c:pt idx="1361">
                  <c:v>10298</c:v>
                </c:pt>
                <c:pt idx="1362">
                  <c:v>2189</c:v>
                </c:pt>
                <c:pt idx="1363">
                  <c:v>1648</c:v>
                </c:pt>
                <c:pt idx="1364">
                  <c:v>2122</c:v>
                </c:pt>
                <c:pt idx="1365">
                  <c:v>847</c:v>
                </c:pt>
                <c:pt idx="1366">
                  <c:v>4215</c:v>
                </c:pt>
                <c:pt idx="1367">
                  <c:v>2053</c:v>
                </c:pt>
                <c:pt idx="1368">
                  <c:v>1507</c:v>
                </c:pt>
                <c:pt idx="1369">
                  <c:v>513</c:v>
                </c:pt>
                <c:pt idx="1370">
                  <c:v>1380</c:v>
                </c:pt>
                <c:pt idx="1371">
                  <c:v>324</c:v>
                </c:pt>
                <c:pt idx="1372">
                  <c:v>2380</c:v>
                </c:pt>
                <c:pt idx="1373">
                  <c:v>197</c:v>
                </c:pt>
                <c:pt idx="1374">
                  <c:v>273</c:v>
                </c:pt>
                <c:pt idx="1375">
                  <c:v>2062</c:v>
                </c:pt>
                <c:pt idx="1376">
                  <c:v>100</c:v>
                </c:pt>
                <c:pt idx="1377">
                  <c:v>5468</c:v>
                </c:pt>
                <c:pt idx="1378">
                  <c:v>1250</c:v>
                </c:pt>
                <c:pt idx="1379">
                  <c:v>1771</c:v>
                </c:pt>
                <c:pt idx="1380">
                  <c:v>100</c:v>
                </c:pt>
                <c:pt idx="1381">
                  <c:v>1543</c:v>
                </c:pt>
                <c:pt idx="1382">
                  <c:v>1112</c:v>
                </c:pt>
                <c:pt idx="1383">
                  <c:v>801</c:v>
                </c:pt>
                <c:pt idx="1384">
                  <c:v>32</c:v>
                </c:pt>
                <c:pt idx="1385">
                  <c:v>1017</c:v>
                </c:pt>
                <c:pt idx="1386">
                  <c:v>2389</c:v>
                </c:pt>
                <c:pt idx="1387">
                  <c:v>860</c:v>
                </c:pt>
                <c:pt idx="1388">
                  <c:v>2771</c:v>
                </c:pt>
                <c:pt idx="1389">
                  <c:v>3847</c:v>
                </c:pt>
                <c:pt idx="1390">
                  <c:v>306</c:v>
                </c:pt>
                <c:pt idx="1391">
                  <c:v>2147</c:v>
                </c:pt>
                <c:pt idx="1392">
                  <c:v>1202</c:v>
                </c:pt>
                <c:pt idx="1393">
                  <c:v>1411</c:v>
                </c:pt>
                <c:pt idx="1394">
                  <c:v>1906</c:v>
                </c:pt>
                <c:pt idx="1395">
                  <c:v>3710</c:v>
                </c:pt>
                <c:pt idx="1396">
                  <c:v>211</c:v>
                </c:pt>
                <c:pt idx="1397">
                  <c:v>960</c:v>
                </c:pt>
                <c:pt idx="1398">
                  <c:v>566</c:v>
                </c:pt>
                <c:pt idx="1399">
                  <c:v>1772</c:v>
                </c:pt>
                <c:pt idx="1401">
                  <c:v>1246</c:v>
                </c:pt>
                <c:pt idx="1402">
                  <c:v>2241</c:v>
                </c:pt>
                <c:pt idx="1403">
                  <c:v>1265</c:v>
                </c:pt>
                <c:pt idx="1404">
                  <c:v>314</c:v>
                </c:pt>
                <c:pt idx="1405">
                  <c:v>237</c:v>
                </c:pt>
                <c:pt idx="1406">
                  <c:v>152</c:v>
                </c:pt>
                <c:pt idx="1407">
                  <c:v>64</c:v>
                </c:pt>
                <c:pt idx="1408">
                  <c:v>7025</c:v>
                </c:pt>
                <c:pt idx="1409">
                  <c:v>232</c:v>
                </c:pt>
                <c:pt idx="1410">
                  <c:v>113</c:v>
                </c:pt>
                <c:pt idx="1411">
                  <c:v>581</c:v>
                </c:pt>
                <c:pt idx="1412">
                  <c:v>17</c:v>
                </c:pt>
                <c:pt idx="1413">
                  <c:v>1330</c:v>
                </c:pt>
                <c:pt idx="1414">
                  <c:v>316</c:v>
                </c:pt>
                <c:pt idx="1415">
                  <c:v>1336</c:v>
                </c:pt>
                <c:pt idx="1416">
                  <c:v>60</c:v>
                </c:pt>
                <c:pt idx="1417">
                  <c:v>1432</c:v>
                </c:pt>
                <c:pt idx="1418">
                  <c:v>137</c:v>
                </c:pt>
                <c:pt idx="1419">
                  <c:v>1998</c:v>
                </c:pt>
                <c:pt idx="1420">
                  <c:v>369</c:v>
                </c:pt>
                <c:pt idx="1421">
                  <c:v>84</c:v>
                </c:pt>
                <c:pt idx="1422">
                  <c:v>638</c:v>
                </c:pt>
                <c:pt idx="1423">
                  <c:v>809</c:v>
                </c:pt>
                <c:pt idx="1424">
                  <c:v>42</c:v>
                </c:pt>
                <c:pt idx="1425">
                  <c:v>289</c:v>
                </c:pt>
                <c:pt idx="1426">
                  <c:v>199</c:v>
                </c:pt>
                <c:pt idx="1427">
                  <c:v>3354</c:v>
                </c:pt>
                <c:pt idx="1428">
                  <c:v>151</c:v>
                </c:pt>
                <c:pt idx="1429">
                  <c:v>114</c:v>
                </c:pt>
                <c:pt idx="1430">
                  <c:v>243</c:v>
                </c:pt>
                <c:pt idx="1432">
                  <c:v>2298</c:v>
                </c:pt>
                <c:pt idx="1433">
                  <c:v>26</c:v>
                </c:pt>
                <c:pt idx="1434">
                  <c:v>283</c:v>
                </c:pt>
                <c:pt idx="1435">
                  <c:v>721</c:v>
                </c:pt>
                <c:pt idx="1436">
                  <c:v>235</c:v>
                </c:pt>
                <c:pt idx="1437">
                  <c:v>817</c:v>
                </c:pt>
                <c:pt idx="1438">
                  <c:v>83</c:v>
                </c:pt>
                <c:pt idx="1439">
                  <c:v>1252</c:v>
                </c:pt>
                <c:pt idx="1440">
                  <c:v>1503</c:v>
                </c:pt>
                <c:pt idx="1441">
                  <c:v>4</c:v>
                </c:pt>
                <c:pt idx="1442">
                  <c:v>169</c:v>
                </c:pt>
                <c:pt idx="1443">
                  <c:v>343</c:v>
                </c:pt>
                <c:pt idx="1444">
                  <c:v>82</c:v>
                </c:pt>
                <c:pt idx="1445">
                  <c:v>263</c:v>
                </c:pt>
                <c:pt idx="1446">
                  <c:v>5</c:v>
                </c:pt>
                <c:pt idx="1447">
                  <c:v>106</c:v>
                </c:pt>
                <c:pt idx="1448">
                  <c:v>82</c:v>
                </c:pt>
                <c:pt idx="1449">
                  <c:v>520</c:v>
                </c:pt>
                <c:pt idx="1450">
                  <c:v>76</c:v>
                </c:pt>
                <c:pt idx="1451">
                  <c:v>226</c:v>
                </c:pt>
                <c:pt idx="1452">
                  <c:v>82</c:v>
                </c:pt>
                <c:pt idx="1453">
                  <c:v>1245</c:v>
                </c:pt>
                <c:pt idx="1454">
                  <c:v>1903</c:v>
                </c:pt>
                <c:pt idx="1455">
                  <c:v>68</c:v>
                </c:pt>
                <c:pt idx="1456">
                  <c:v>94</c:v>
                </c:pt>
                <c:pt idx="1457">
                  <c:v>86</c:v>
                </c:pt>
                <c:pt idx="1458">
                  <c:v>2298</c:v>
                </c:pt>
                <c:pt idx="1459">
                  <c:v>2302</c:v>
                </c:pt>
                <c:pt idx="1460">
                  <c:v>57</c:v>
                </c:pt>
                <c:pt idx="1461">
                  <c:v>440</c:v>
                </c:pt>
                <c:pt idx="1462">
                  <c:v>806</c:v>
                </c:pt>
                <c:pt idx="1463">
                  <c:v>366</c:v>
                </c:pt>
                <c:pt idx="1464">
                  <c:v>514</c:v>
                </c:pt>
                <c:pt idx="1465">
                  <c:v>99</c:v>
                </c:pt>
                <c:pt idx="1466">
                  <c:v>309</c:v>
                </c:pt>
                <c:pt idx="1467">
                  <c:v>586</c:v>
                </c:pt>
                <c:pt idx="1468">
                  <c:v>146</c:v>
                </c:pt>
                <c:pt idx="1469">
                  <c:v>308</c:v>
                </c:pt>
                <c:pt idx="1470">
                  <c:v>156</c:v>
                </c:pt>
                <c:pt idx="1471">
                  <c:v>103</c:v>
                </c:pt>
                <c:pt idx="1472">
                  <c:v>47</c:v>
                </c:pt>
                <c:pt idx="1473">
                  <c:v>90</c:v>
                </c:pt>
                <c:pt idx="1474">
                  <c:v>272</c:v>
                </c:pt>
                <c:pt idx="1475">
                  <c:v>271</c:v>
                </c:pt>
                <c:pt idx="1476">
                  <c:v>359</c:v>
                </c:pt>
                <c:pt idx="1477">
                  <c:v>1109</c:v>
                </c:pt>
                <c:pt idx="1478">
                  <c:v>197</c:v>
                </c:pt>
                <c:pt idx="1479">
                  <c:v>664</c:v>
                </c:pt>
                <c:pt idx="1480">
                  <c:v>169</c:v>
                </c:pt>
                <c:pt idx="1481">
                  <c:v>46</c:v>
                </c:pt>
                <c:pt idx="1482">
                  <c:v>151</c:v>
                </c:pt>
                <c:pt idx="1483">
                  <c:v>236</c:v>
                </c:pt>
                <c:pt idx="1484">
                  <c:v>189</c:v>
                </c:pt>
                <c:pt idx="1486">
                  <c:v>456</c:v>
                </c:pt>
                <c:pt idx="1487">
                  <c:v>274</c:v>
                </c:pt>
                <c:pt idx="1488">
                  <c:v>811</c:v>
                </c:pt>
                <c:pt idx="1489">
                  <c:v>20</c:v>
                </c:pt>
                <c:pt idx="1490">
                  <c:v>1375</c:v>
                </c:pt>
                <c:pt idx="1491">
                  <c:v>49</c:v>
                </c:pt>
                <c:pt idx="1492">
                  <c:v>760</c:v>
                </c:pt>
                <c:pt idx="1493">
                  <c:v>314</c:v>
                </c:pt>
                <c:pt idx="1494">
                  <c:v>1036</c:v>
                </c:pt>
                <c:pt idx="1495">
                  <c:v>75</c:v>
                </c:pt>
                <c:pt idx="1496">
                  <c:v>619</c:v>
                </c:pt>
                <c:pt idx="1497">
                  <c:v>110</c:v>
                </c:pt>
                <c:pt idx="1498">
                  <c:v>148</c:v>
                </c:pt>
                <c:pt idx="1499">
                  <c:v>520</c:v>
                </c:pt>
                <c:pt idx="1500">
                  <c:v>470</c:v>
                </c:pt>
                <c:pt idx="1501">
                  <c:v>174</c:v>
                </c:pt>
                <c:pt idx="1502">
                  <c:v>117</c:v>
                </c:pt>
                <c:pt idx="1503">
                  <c:v>313</c:v>
                </c:pt>
                <c:pt idx="1504">
                  <c:v>629</c:v>
                </c:pt>
                <c:pt idx="1505">
                  <c:v>543</c:v>
                </c:pt>
                <c:pt idx="1506">
                  <c:v>796</c:v>
                </c:pt>
                <c:pt idx="1507">
                  <c:v>770</c:v>
                </c:pt>
                <c:pt idx="1508">
                  <c:v>304</c:v>
                </c:pt>
                <c:pt idx="1509">
                  <c:v>394</c:v>
                </c:pt>
                <c:pt idx="1510">
                  <c:v>284</c:v>
                </c:pt>
                <c:pt idx="1511">
                  <c:v>1090</c:v>
                </c:pt>
                <c:pt idx="1512">
                  <c:v>89</c:v>
                </c:pt>
                <c:pt idx="1513">
                  <c:v>87</c:v>
                </c:pt>
                <c:pt idx="1514">
                  <c:v>506</c:v>
                </c:pt>
                <c:pt idx="1515">
                  <c:v>443</c:v>
                </c:pt>
                <c:pt idx="1516">
                  <c:v>131</c:v>
                </c:pt>
                <c:pt idx="1517">
                  <c:v>753</c:v>
                </c:pt>
                <c:pt idx="1518">
                  <c:v>321</c:v>
                </c:pt>
                <c:pt idx="1519">
                  <c:v>483</c:v>
                </c:pt>
                <c:pt idx="1521">
                  <c:v>434</c:v>
                </c:pt>
                <c:pt idx="1522">
                  <c:v>128</c:v>
                </c:pt>
                <c:pt idx="1523">
                  <c:v>47</c:v>
                </c:pt>
                <c:pt idx="1524">
                  <c:v>737</c:v>
                </c:pt>
                <c:pt idx="1525">
                  <c:v>252</c:v>
                </c:pt>
                <c:pt idx="1526">
                  <c:v>25</c:v>
                </c:pt>
                <c:pt idx="1527">
                  <c:v>120</c:v>
                </c:pt>
                <c:pt idx="1528">
                  <c:v>154</c:v>
                </c:pt>
                <c:pt idx="1529">
                  <c:v>117</c:v>
                </c:pt>
                <c:pt idx="1530">
                  <c:v>2</c:v>
                </c:pt>
                <c:pt idx="1531">
                  <c:v>271</c:v>
                </c:pt>
                <c:pt idx="1532">
                  <c:v>1300</c:v>
                </c:pt>
                <c:pt idx="1533">
                  <c:v>11</c:v>
                </c:pt>
                <c:pt idx="1534">
                  <c:v>57</c:v>
                </c:pt>
              </c:numCache>
            </c:numRef>
          </c:bubbleSize>
        </c:ser>
        <c:ser>
          <c:idx val="0"/>
          <c:order val="1"/>
          <c:tx>
            <c:strRef>
              <c:f>'C:\Documents and Settings\Bloem_s\My Documents\SharePoint Drafts\[FIG_Vol2Ch6_3.0.xls]data250'!$D$1</c:f>
              <c:strCache>
                <c:ptCount val="1"/>
                <c:pt idx="0">
                  <c:v>read_private</c:v>
                </c:pt>
              </c:strCache>
            </c:strRef>
          </c:tx>
          <c:spPr>
            <a:solidFill>
              <a:schemeClr val="accent2">
                <a:lumMod val="60000"/>
                <a:lumOff val="40000"/>
              </a:schemeClr>
            </a:solidFill>
            <a:ln w="28575">
              <a:solidFill>
                <a:schemeClr val="accent6">
                  <a:lumMod val="60000"/>
                  <a:lumOff val="40000"/>
                </a:schemeClr>
              </a:solidFill>
            </a:ln>
          </c:spPr>
          <c:xVal>
            <c:numRef>
              <c:f>data_Mexico!$C$2:$C$1600</c:f>
              <c:numCache>
                <c:formatCode>General</c:formatCode>
                <c:ptCount val="1599"/>
                <c:pt idx="0">
                  <c:v>-3.8744199999999767</c:v>
                </c:pt>
                <c:pt idx="1">
                  <c:v>-3.7380900000000001</c:v>
                </c:pt>
                <c:pt idx="2">
                  <c:v>-3.6439100000000253</c:v>
                </c:pt>
                <c:pt idx="3">
                  <c:v>-3.5813799999999998</c:v>
                </c:pt>
                <c:pt idx="4">
                  <c:v>-3.4457800000000001</c:v>
                </c:pt>
                <c:pt idx="5">
                  <c:v>-3.4160699999999617</c:v>
                </c:pt>
                <c:pt idx="6">
                  <c:v>-3.4112099999999699</c:v>
                </c:pt>
                <c:pt idx="7">
                  <c:v>-3.3539099999999977</c:v>
                </c:pt>
                <c:pt idx="8">
                  <c:v>-3.3241700000000001</c:v>
                </c:pt>
                <c:pt idx="9">
                  <c:v>-3.2786300000000002</c:v>
                </c:pt>
                <c:pt idx="10">
                  <c:v>-3.2749000000000001</c:v>
                </c:pt>
                <c:pt idx="11">
                  <c:v>-3.2677200000000348</c:v>
                </c:pt>
                <c:pt idx="12">
                  <c:v>-3.2577199999999999</c:v>
                </c:pt>
                <c:pt idx="13">
                  <c:v>-3.2539300000000262</c:v>
                </c:pt>
                <c:pt idx="14">
                  <c:v>-3.2465799999999998</c:v>
                </c:pt>
                <c:pt idx="15">
                  <c:v>-3.1882100000000002</c:v>
                </c:pt>
                <c:pt idx="16">
                  <c:v>-3.1694800000000001</c:v>
                </c:pt>
                <c:pt idx="17">
                  <c:v>-3.1656300000000002</c:v>
                </c:pt>
                <c:pt idx="18">
                  <c:v>-3.1653300000000253</c:v>
                </c:pt>
                <c:pt idx="19">
                  <c:v>-3.1528299999999967</c:v>
                </c:pt>
                <c:pt idx="20">
                  <c:v>-3.1366899999999927</c:v>
                </c:pt>
                <c:pt idx="21">
                  <c:v>-3.1322899999999967</c:v>
                </c:pt>
                <c:pt idx="22">
                  <c:v>-3.0929099999999967</c:v>
                </c:pt>
                <c:pt idx="23">
                  <c:v>-3.0747999999999998</c:v>
                </c:pt>
                <c:pt idx="24">
                  <c:v>-3.0626199999999977</c:v>
                </c:pt>
                <c:pt idx="25">
                  <c:v>-3.0531899999999998</c:v>
                </c:pt>
                <c:pt idx="26">
                  <c:v>-3.0348699999999749</c:v>
                </c:pt>
                <c:pt idx="27">
                  <c:v>-3.0193399999999997</c:v>
                </c:pt>
                <c:pt idx="28">
                  <c:v>-3.0070899999999998</c:v>
                </c:pt>
                <c:pt idx="29">
                  <c:v>-2.9978699999999967</c:v>
                </c:pt>
                <c:pt idx="30">
                  <c:v>-2.96306</c:v>
                </c:pt>
                <c:pt idx="31">
                  <c:v>-2.9626799999999927</c:v>
                </c:pt>
                <c:pt idx="32">
                  <c:v>-2.94963</c:v>
                </c:pt>
                <c:pt idx="33">
                  <c:v>-2.9468999999999967</c:v>
                </c:pt>
                <c:pt idx="34">
                  <c:v>-2.9455200000000001</c:v>
                </c:pt>
                <c:pt idx="35">
                  <c:v>-2.9246499999999767</c:v>
                </c:pt>
                <c:pt idx="36">
                  <c:v>-2.9124999999999699</c:v>
                </c:pt>
                <c:pt idx="37">
                  <c:v>-2.8804699999999968</c:v>
                </c:pt>
                <c:pt idx="38">
                  <c:v>-2.8757499999999698</c:v>
                </c:pt>
                <c:pt idx="39">
                  <c:v>-2.8621399999999997</c:v>
                </c:pt>
                <c:pt idx="40">
                  <c:v>-2.8617699999999977</c:v>
                </c:pt>
                <c:pt idx="41">
                  <c:v>-2.8614799999999967</c:v>
                </c:pt>
                <c:pt idx="42">
                  <c:v>-2.8592199999999699</c:v>
                </c:pt>
                <c:pt idx="43">
                  <c:v>-2.8576599999999699</c:v>
                </c:pt>
                <c:pt idx="44">
                  <c:v>-2.8516199999999698</c:v>
                </c:pt>
                <c:pt idx="45">
                  <c:v>-2.8483299999999998</c:v>
                </c:pt>
                <c:pt idx="46">
                  <c:v>-2.8483200000000002</c:v>
                </c:pt>
                <c:pt idx="47">
                  <c:v>-2.84552</c:v>
                </c:pt>
                <c:pt idx="48">
                  <c:v>-2.8436300000000001</c:v>
                </c:pt>
                <c:pt idx="49">
                  <c:v>-2.83819</c:v>
                </c:pt>
                <c:pt idx="50">
                  <c:v>-2.82992</c:v>
                </c:pt>
                <c:pt idx="51">
                  <c:v>-2.8292399999999978</c:v>
                </c:pt>
                <c:pt idx="52">
                  <c:v>-2.82389</c:v>
                </c:pt>
                <c:pt idx="53">
                  <c:v>-2.8223699999999967</c:v>
                </c:pt>
                <c:pt idx="54">
                  <c:v>-2.8151299999999977</c:v>
                </c:pt>
                <c:pt idx="55">
                  <c:v>-2.7962699999999967</c:v>
                </c:pt>
                <c:pt idx="56">
                  <c:v>-2.7910200000000001</c:v>
                </c:pt>
                <c:pt idx="57">
                  <c:v>-2.7906599999999977</c:v>
                </c:pt>
                <c:pt idx="58">
                  <c:v>-2.7846799999999998</c:v>
                </c:pt>
                <c:pt idx="59">
                  <c:v>-2.7813200000000284</c:v>
                </c:pt>
                <c:pt idx="60">
                  <c:v>-2.7745500000000001</c:v>
                </c:pt>
                <c:pt idx="61">
                  <c:v>-2.7707099999999998</c:v>
                </c:pt>
                <c:pt idx="62">
                  <c:v>-2.7608999999999999</c:v>
                </c:pt>
                <c:pt idx="63">
                  <c:v>-2.7520799999999968</c:v>
                </c:pt>
                <c:pt idx="64">
                  <c:v>-2.7511199999999998</c:v>
                </c:pt>
                <c:pt idx="65">
                  <c:v>-2.7415099999999999</c:v>
                </c:pt>
                <c:pt idx="66">
                  <c:v>-2.7351299999999998</c:v>
                </c:pt>
                <c:pt idx="67">
                  <c:v>-2.73326</c:v>
                </c:pt>
                <c:pt idx="68">
                  <c:v>-2.7328499999999663</c:v>
                </c:pt>
                <c:pt idx="69">
                  <c:v>-2.7279000000000262</c:v>
                </c:pt>
                <c:pt idx="70">
                  <c:v>-2.7231500000000244</c:v>
                </c:pt>
                <c:pt idx="71">
                  <c:v>-2.7130899999999998</c:v>
                </c:pt>
                <c:pt idx="72">
                  <c:v>-2.7122099999999967</c:v>
                </c:pt>
                <c:pt idx="73">
                  <c:v>-2.70974</c:v>
                </c:pt>
                <c:pt idx="74">
                  <c:v>-2.70865</c:v>
                </c:pt>
                <c:pt idx="75">
                  <c:v>-2.70804</c:v>
                </c:pt>
                <c:pt idx="76">
                  <c:v>-2.7074500000000001</c:v>
                </c:pt>
                <c:pt idx="77">
                  <c:v>-2.7047500000000002</c:v>
                </c:pt>
                <c:pt idx="78">
                  <c:v>-2.6942499999999967</c:v>
                </c:pt>
                <c:pt idx="79">
                  <c:v>-2.6706599999999967</c:v>
                </c:pt>
                <c:pt idx="80">
                  <c:v>-2.6547800000000001</c:v>
                </c:pt>
                <c:pt idx="81">
                  <c:v>-2.6385200000000002</c:v>
                </c:pt>
                <c:pt idx="82">
                  <c:v>-2.6384099999999977</c:v>
                </c:pt>
                <c:pt idx="83">
                  <c:v>-2.6369899999999977</c:v>
                </c:pt>
                <c:pt idx="84">
                  <c:v>-2.6367099999999977</c:v>
                </c:pt>
                <c:pt idx="85">
                  <c:v>-2.6298300000000001</c:v>
                </c:pt>
                <c:pt idx="86">
                  <c:v>-2.6284800000000001</c:v>
                </c:pt>
                <c:pt idx="87">
                  <c:v>-2.6267</c:v>
                </c:pt>
                <c:pt idx="88">
                  <c:v>-2.6235900000000285</c:v>
                </c:pt>
                <c:pt idx="89">
                  <c:v>-2.61809</c:v>
                </c:pt>
                <c:pt idx="90">
                  <c:v>-2.6001300000000285</c:v>
                </c:pt>
                <c:pt idx="91">
                  <c:v>-2.5903900000000002</c:v>
                </c:pt>
                <c:pt idx="92">
                  <c:v>-2.5903800000000001</c:v>
                </c:pt>
                <c:pt idx="93">
                  <c:v>-2.5872600000000001</c:v>
                </c:pt>
                <c:pt idx="94">
                  <c:v>-2.5853999999999999</c:v>
                </c:pt>
                <c:pt idx="95">
                  <c:v>-2.5781999999999998</c:v>
                </c:pt>
                <c:pt idx="96">
                  <c:v>-2.5773799999999998</c:v>
                </c:pt>
                <c:pt idx="97">
                  <c:v>-2.57517</c:v>
                </c:pt>
                <c:pt idx="98">
                  <c:v>-2.5736699999999977</c:v>
                </c:pt>
                <c:pt idx="99">
                  <c:v>-2.5611700000000002</c:v>
                </c:pt>
                <c:pt idx="100">
                  <c:v>-2.5607899999999999</c:v>
                </c:pt>
                <c:pt idx="101">
                  <c:v>-2.5587800000000001</c:v>
                </c:pt>
                <c:pt idx="102">
                  <c:v>-2.5526399999999967</c:v>
                </c:pt>
                <c:pt idx="103">
                  <c:v>-2.5452499999999967</c:v>
                </c:pt>
                <c:pt idx="104">
                  <c:v>-2.5446200000000001</c:v>
                </c:pt>
                <c:pt idx="105">
                  <c:v>-2.5439300000000284</c:v>
                </c:pt>
                <c:pt idx="106">
                  <c:v>-2.5412499999999967</c:v>
                </c:pt>
                <c:pt idx="107">
                  <c:v>-2.5405500000000001</c:v>
                </c:pt>
                <c:pt idx="108">
                  <c:v>-2.5313699999999977</c:v>
                </c:pt>
                <c:pt idx="109">
                  <c:v>-2.52928</c:v>
                </c:pt>
                <c:pt idx="110">
                  <c:v>-2.5283899999999999</c:v>
                </c:pt>
                <c:pt idx="111">
                  <c:v>-2.52597</c:v>
                </c:pt>
                <c:pt idx="112">
                  <c:v>-2.5237400000000001</c:v>
                </c:pt>
                <c:pt idx="113">
                  <c:v>-2.5141100000000001</c:v>
                </c:pt>
                <c:pt idx="114">
                  <c:v>-2.5089999999999999</c:v>
                </c:pt>
                <c:pt idx="115">
                  <c:v>-2.5082599999999977</c:v>
                </c:pt>
                <c:pt idx="116">
                  <c:v>-2.5077300000000284</c:v>
                </c:pt>
                <c:pt idx="117">
                  <c:v>-2.5057900000000002</c:v>
                </c:pt>
                <c:pt idx="118">
                  <c:v>-2.5041600000000002</c:v>
                </c:pt>
                <c:pt idx="119">
                  <c:v>-2.5009100000000002</c:v>
                </c:pt>
                <c:pt idx="120">
                  <c:v>-2.49743</c:v>
                </c:pt>
                <c:pt idx="121">
                  <c:v>-2.4952799999999749</c:v>
                </c:pt>
                <c:pt idx="122">
                  <c:v>-2.4952199999999967</c:v>
                </c:pt>
                <c:pt idx="123">
                  <c:v>-2.4932699999999977</c:v>
                </c:pt>
                <c:pt idx="124">
                  <c:v>-2.4903900000000001</c:v>
                </c:pt>
                <c:pt idx="125">
                  <c:v>-2.4833699999999999</c:v>
                </c:pt>
                <c:pt idx="126">
                  <c:v>-2.48305</c:v>
                </c:pt>
                <c:pt idx="127">
                  <c:v>-2.4827399999999997</c:v>
                </c:pt>
                <c:pt idx="128">
                  <c:v>-2.47349</c:v>
                </c:pt>
                <c:pt idx="129">
                  <c:v>-2.4716799999999699</c:v>
                </c:pt>
                <c:pt idx="130">
                  <c:v>-2.47092</c:v>
                </c:pt>
                <c:pt idx="131">
                  <c:v>-2.4687100000000002</c:v>
                </c:pt>
                <c:pt idx="132">
                  <c:v>-2.4640200000000001</c:v>
                </c:pt>
                <c:pt idx="133">
                  <c:v>-2.4625499999999967</c:v>
                </c:pt>
                <c:pt idx="134">
                  <c:v>-2.4555699999999967</c:v>
                </c:pt>
                <c:pt idx="135">
                  <c:v>-2.4546999999999977</c:v>
                </c:pt>
                <c:pt idx="136">
                  <c:v>-2.45336</c:v>
                </c:pt>
                <c:pt idx="137">
                  <c:v>-2.4504799999999967</c:v>
                </c:pt>
                <c:pt idx="138">
                  <c:v>-2.4497</c:v>
                </c:pt>
                <c:pt idx="139">
                  <c:v>-2.4492399999999988</c:v>
                </c:pt>
                <c:pt idx="140">
                  <c:v>-2.44171</c:v>
                </c:pt>
                <c:pt idx="141">
                  <c:v>-2.43933</c:v>
                </c:pt>
                <c:pt idx="142">
                  <c:v>-2.4367299999999967</c:v>
                </c:pt>
                <c:pt idx="143">
                  <c:v>-2.42421</c:v>
                </c:pt>
                <c:pt idx="144">
                  <c:v>-2.4232100000000001</c:v>
                </c:pt>
                <c:pt idx="145">
                  <c:v>-2.4221499999999967</c:v>
                </c:pt>
                <c:pt idx="146">
                  <c:v>-2.4214599999999749</c:v>
                </c:pt>
                <c:pt idx="147">
                  <c:v>-2.4184899999999967</c:v>
                </c:pt>
                <c:pt idx="148">
                  <c:v>-2.4175900000000001</c:v>
                </c:pt>
                <c:pt idx="149">
                  <c:v>-2.4150799999999699</c:v>
                </c:pt>
                <c:pt idx="150">
                  <c:v>-2.4140499999999698</c:v>
                </c:pt>
                <c:pt idx="151">
                  <c:v>-2.40794</c:v>
                </c:pt>
                <c:pt idx="152">
                  <c:v>-2.3960699999999604</c:v>
                </c:pt>
                <c:pt idx="153">
                  <c:v>-2.3915599999999722</c:v>
                </c:pt>
                <c:pt idx="154">
                  <c:v>-2.3915499999999699</c:v>
                </c:pt>
                <c:pt idx="155">
                  <c:v>-2.3861699999999977</c:v>
                </c:pt>
                <c:pt idx="156">
                  <c:v>-2.3823699999999977</c:v>
                </c:pt>
                <c:pt idx="157">
                  <c:v>-2.3808099999999977</c:v>
                </c:pt>
                <c:pt idx="158">
                  <c:v>-2.3798199999999698</c:v>
                </c:pt>
                <c:pt idx="159">
                  <c:v>-2.3756299999999722</c:v>
                </c:pt>
                <c:pt idx="160">
                  <c:v>-2.3742699999999699</c:v>
                </c:pt>
                <c:pt idx="161">
                  <c:v>-2.36741</c:v>
                </c:pt>
                <c:pt idx="162">
                  <c:v>-2.3658099999999767</c:v>
                </c:pt>
                <c:pt idx="163">
                  <c:v>-2.3647</c:v>
                </c:pt>
                <c:pt idx="164">
                  <c:v>-2.3644799999999977</c:v>
                </c:pt>
                <c:pt idx="165">
                  <c:v>-2.3636699999999977</c:v>
                </c:pt>
                <c:pt idx="166">
                  <c:v>-2.3623099999999977</c:v>
                </c:pt>
                <c:pt idx="167">
                  <c:v>-2.3579300000000001</c:v>
                </c:pt>
                <c:pt idx="168">
                  <c:v>-2.3573200000000001</c:v>
                </c:pt>
                <c:pt idx="169">
                  <c:v>-2.3525499999999604</c:v>
                </c:pt>
                <c:pt idx="170">
                  <c:v>-2.3518599999999541</c:v>
                </c:pt>
                <c:pt idx="171">
                  <c:v>-2.3503499999999744</c:v>
                </c:pt>
                <c:pt idx="172">
                  <c:v>-2.3450899999999977</c:v>
                </c:pt>
                <c:pt idx="173">
                  <c:v>-2.3359799999999749</c:v>
                </c:pt>
                <c:pt idx="174">
                  <c:v>-2.3358799999999635</c:v>
                </c:pt>
                <c:pt idx="175">
                  <c:v>-2.3347599999999749</c:v>
                </c:pt>
                <c:pt idx="176">
                  <c:v>-2.3320099999999604</c:v>
                </c:pt>
                <c:pt idx="177">
                  <c:v>-2.3288099999999967</c:v>
                </c:pt>
                <c:pt idx="178">
                  <c:v>-2.3279299999999998</c:v>
                </c:pt>
                <c:pt idx="179">
                  <c:v>-2.3272499999999967</c:v>
                </c:pt>
                <c:pt idx="180">
                  <c:v>-2.3271500000000001</c:v>
                </c:pt>
                <c:pt idx="181">
                  <c:v>-2.3200099999999977</c:v>
                </c:pt>
                <c:pt idx="182">
                  <c:v>-2.3154499999999532</c:v>
                </c:pt>
                <c:pt idx="183">
                  <c:v>-2.3117399999999977</c:v>
                </c:pt>
                <c:pt idx="184">
                  <c:v>-2.3098399999999977</c:v>
                </c:pt>
                <c:pt idx="185">
                  <c:v>-2.2928499999999699</c:v>
                </c:pt>
                <c:pt idx="186">
                  <c:v>-2.2898800000000001</c:v>
                </c:pt>
                <c:pt idx="187">
                  <c:v>-2.2871800000000397</c:v>
                </c:pt>
                <c:pt idx="188">
                  <c:v>-2.2861099999999999</c:v>
                </c:pt>
                <c:pt idx="189">
                  <c:v>-2.2793600000000001</c:v>
                </c:pt>
                <c:pt idx="190">
                  <c:v>-2.2790499999999967</c:v>
                </c:pt>
                <c:pt idx="191">
                  <c:v>-2.2788399999999998</c:v>
                </c:pt>
                <c:pt idx="192">
                  <c:v>-2.27867</c:v>
                </c:pt>
                <c:pt idx="193">
                  <c:v>-2.27677</c:v>
                </c:pt>
                <c:pt idx="194">
                  <c:v>-2.2724299999999977</c:v>
                </c:pt>
                <c:pt idx="195">
                  <c:v>-2.2662399999999998</c:v>
                </c:pt>
                <c:pt idx="196">
                  <c:v>-2.2649800000000266</c:v>
                </c:pt>
                <c:pt idx="197">
                  <c:v>-2.2637400000000012</c:v>
                </c:pt>
                <c:pt idx="198">
                  <c:v>-2.2629199999999998</c:v>
                </c:pt>
                <c:pt idx="199">
                  <c:v>-2.2622599999999977</c:v>
                </c:pt>
                <c:pt idx="200">
                  <c:v>-2.2524299999999977</c:v>
                </c:pt>
                <c:pt idx="201">
                  <c:v>-2.247790000000033</c:v>
                </c:pt>
                <c:pt idx="202">
                  <c:v>-2.2453799999999999</c:v>
                </c:pt>
                <c:pt idx="203">
                  <c:v>-2.2435200000000348</c:v>
                </c:pt>
                <c:pt idx="204">
                  <c:v>-2.2421500000000001</c:v>
                </c:pt>
                <c:pt idx="205">
                  <c:v>-2.2420499999999977</c:v>
                </c:pt>
                <c:pt idx="206">
                  <c:v>-2.2390499999999967</c:v>
                </c:pt>
                <c:pt idx="207">
                  <c:v>-2.2389899999999998</c:v>
                </c:pt>
                <c:pt idx="208">
                  <c:v>-2.2382499999999967</c:v>
                </c:pt>
                <c:pt idx="209">
                  <c:v>-2.2374499999999977</c:v>
                </c:pt>
                <c:pt idx="210">
                  <c:v>-2.2370000000000001</c:v>
                </c:pt>
                <c:pt idx="211">
                  <c:v>-2.2353499999999977</c:v>
                </c:pt>
                <c:pt idx="212">
                  <c:v>-2.2341099999999998</c:v>
                </c:pt>
                <c:pt idx="213">
                  <c:v>-2.2321599999999977</c:v>
                </c:pt>
                <c:pt idx="214">
                  <c:v>-2.2319599999999977</c:v>
                </c:pt>
                <c:pt idx="215">
                  <c:v>-2.2296499999999977</c:v>
                </c:pt>
                <c:pt idx="216">
                  <c:v>-2.2283300000000312</c:v>
                </c:pt>
                <c:pt idx="217">
                  <c:v>-2.2267600000000001</c:v>
                </c:pt>
                <c:pt idx="218">
                  <c:v>-2.2228499999999967</c:v>
                </c:pt>
                <c:pt idx="219">
                  <c:v>-2.22221</c:v>
                </c:pt>
                <c:pt idx="220">
                  <c:v>-2.22221</c:v>
                </c:pt>
                <c:pt idx="221">
                  <c:v>-2.2217199999999999</c:v>
                </c:pt>
                <c:pt idx="222">
                  <c:v>-2.2215199999999999</c:v>
                </c:pt>
                <c:pt idx="223">
                  <c:v>-2.2213699999999998</c:v>
                </c:pt>
                <c:pt idx="224">
                  <c:v>-2.2189899999999998</c:v>
                </c:pt>
                <c:pt idx="225">
                  <c:v>-2.2174399999999999</c:v>
                </c:pt>
                <c:pt idx="226">
                  <c:v>-2.2150099999999977</c:v>
                </c:pt>
                <c:pt idx="227">
                  <c:v>-2.2098300000000002</c:v>
                </c:pt>
                <c:pt idx="228">
                  <c:v>-2.20688</c:v>
                </c:pt>
                <c:pt idx="229">
                  <c:v>-2.2052200000000002</c:v>
                </c:pt>
                <c:pt idx="230">
                  <c:v>-2.2040600000000001</c:v>
                </c:pt>
                <c:pt idx="231">
                  <c:v>-2.2029899999999998</c:v>
                </c:pt>
                <c:pt idx="232">
                  <c:v>-2.2026300000000001</c:v>
                </c:pt>
                <c:pt idx="233">
                  <c:v>-2.1962999999999977</c:v>
                </c:pt>
                <c:pt idx="234">
                  <c:v>-2.1939899999999999</c:v>
                </c:pt>
                <c:pt idx="235">
                  <c:v>-2.1878799999999998</c:v>
                </c:pt>
                <c:pt idx="236">
                  <c:v>-2.1862399999999997</c:v>
                </c:pt>
                <c:pt idx="237">
                  <c:v>-2.1848999999999998</c:v>
                </c:pt>
                <c:pt idx="238">
                  <c:v>-2.1830699999999998</c:v>
                </c:pt>
                <c:pt idx="239">
                  <c:v>-2.1807799999999999</c:v>
                </c:pt>
                <c:pt idx="240">
                  <c:v>-2.1775199999999999</c:v>
                </c:pt>
                <c:pt idx="241">
                  <c:v>-2.1736599999999977</c:v>
                </c:pt>
                <c:pt idx="242">
                  <c:v>-2.1682100000000002</c:v>
                </c:pt>
                <c:pt idx="243">
                  <c:v>-2.1656599999999977</c:v>
                </c:pt>
                <c:pt idx="244">
                  <c:v>-2.16269</c:v>
                </c:pt>
                <c:pt idx="245">
                  <c:v>-2.16242</c:v>
                </c:pt>
                <c:pt idx="246">
                  <c:v>-2.1601400000000002</c:v>
                </c:pt>
                <c:pt idx="247">
                  <c:v>-2.1593</c:v>
                </c:pt>
                <c:pt idx="248">
                  <c:v>-2.1576900000000001</c:v>
                </c:pt>
                <c:pt idx="249">
                  <c:v>-2.1568999999999967</c:v>
                </c:pt>
                <c:pt idx="250">
                  <c:v>-2.15476</c:v>
                </c:pt>
                <c:pt idx="251">
                  <c:v>-2.1534300000000002</c:v>
                </c:pt>
                <c:pt idx="252">
                  <c:v>-2.1525099999999977</c:v>
                </c:pt>
                <c:pt idx="253">
                  <c:v>-2.1496200000000001</c:v>
                </c:pt>
                <c:pt idx="254">
                  <c:v>-2.1418300000000001</c:v>
                </c:pt>
                <c:pt idx="255">
                  <c:v>-2.1403799999999999</c:v>
                </c:pt>
                <c:pt idx="256">
                  <c:v>-2.1397599999999977</c:v>
                </c:pt>
                <c:pt idx="257">
                  <c:v>-2.1391300000000002</c:v>
                </c:pt>
                <c:pt idx="258">
                  <c:v>-2.1377199999999998</c:v>
                </c:pt>
                <c:pt idx="259">
                  <c:v>-2.1353599999999977</c:v>
                </c:pt>
                <c:pt idx="260">
                  <c:v>-2.1267</c:v>
                </c:pt>
                <c:pt idx="261">
                  <c:v>-2.1221800000000002</c:v>
                </c:pt>
                <c:pt idx="262">
                  <c:v>-2.1219299999999999</c:v>
                </c:pt>
                <c:pt idx="263">
                  <c:v>-2.1217000000000001</c:v>
                </c:pt>
                <c:pt idx="264">
                  <c:v>-2.1206999999999998</c:v>
                </c:pt>
                <c:pt idx="265">
                  <c:v>-2.1201099999999999</c:v>
                </c:pt>
                <c:pt idx="266">
                  <c:v>-2.1198599999999699</c:v>
                </c:pt>
                <c:pt idx="267">
                  <c:v>-2.1151599999999977</c:v>
                </c:pt>
                <c:pt idx="268">
                  <c:v>-2.11361</c:v>
                </c:pt>
                <c:pt idx="269">
                  <c:v>-2.1122699999999699</c:v>
                </c:pt>
                <c:pt idx="270">
                  <c:v>-2.1101899999999998</c:v>
                </c:pt>
                <c:pt idx="271">
                  <c:v>-2.1052</c:v>
                </c:pt>
                <c:pt idx="272">
                  <c:v>-2.1044299999999998</c:v>
                </c:pt>
                <c:pt idx="273">
                  <c:v>-2.09937</c:v>
                </c:pt>
                <c:pt idx="274">
                  <c:v>-2.09572</c:v>
                </c:pt>
                <c:pt idx="275">
                  <c:v>-2.0956599999999699</c:v>
                </c:pt>
                <c:pt idx="276">
                  <c:v>-2.0908499999999699</c:v>
                </c:pt>
                <c:pt idx="277">
                  <c:v>-2.0892900000000001</c:v>
                </c:pt>
                <c:pt idx="278">
                  <c:v>-2.0878199999999998</c:v>
                </c:pt>
                <c:pt idx="279">
                  <c:v>-2.0867999999999998</c:v>
                </c:pt>
                <c:pt idx="280">
                  <c:v>-2.0823399999999999</c:v>
                </c:pt>
                <c:pt idx="281">
                  <c:v>-2.0809899999999999</c:v>
                </c:pt>
                <c:pt idx="282">
                  <c:v>-2.0808499999999968</c:v>
                </c:pt>
                <c:pt idx="283">
                  <c:v>-2.0806399999999998</c:v>
                </c:pt>
                <c:pt idx="284">
                  <c:v>-2.0795599999999967</c:v>
                </c:pt>
                <c:pt idx="285">
                  <c:v>-2.0768899999999713</c:v>
                </c:pt>
                <c:pt idx="286">
                  <c:v>-2.0738599999999967</c:v>
                </c:pt>
                <c:pt idx="287">
                  <c:v>-2.07382</c:v>
                </c:pt>
                <c:pt idx="288">
                  <c:v>-2.07152</c:v>
                </c:pt>
                <c:pt idx="289">
                  <c:v>-2.0713599999999968</c:v>
                </c:pt>
                <c:pt idx="290">
                  <c:v>-2.0645500000000001</c:v>
                </c:pt>
                <c:pt idx="291">
                  <c:v>-2.06141</c:v>
                </c:pt>
                <c:pt idx="292">
                  <c:v>-2.0590499999999698</c:v>
                </c:pt>
                <c:pt idx="293">
                  <c:v>-2.0529099999999967</c:v>
                </c:pt>
                <c:pt idx="294">
                  <c:v>-2.0528599999999577</c:v>
                </c:pt>
                <c:pt idx="295">
                  <c:v>-2.0506199999999977</c:v>
                </c:pt>
                <c:pt idx="296">
                  <c:v>-2.0489099999999998</c:v>
                </c:pt>
                <c:pt idx="297">
                  <c:v>-2.0476700000000001</c:v>
                </c:pt>
                <c:pt idx="298">
                  <c:v>-2.0448399999999998</c:v>
                </c:pt>
                <c:pt idx="299">
                  <c:v>-2.0415299999999998</c:v>
                </c:pt>
                <c:pt idx="300">
                  <c:v>-2.0389200000000001</c:v>
                </c:pt>
                <c:pt idx="301">
                  <c:v>-2.0382699999999967</c:v>
                </c:pt>
                <c:pt idx="302">
                  <c:v>-2.0304499999999699</c:v>
                </c:pt>
                <c:pt idx="303">
                  <c:v>-2.02949</c:v>
                </c:pt>
                <c:pt idx="304">
                  <c:v>-2.0266699999999767</c:v>
                </c:pt>
                <c:pt idx="305">
                  <c:v>-2.0240900000000002</c:v>
                </c:pt>
                <c:pt idx="306">
                  <c:v>-2.01938</c:v>
                </c:pt>
                <c:pt idx="307">
                  <c:v>-2.0186799999999967</c:v>
                </c:pt>
                <c:pt idx="308">
                  <c:v>-2.0175700000000001</c:v>
                </c:pt>
                <c:pt idx="309">
                  <c:v>-2.0173399999999999</c:v>
                </c:pt>
                <c:pt idx="310">
                  <c:v>-2.0167799999999967</c:v>
                </c:pt>
                <c:pt idx="311">
                  <c:v>-2.0151599999999967</c:v>
                </c:pt>
                <c:pt idx="312">
                  <c:v>-2.0116799999999726</c:v>
                </c:pt>
                <c:pt idx="313">
                  <c:v>-2.00942</c:v>
                </c:pt>
                <c:pt idx="314">
                  <c:v>-2.0083799999999998</c:v>
                </c:pt>
                <c:pt idx="315">
                  <c:v>-2.0020099999999967</c:v>
                </c:pt>
                <c:pt idx="316">
                  <c:v>-2.0001699999999998</c:v>
                </c:pt>
                <c:pt idx="317">
                  <c:v>-1.9984500000000138</c:v>
                </c:pt>
                <c:pt idx="318">
                  <c:v>-1.998000000000012</c:v>
                </c:pt>
                <c:pt idx="319">
                  <c:v>-1.9921199999999999</c:v>
                </c:pt>
                <c:pt idx="320">
                  <c:v>-1.9911999999999994</c:v>
                </c:pt>
                <c:pt idx="321">
                  <c:v>-1.9893999999999994</c:v>
                </c:pt>
                <c:pt idx="322">
                  <c:v>-1.9884800000000131</c:v>
                </c:pt>
                <c:pt idx="323">
                  <c:v>-1.9881899999999999</c:v>
                </c:pt>
                <c:pt idx="324">
                  <c:v>-1.9858699999999994</c:v>
                </c:pt>
                <c:pt idx="325">
                  <c:v>-1.9777199999999993</c:v>
                </c:pt>
                <c:pt idx="326">
                  <c:v>-1.9747299999999994</c:v>
                </c:pt>
                <c:pt idx="327">
                  <c:v>-1.9736099999999994</c:v>
                </c:pt>
                <c:pt idx="328">
                  <c:v>-1.9732299999999994</c:v>
                </c:pt>
                <c:pt idx="329">
                  <c:v>-1.9708999999999994</c:v>
                </c:pt>
                <c:pt idx="330">
                  <c:v>-1.9685599999999999</c:v>
                </c:pt>
                <c:pt idx="331">
                  <c:v>-1.9672099999999992</c:v>
                </c:pt>
                <c:pt idx="332">
                  <c:v>-1.9660599999999999</c:v>
                </c:pt>
                <c:pt idx="333">
                  <c:v>-1.9657599999999993</c:v>
                </c:pt>
                <c:pt idx="334">
                  <c:v>-1.9594199999999993</c:v>
                </c:pt>
                <c:pt idx="335">
                  <c:v>-1.9576399999999994</c:v>
                </c:pt>
                <c:pt idx="336">
                  <c:v>-1.953929999999988</c:v>
                </c:pt>
                <c:pt idx="337">
                  <c:v>-1.9495099999999994</c:v>
                </c:pt>
                <c:pt idx="338">
                  <c:v>-1.9464599999999999</c:v>
                </c:pt>
                <c:pt idx="339">
                  <c:v>-1.9460299999999993</c:v>
                </c:pt>
                <c:pt idx="340">
                  <c:v>-1.9442899999999999</c:v>
                </c:pt>
                <c:pt idx="341">
                  <c:v>-1.9416999999999975</c:v>
                </c:pt>
                <c:pt idx="342">
                  <c:v>-1.9400899999999999</c:v>
                </c:pt>
                <c:pt idx="343">
                  <c:v>-1.9387799999999993</c:v>
                </c:pt>
                <c:pt idx="344">
                  <c:v>-1.9360599999999999</c:v>
                </c:pt>
                <c:pt idx="345">
                  <c:v>-1.9339499999999994</c:v>
                </c:pt>
                <c:pt idx="346">
                  <c:v>-1.9334099999999994</c:v>
                </c:pt>
                <c:pt idx="347">
                  <c:v>-1.9286199999999998</c:v>
                </c:pt>
                <c:pt idx="348">
                  <c:v>-1.9225899999999998</c:v>
                </c:pt>
                <c:pt idx="349">
                  <c:v>-1.9214999999999975</c:v>
                </c:pt>
                <c:pt idx="350">
                  <c:v>-1.9195899999999992</c:v>
                </c:pt>
                <c:pt idx="351">
                  <c:v>-1.9194499999999994</c:v>
                </c:pt>
                <c:pt idx="352">
                  <c:v>-1.9125999999999994</c:v>
                </c:pt>
                <c:pt idx="353">
                  <c:v>-1.9120400000000106</c:v>
                </c:pt>
                <c:pt idx="354">
                  <c:v>-1.9109599999999998</c:v>
                </c:pt>
                <c:pt idx="355">
                  <c:v>-1.9091299999999976</c:v>
                </c:pt>
                <c:pt idx="356">
                  <c:v>-1.9079499999999994</c:v>
                </c:pt>
                <c:pt idx="357">
                  <c:v>-1.9077799999999994</c:v>
                </c:pt>
                <c:pt idx="358">
                  <c:v>-1.9074699999999993</c:v>
                </c:pt>
                <c:pt idx="359">
                  <c:v>-1.906080000000012</c:v>
                </c:pt>
                <c:pt idx="360">
                  <c:v>-1.9057199999999992</c:v>
                </c:pt>
                <c:pt idx="361">
                  <c:v>-1.9047699999999994</c:v>
                </c:pt>
                <c:pt idx="362">
                  <c:v>-1.9043599999999998</c:v>
                </c:pt>
                <c:pt idx="363">
                  <c:v>-1.904250000000012</c:v>
                </c:pt>
                <c:pt idx="364">
                  <c:v>-1.9027299999999994</c:v>
                </c:pt>
                <c:pt idx="365">
                  <c:v>-1.9022699999999992</c:v>
                </c:pt>
                <c:pt idx="366">
                  <c:v>-1.9012499999999994</c:v>
                </c:pt>
                <c:pt idx="367">
                  <c:v>-1.8997599999999999</c:v>
                </c:pt>
                <c:pt idx="368">
                  <c:v>-1.8993800000000001</c:v>
                </c:pt>
                <c:pt idx="369">
                  <c:v>-1.8977599999999999</c:v>
                </c:pt>
                <c:pt idx="370">
                  <c:v>-1.89578</c:v>
                </c:pt>
                <c:pt idx="371">
                  <c:v>-1.89551</c:v>
                </c:pt>
                <c:pt idx="372">
                  <c:v>-1.8936599999999999</c:v>
                </c:pt>
                <c:pt idx="373">
                  <c:v>-1.8917299999999873</c:v>
                </c:pt>
                <c:pt idx="374">
                  <c:v>-1.8891199999999999</c:v>
                </c:pt>
                <c:pt idx="375">
                  <c:v>-1.8890899999999999</c:v>
                </c:pt>
                <c:pt idx="376">
                  <c:v>-1.8849899999999999</c:v>
                </c:pt>
                <c:pt idx="377">
                  <c:v>-1.88493</c:v>
                </c:pt>
                <c:pt idx="378">
                  <c:v>-1.88171</c:v>
                </c:pt>
                <c:pt idx="379">
                  <c:v>-1.87937</c:v>
                </c:pt>
                <c:pt idx="380">
                  <c:v>-1.8785400000000001</c:v>
                </c:pt>
                <c:pt idx="381">
                  <c:v>-1.87513</c:v>
                </c:pt>
                <c:pt idx="382">
                  <c:v>-1.8751100000000001</c:v>
                </c:pt>
                <c:pt idx="383">
                  <c:v>-1.8740800000000113</c:v>
                </c:pt>
                <c:pt idx="384">
                  <c:v>-1.87195</c:v>
                </c:pt>
                <c:pt idx="385">
                  <c:v>-1.8702700000000001</c:v>
                </c:pt>
                <c:pt idx="386">
                  <c:v>-1.86819</c:v>
                </c:pt>
                <c:pt idx="387">
                  <c:v>-1.86802</c:v>
                </c:pt>
                <c:pt idx="388">
                  <c:v>-1.8663000000000001</c:v>
                </c:pt>
                <c:pt idx="389">
                  <c:v>-1.8662799999999999</c:v>
                </c:pt>
                <c:pt idx="390">
                  <c:v>-1.8656899999999998</c:v>
                </c:pt>
                <c:pt idx="391">
                  <c:v>-1.86144</c:v>
                </c:pt>
                <c:pt idx="392">
                  <c:v>-1.8603400000000001</c:v>
                </c:pt>
                <c:pt idx="393">
                  <c:v>-1.85745</c:v>
                </c:pt>
                <c:pt idx="394">
                  <c:v>-1.8560300000000001</c:v>
                </c:pt>
                <c:pt idx="395">
                  <c:v>-1.85419</c:v>
                </c:pt>
                <c:pt idx="396">
                  <c:v>-1.85293</c:v>
                </c:pt>
                <c:pt idx="397">
                  <c:v>-1.8525199999999999</c:v>
                </c:pt>
                <c:pt idx="398">
                  <c:v>-1.8520399999999999</c:v>
                </c:pt>
                <c:pt idx="399">
                  <c:v>-1.8489500000000001</c:v>
                </c:pt>
                <c:pt idx="400">
                  <c:v>-1.84714</c:v>
                </c:pt>
                <c:pt idx="401">
                  <c:v>-1.8425499999999999</c:v>
                </c:pt>
                <c:pt idx="402">
                  <c:v>-1.8384199999999999</c:v>
                </c:pt>
                <c:pt idx="403">
                  <c:v>-1.83754</c:v>
                </c:pt>
                <c:pt idx="404">
                  <c:v>-1.83639</c:v>
                </c:pt>
                <c:pt idx="405">
                  <c:v>-1.8359399999999872</c:v>
                </c:pt>
                <c:pt idx="406">
                  <c:v>-1.83508</c:v>
                </c:pt>
                <c:pt idx="407">
                  <c:v>-1.8347899999999999</c:v>
                </c:pt>
                <c:pt idx="408">
                  <c:v>-1.8340399999999999</c:v>
                </c:pt>
                <c:pt idx="409">
                  <c:v>-1.8339899999999998</c:v>
                </c:pt>
                <c:pt idx="410">
                  <c:v>-1.82857</c:v>
                </c:pt>
                <c:pt idx="411">
                  <c:v>-1.82751</c:v>
                </c:pt>
                <c:pt idx="412">
                  <c:v>-1.82467</c:v>
                </c:pt>
                <c:pt idx="413">
                  <c:v>-1.82439</c:v>
                </c:pt>
                <c:pt idx="414">
                  <c:v>-1.8237199999999998</c:v>
                </c:pt>
                <c:pt idx="415">
                  <c:v>-1.8203400000000001</c:v>
                </c:pt>
                <c:pt idx="416">
                  <c:v>-1.8182100000000001</c:v>
                </c:pt>
                <c:pt idx="417">
                  <c:v>-1.8162799999999999</c:v>
                </c:pt>
                <c:pt idx="418">
                  <c:v>-1.8143199999999999</c:v>
                </c:pt>
                <c:pt idx="419">
                  <c:v>-1.8131199999999998</c:v>
                </c:pt>
                <c:pt idx="420">
                  <c:v>-1.81304</c:v>
                </c:pt>
                <c:pt idx="421">
                  <c:v>-1.8123</c:v>
                </c:pt>
                <c:pt idx="422">
                  <c:v>-1.8118599999999998</c:v>
                </c:pt>
                <c:pt idx="423">
                  <c:v>-1.80707</c:v>
                </c:pt>
                <c:pt idx="424">
                  <c:v>-1.8068899999999999</c:v>
                </c:pt>
                <c:pt idx="425">
                  <c:v>-1.80623</c:v>
                </c:pt>
                <c:pt idx="426">
                  <c:v>-1.8041</c:v>
                </c:pt>
                <c:pt idx="427">
                  <c:v>-1.80274</c:v>
                </c:pt>
                <c:pt idx="428">
                  <c:v>-1.8003100000000001</c:v>
                </c:pt>
                <c:pt idx="429">
                  <c:v>-1.7986400000000007</c:v>
                </c:pt>
                <c:pt idx="430">
                  <c:v>-1.7973999999999881</c:v>
                </c:pt>
                <c:pt idx="431">
                  <c:v>-1.7949400000000006</c:v>
                </c:pt>
                <c:pt idx="432">
                  <c:v>-1.7902100000000007</c:v>
                </c:pt>
                <c:pt idx="433">
                  <c:v>-1.7894500000000007</c:v>
                </c:pt>
                <c:pt idx="434">
                  <c:v>-1.7893999999999877</c:v>
                </c:pt>
                <c:pt idx="435">
                  <c:v>-1.78749</c:v>
                </c:pt>
                <c:pt idx="436">
                  <c:v>-1.7873800000000006</c:v>
                </c:pt>
                <c:pt idx="437">
                  <c:v>-1.7856699999999868</c:v>
                </c:pt>
                <c:pt idx="438">
                  <c:v>-1.7827500000000007</c:v>
                </c:pt>
                <c:pt idx="439">
                  <c:v>-1.7820900000000006</c:v>
                </c:pt>
                <c:pt idx="440">
                  <c:v>-1.7820700000000007</c:v>
                </c:pt>
                <c:pt idx="441">
                  <c:v>-1.779829999999984</c:v>
                </c:pt>
                <c:pt idx="442">
                  <c:v>-1.77939</c:v>
                </c:pt>
                <c:pt idx="443">
                  <c:v>-1.77579</c:v>
                </c:pt>
                <c:pt idx="444">
                  <c:v>-1.7755500000000006</c:v>
                </c:pt>
                <c:pt idx="445">
                  <c:v>-1.7704000000000006</c:v>
                </c:pt>
                <c:pt idx="446">
                  <c:v>-1.7702900000000001</c:v>
                </c:pt>
                <c:pt idx="447">
                  <c:v>-1.7696499999999893</c:v>
                </c:pt>
                <c:pt idx="448">
                  <c:v>-1.7663800000000007</c:v>
                </c:pt>
                <c:pt idx="449">
                  <c:v>-1.7633999999999868</c:v>
                </c:pt>
                <c:pt idx="450">
                  <c:v>-1.7605999999999893</c:v>
                </c:pt>
                <c:pt idx="451">
                  <c:v>-1.7604800000000007</c:v>
                </c:pt>
                <c:pt idx="452">
                  <c:v>-1.7598199999999893</c:v>
                </c:pt>
                <c:pt idx="453">
                  <c:v>-1.7579899999999893</c:v>
                </c:pt>
                <c:pt idx="454">
                  <c:v>-1.755899999999984</c:v>
                </c:pt>
                <c:pt idx="455">
                  <c:v>-1.7558099999999868</c:v>
                </c:pt>
                <c:pt idx="456">
                  <c:v>-1.7541900000000001</c:v>
                </c:pt>
                <c:pt idx="457">
                  <c:v>-1.75349</c:v>
                </c:pt>
                <c:pt idx="458">
                  <c:v>-1.7525400000000007</c:v>
                </c:pt>
                <c:pt idx="459">
                  <c:v>-1.7524700000000006</c:v>
                </c:pt>
                <c:pt idx="460">
                  <c:v>-1.7496399999999868</c:v>
                </c:pt>
                <c:pt idx="461">
                  <c:v>-1.7487999999999879</c:v>
                </c:pt>
                <c:pt idx="462">
                  <c:v>-1.7444000000000006</c:v>
                </c:pt>
                <c:pt idx="463">
                  <c:v>-1.7426600000000001</c:v>
                </c:pt>
                <c:pt idx="464">
                  <c:v>-1.7409500000000007</c:v>
                </c:pt>
                <c:pt idx="465">
                  <c:v>-1.729429999999984</c:v>
                </c:pt>
                <c:pt idx="466">
                  <c:v>-1.7268299999999868</c:v>
                </c:pt>
                <c:pt idx="467">
                  <c:v>-1.7263999999999893</c:v>
                </c:pt>
                <c:pt idx="468">
                  <c:v>-1.72531999999999</c:v>
                </c:pt>
                <c:pt idx="469">
                  <c:v>-1.7210099999999893</c:v>
                </c:pt>
                <c:pt idx="470">
                  <c:v>-1.7203500000000007</c:v>
                </c:pt>
                <c:pt idx="471">
                  <c:v>-1.7194499999999886</c:v>
                </c:pt>
                <c:pt idx="472">
                  <c:v>-1.7186600000000001</c:v>
                </c:pt>
                <c:pt idx="473">
                  <c:v>-1.7143699999999893</c:v>
                </c:pt>
                <c:pt idx="474">
                  <c:v>-1.7133699999999861</c:v>
                </c:pt>
                <c:pt idx="475">
                  <c:v>-1.7123100000000007</c:v>
                </c:pt>
                <c:pt idx="476">
                  <c:v>-1.7114699999999843</c:v>
                </c:pt>
                <c:pt idx="477">
                  <c:v>-1.71072</c:v>
                </c:pt>
                <c:pt idx="478">
                  <c:v>-1.7079899999999879</c:v>
                </c:pt>
                <c:pt idx="479">
                  <c:v>-1.7073799999999879</c:v>
                </c:pt>
                <c:pt idx="480">
                  <c:v>-1.7057699999999825</c:v>
                </c:pt>
                <c:pt idx="481">
                  <c:v>-1.7040900000000001</c:v>
                </c:pt>
                <c:pt idx="482">
                  <c:v>-1.7040500000000007</c:v>
                </c:pt>
                <c:pt idx="483">
                  <c:v>-1.7036599999999893</c:v>
                </c:pt>
                <c:pt idx="484">
                  <c:v>-1.7034999999999836</c:v>
                </c:pt>
                <c:pt idx="485">
                  <c:v>-1.7007299999999868</c:v>
                </c:pt>
                <c:pt idx="486">
                  <c:v>-1.7002400000000006</c:v>
                </c:pt>
                <c:pt idx="487">
                  <c:v>-1.69909</c:v>
                </c:pt>
                <c:pt idx="488">
                  <c:v>-1.69726</c:v>
                </c:pt>
                <c:pt idx="489">
                  <c:v>-1.6972</c:v>
                </c:pt>
                <c:pt idx="490">
                  <c:v>-1.6968700000000001</c:v>
                </c:pt>
                <c:pt idx="491">
                  <c:v>-1.6952700000000001</c:v>
                </c:pt>
                <c:pt idx="492">
                  <c:v>-1.6946099999999999</c:v>
                </c:pt>
                <c:pt idx="493">
                  <c:v>-1.6936599999999999</c:v>
                </c:pt>
                <c:pt idx="494">
                  <c:v>-1.6932499999999999</c:v>
                </c:pt>
                <c:pt idx="495">
                  <c:v>-1.6898199999999999</c:v>
                </c:pt>
                <c:pt idx="496">
                  <c:v>-1.6888500000000113</c:v>
                </c:pt>
                <c:pt idx="497">
                  <c:v>-1.6885300000000001</c:v>
                </c:pt>
                <c:pt idx="498">
                  <c:v>-1.68564</c:v>
                </c:pt>
                <c:pt idx="499">
                  <c:v>-1.68546</c:v>
                </c:pt>
                <c:pt idx="500">
                  <c:v>-1.6836899999999999</c:v>
                </c:pt>
                <c:pt idx="501">
                  <c:v>-1.67876</c:v>
                </c:pt>
                <c:pt idx="502">
                  <c:v>-1.67761</c:v>
                </c:pt>
                <c:pt idx="503">
                  <c:v>-1.67649</c:v>
                </c:pt>
                <c:pt idx="504">
                  <c:v>-1.6753</c:v>
                </c:pt>
                <c:pt idx="505">
                  <c:v>-1.67469</c:v>
                </c:pt>
                <c:pt idx="506">
                  <c:v>-1.67361</c:v>
                </c:pt>
                <c:pt idx="507">
                  <c:v>-1.67083</c:v>
                </c:pt>
                <c:pt idx="508">
                  <c:v>-1.66534</c:v>
                </c:pt>
                <c:pt idx="509">
                  <c:v>-1.6641699999999999</c:v>
                </c:pt>
                <c:pt idx="510">
                  <c:v>-1.65812</c:v>
                </c:pt>
                <c:pt idx="511">
                  <c:v>-1.65662</c:v>
                </c:pt>
                <c:pt idx="512">
                  <c:v>-1.65462</c:v>
                </c:pt>
                <c:pt idx="513">
                  <c:v>-1.65032</c:v>
                </c:pt>
                <c:pt idx="514">
                  <c:v>-1.6500400000000113</c:v>
                </c:pt>
                <c:pt idx="515">
                  <c:v>-1.6500000000000001</c:v>
                </c:pt>
                <c:pt idx="516">
                  <c:v>-1.6496599999999999</c:v>
                </c:pt>
                <c:pt idx="517">
                  <c:v>-1.64859</c:v>
                </c:pt>
                <c:pt idx="518">
                  <c:v>-1.6481600000000001</c:v>
                </c:pt>
                <c:pt idx="519">
                  <c:v>-1.6477299999999873</c:v>
                </c:pt>
                <c:pt idx="520">
                  <c:v>-1.64683</c:v>
                </c:pt>
                <c:pt idx="521">
                  <c:v>-1.6434599999999999</c:v>
                </c:pt>
                <c:pt idx="522">
                  <c:v>-1.6426000000000001</c:v>
                </c:pt>
                <c:pt idx="523">
                  <c:v>-1.6371899999999999</c:v>
                </c:pt>
                <c:pt idx="524">
                  <c:v>-1.63012</c:v>
                </c:pt>
                <c:pt idx="525">
                  <c:v>-1.6297699999999886</c:v>
                </c:pt>
                <c:pt idx="526">
                  <c:v>-1.62459</c:v>
                </c:pt>
                <c:pt idx="527">
                  <c:v>-1.6240500000000127</c:v>
                </c:pt>
                <c:pt idx="528">
                  <c:v>-1.62043</c:v>
                </c:pt>
                <c:pt idx="529">
                  <c:v>-1.6195899999999999</c:v>
                </c:pt>
                <c:pt idx="530">
                  <c:v>-1.61876</c:v>
                </c:pt>
                <c:pt idx="531">
                  <c:v>-1.61764</c:v>
                </c:pt>
                <c:pt idx="532">
                  <c:v>-1.61754</c:v>
                </c:pt>
                <c:pt idx="533">
                  <c:v>-1.6162099999999999</c:v>
                </c:pt>
                <c:pt idx="534">
                  <c:v>-1.6146799999999999</c:v>
                </c:pt>
                <c:pt idx="535">
                  <c:v>-1.6140800000000113</c:v>
                </c:pt>
                <c:pt idx="536">
                  <c:v>-1.61375</c:v>
                </c:pt>
                <c:pt idx="537">
                  <c:v>-1.6136699999999886</c:v>
                </c:pt>
                <c:pt idx="538">
                  <c:v>-1.6131</c:v>
                </c:pt>
                <c:pt idx="539">
                  <c:v>-1.6108499999999999</c:v>
                </c:pt>
                <c:pt idx="540">
                  <c:v>-1.6059699999999872</c:v>
                </c:pt>
                <c:pt idx="541">
                  <c:v>-1.6026199999999999</c:v>
                </c:pt>
                <c:pt idx="542">
                  <c:v>-1.60233</c:v>
                </c:pt>
                <c:pt idx="543">
                  <c:v>-1.60155</c:v>
                </c:pt>
                <c:pt idx="544">
                  <c:v>-1.5988800000000001</c:v>
                </c:pt>
                <c:pt idx="545">
                  <c:v>-1.5988100000000001</c:v>
                </c:pt>
                <c:pt idx="546">
                  <c:v>-1.5977299999999857</c:v>
                </c:pt>
                <c:pt idx="547">
                  <c:v>-1.59727</c:v>
                </c:pt>
                <c:pt idx="548">
                  <c:v>-1.5930500000000001</c:v>
                </c:pt>
                <c:pt idx="549">
                  <c:v>-1.58701</c:v>
                </c:pt>
                <c:pt idx="550">
                  <c:v>-1.5860500000000113</c:v>
                </c:pt>
                <c:pt idx="551">
                  <c:v>-1.5860300000000001</c:v>
                </c:pt>
                <c:pt idx="552">
                  <c:v>-1.58548</c:v>
                </c:pt>
                <c:pt idx="553">
                  <c:v>-1.5831500000000001</c:v>
                </c:pt>
                <c:pt idx="554">
                  <c:v>-1.58209</c:v>
                </c:pt>
                <c:pt idx="555">
                  <c:v>-1.58084</c:v>
                </c:pt>
                <c:pt idx="556">
                  <c:v>-1.58022</c:v>
                </c:pt>
                <c:pt idx="557">
                  <c:v>-1.5795399999999886</c:v>
                </c:pt>
                <c:pt idx="558">
                  <c:v>-1.5787100000000001</c:v>
                </c:pt>
                <c:pt idx="559">
                  <c:v>-1.5782799999999999</c:v>
                </c:pt>
                <c:pt idx="560">
                  <c:v>-1.5763</c:v>
                </c:pt>
                <c:pt idx="561">
                  <c:v>-1.5759199999999998</c:v>
                </c:pt>
                <c:pt idx="562">
                  <c:v>-1.57433</c:v>
                </c:pt>
                <c:pt idx="563">
                  <c:v>-1.5726100000000001</c:v>
                </c:pt>
                <c:pt idx="564">
                  <c:v>-1.5714199999999998</c:v>
                </c:pt>
                <c:pt idx="565">
                  <c:v>-1.5706</c:v>
                </c:pt>
                <c:pt idx="566">
                  <c:v>-1.5699699999999857</c:v>
                </c:pt>
                <c:pt idx="567">
                  <c:v>-1.5677999999999856</c:v>
                </c:pt>
                <c:pt idx="568">
                  <c:v>-1.56671</c:v>
                </c:pt>
                <c:pt idx="569">
                  <c:v>-1.5657299999999856</c:v>
                </c:pt>
                <c:pt idx="570">
                  <c:v>-1.56202</c:v>
                </c:pt>
                <c:pt idx="571">
                  <c:v>-1.5611199999999998</c:v>
                </c:pt>
                <c:pt idx="572">
                  <c:v>-1.5610599999999999</c:v>
                </c:pt>
                <c:pt idx="573">
                  <c:v>-1.5597999999999856</c:v>
                </c:pt>
                <c:pt idx="574">
                  <c:v>-1.5557799999999886</c:v>
                </c:pt>
                <c:pt idx="575">
                  <c:v>-1.5554599999999998</c:v>
                </c:pt>
                <c:pt idx="576">
                  <c:v>-1.55528</c:v>
                </c:pt>
                <c:pt idx="577">
                  <c:v>-1.55525</c:v>
                </c:pt>
                <c:pt idx="578">
                  <c:v>-1.5545100000000001</c:v>
                </c:pt>
                <c:pt idx="579">
                  <c:v>-1.5523800000000001</c:v>
                </c:pt>
                <c:pt idx="580">
                  <c:v>-1.5514299999999857</c:v>
                </c:pt>
                <c:pt idx="581">
                  <c:v>-1.5507299999999886</c:v>
                </c:pt>
                <c:pt idx="582">
                  <c:v>-1.5499799999999873</c:v>
                </c:pt>
                <c:pt idx="583">
                  <c:v>-1.5468999999999886</c:v>
                </c:pt>
                <c:pt idx="584">
                  <c:v>-1.5454199999999998</c:v>
                </c:pt>
                <c:pt idx="585">
                  <c:v>-1.5446199999999999</c:v>
                </c:pt>
                <c:pt idx="586">
                  <c:v>-1.54209</c:v>
                </c:pt>
                <c:pt idx="587">
                  <c:v>-1.5420700000000001</c:v>
                </c:pt>
                <c:pt idx="588">
                  <c:v>-1.5415899999999998</c:v>
                </c:pt>
                <c:pt idx="589">
                  <c:v>-1.5411199999999998</c:v>
                </c:pt>
                <c:pt idx="590">
                  <c:v>-1.5410299999999872</c:v>
                </c:pt>
                <c:pt idx="591">
                  <c:v>-1.5401499999999999</c:v>
                </c:pt>
                <c:pt idx="592">
                  <c:v>-1.5400700000000001</c:v>
                </c:pt>
                <c:pt idx="593">
                  <c:v>-1.5352399999999886</c:v>
                </c:pt>
                <c:pt idx="594">
                  <c:v>-1.5349299999999872</c:v>
                </c:pt>
                <c:pt idx="595">
                  <c:v>-1.53485</c:v>
                </c:pt>
                <c:pt idx="596">
                  <c:v>-1.5295999999999856</c:v>
                </c:pt>
                <c:pt idx="597">
                  <c:v>-1.5290199999999998</c:v>
                </c:pt>
                <c:pt idx="598">
                  <c:v>-1.5289999999999873</c:v>
                </c:pt>
                <c:pt idx="599">
                  <c:v>-1.52874</c:v>
                </c:pt>
                <c:pt idx="600">
                  <c:v>-1.5278499999999886</c:v>
                </c:pt>
                <c:pt idx="601">
                  <c:v>-1.5271999999999872</c:v>
                </c:pt>
                <c:pt idx="602">
                  <c:v>-1.5267999999999886</c:v>
                </c:pt>
                <c:pt idx="603">
                  <c:v>-1.5249999999999873</c:v>
                </c:pt>
                <c:pt idx="604">
                  <c:v>-1.5217199999999886</c:v>
                </c:pt>
                <c:pt idx="605">
                  <c:v>-1.5214799999999886</c:v>
                </c:pt>
                <c:pt idx="606">
                  <c:v>-1.5214199999999998</c:v>
                </c:pt>
                <c:pt idx="607">
                  <c:v>-1.52041</c:v>
                </c:pt>
                <c:pt idx="608">
                  <c:v>-1.5192699999999872</c:v>
                </c:pt>
                <c:pt idx="609">
                  <c:v>-1.51888</c:v>
                </c:pt>
                <c:pt idx="610">
                  <c:v>-1.51864</c:v>
                </c:pt>
                <c:pt idx="611">
                  <c:v>-1.51705</c:v>
                </c:pt>
                <c:pt idx="612">
                  <c:v>-1.51695</c:v>
                </c:pt>
                <c:pt idx="613">
                  <c:v>-1.51631</c:v>
                </c:pt>
                <c:pt idx="614">
                  <c:v>-1.5133199999999998</c:v>
                </c:pt>
                <c:pt idx="615">
                  <c:v>-1.51264</c:v>
                </c:pt>
                <c:pt idx="616">
                  <c:v>-1.50831</c:v>
                </c:pt>
                <c:pt idx="617">
                  <c:v>-1.50515</c:v>
                </c:pt>
                <c:pt idx="618">
                  <c:v>-1.5050299999999857</c:v>
                </c:pt>
                <c:pt idx="619">
                  <c:v>-1.5013699999999857</c:v>
                </c:pt>
                <c:pt idx="620">
                  <c:v>-1.5005500000000001</c:v>
                </c:pt>
                <c:pt idx="621">
                  <c:v>-1.4997699999999834</c:v>
                </c:pt>
                <c:pt idx="622">
                  <c:v>-1.4990699999999872</c:v>
                </c:pt>
                <c:pt idx="623">
                  <c:v>-1.4900800000000001</c:v>
                </c:pt>
                <c:pt idx="624">
                  <c:v>-1.4878699999999834</c:v>
                </c:pt>
                <c:pt idx="625">
                  <c:v>-1.4864999999999886</c:v>
                </c:pt>
                <c:pt idx="626">
                  <c:v>-1.4860199999999999</c:v>
                </c:pt>
                <c:pt idx="627">
                  <c:v>-1.4855599999999998</c:v>
                </c:pt>
                <c:pt idx="628">
                  <c:v>-1.4842199999999999</c:v>
                </c:pt>
                <c:pt idx="629">
                  <c:v>-1.4823599999999999</c:v>
                </c:pt>
                <c:pt idx="630">
                  <c:v>-1.4813099999999872</c:v>
                </c:pt>
                <c:pt idx="631">
                  <c:v>-1.48034</c:v>
                </c:pt>
                <c:pt idx="632">
                  <c:v>-1.4795799999999872</c:v>
                </c:pt>
                <c:pt idx="633">
                  <c:v>-1.4790899999999998</c:v>
                </c:pt>
                <c:pt idx="634">
                  <c:v>-1.4788599999999998</c:v>
                </c:pt>
                <c:pt idx="635">
                  <c:v>-1.4782</c:v>
                </c:pt>
                <c:pt idx="636">
                  <c:v>-1.47817</c:v>
                </c:pt>
                <c:pt idx="637">
                  <c:v>-1.478</c:v>
                </c:pt>
                <c:pt idx="638">
                  <c:v>-1.4773499999999886</c:v>
                </c:pt>
                <c:pt idx="639">
                  <c:v>-1.4771599999999998</c:v>
                </c:pt>
                <c:pt idx="640">
                  <c:v>-1.4756499999999872</c:v>
                </c:pt>
                <c:pt idx="641">
                  <c:v>-1.4754799999999872</c:v>
                </c:pt>
                <c:pt idx="642">
                  <c:v>-1.4737499999999872</c:v>
                </c:pt>
                <c:pt idx="643">
                  <c:v>-1.4734299999999834</c:v>
                </c:pt>
                <c:pt idx="644">
                  <c:v>-1.4715399999999856</c:v>
                </c:pt>
                <c:pt idx="645">
                  <c:v>-1.47081</c:v>
                </c:pt>
                <c:pt idx="646">
                  <c:v>-1.47071</c:v>
                </c:pt>
                <c:pt idx="647">
                  <c:v>-1.46848</c:v>
                </c:pt>
                <c:pt idx="648">
                  <c:v>-1.468</c:v>
                </c:pt>
                <c:pt idx="649">
                  <c:v>-1.4675599999999998</c:v>
                </c:pt>
                <c:pt idx="650">
                  <c:v>-1.4669899999999998</c:v>
                </c:pt>
                <c:pt idx="651">
                  <c:v>-1.4669099999999886</c:v>
                </c:pt>
                <c:pt idx="652">
                  <c:v>-1.4652199999999918</c:v>
                </c:pt>
                <c:pt idx="653">
                  <c:v>-1.4645899999999998</c:v>
                </c:pt>
                <c:pt idx="654">
                  <c:v>-1.464</c:v>
                </c:pt>
                <c:pt idx="655">
                  <c:v>-1.4626999999999872</c:v>
                </c:pt>
                <c:pt idx="656">
                  <c:v>-1.4618099999999843</c:v>
                </c:pt>
                <c:pt idx="657">
                  <c:v>-1.45838</c:v>
                </c:pt>
                <c:pt idx="658">
                  <c:v>-1.4579799999999843</c:v>
                </c:pt>
                <c:pt idx="659">
                  <c:v>-1.45455</c:v>
                </c:pt>
                <c:pt idx="660">
                  <c:v>-1.4516399999999834</c:v>
                </c:pt>
                <c:pt idx="661">
                  <c:v>-1.4505899999999998</c:v>
                </c:pt>
                <c:pt idx="662">
                  <c:v>-1.4504599999999999</c:v>
                </c:pt>
                <c:pt idx="663">
                  <c:v>-1.45031</c:v>
                </c:pt>
                <c:pt idx="664">
                  <c:v>-1.44841</c:v>
                </c:pt>
                <c:pt idx="665">
                  <c:v>-1.4463999999999873</c:v>
                </c:pt>
                <c:pt idx="666">
                  <c:v>-1.4459799999999834</c:v>
                </c:pt>
                <c:pt idx="667">
                  <c:v>-1.4457499999999857</c:v>
                </c:pt>
                <c:pt idx="668">
                  <c:v>-1.4441199999999998</c:v>
                </c:pt>
                <c:pt idx="669">
                  <c:v>-1.4428799999999886</c:v>
                </c:pt>
                <c:pt idx="670">
                  <c:v>-1.4353999999999816</c:v>
                </c:pt>
                <c:pt idx="671">
                  <c:v>-1.4322199999999998</c:v>
                </c:pt>
                <c:pt idx="672">
                  <c:v>-1.4304599999999998</c:v>
                </c:pt>
                <c:pt idx="673">
                  <c:v>-1.42932999999998</c:v>
                </c:pt>
                <c:pt idx="674">
                  <c:v>-1.4281199999999998</c:v>
                </c:pt>
                <c:pt idx="675">
                  <c:v>-1.4259899999999854</c:v>
                </c:pt>
                <c:pt idx="676">
                  <c:v>-1.4258499999999856</c:v>
                </c:pt>
                <c:pt idx="677">
                  <c:v>-1.4256799999999852</c:v>
                </c:pt>
                <c:pt idx="678">
                  <c:v>-1.4241999999999873</c:v>
                </c:pt>
                <c:pt idx="679">
                  <c:v>-1.4169599999999998</c:v>
                </c:pt>
                <c:pt idx="680">
                  <c:v>-1.4116599999999873</c:v>
                </c:pt>
                <c:pt idx="681">
                  <c:v>-1.4112499999999872</c:v>
                </c:pt>
                <c:pt idx="682">
                  <c:v>-1.4096699999999798</c:v>
                </c:pt>
                <c:pt idx="683">
                  <c:v>-1.4085999999999856</c:v>
                </c:pt>
                <c:pt idx="684">
                  <c:v>-1.40645</c:v>
                </c:pt>
                <c:pt idx="685">
                  <c:v>-1.4061399999999886</c:v>
                </c:pt>
                <c:pt idx="686">
                  <c:v>-1.4043199999999998</c:v>
                </c:pt>
                <c:pt idx="687">
                  <c:v>-1.4038699999999775</c:v>
                </c:pt>
                <c:pt idx="688">
                  <c:v>-1.4037799999999834</c:v>
                </c:pt>
                <c:pt idx="689">
                  <c:v>-1.39991</c:v>
                </c:pt>
                <c:pt idx="690">
                  <c:v>-1.3998299999999873</c:v>
                </c:pt>
                <c:pt idx="691">
                  <c:v>-1.3992500000000001</c:v>
                </c:pt>
                <c:pt idx="692">
                  <c:v>-1.3987700000000001</c:v>
                </c:pt>
                <c:pt idx="693">
                  <c:v>-1.3982500000000126</c:v>
                </c:pt>
                <c:pt idx="694">
                  <c:v>-1.3965799999999999</c:v>
                </c:pt>
                <c:pt idx="695">
                  <c:v>-1.3962000000000001</c:v>
                </c:pt>
                <c:pt idx="696">
                  <c:v>-1.39602</c:v>
                </c:pt>
                <c:pt idx="697">
                  <c:v>-1.3948700000000001</c:v>
                </c:pt>
                <c:pt idx="698">
                  <c:v>-1.394350000000012</c:v>
                </c:pt>
                <c:pt idx="699">
                  <c:v>-1.3930899999999999</c:v>
                </c:pt>
                <c:pt idx="700">
                  <c:v>-1.3930199999999999</c:v>
                </c:pt>
                <c:pt idx="701">
                  <c:v>-1.3927799999999999</c:v>
                </c:pt>
                <c:pt idx="702">
                  <c:v>-1.39185</c:v>
                </c:pt>
                <c:pt idx="703">
                  <c:v>-1.3881399999999999</c:v>
                </c:pt>
                <c:pt idx="704">
                  <c:v>-1.3864399999999999</c:v>
                </c:pt>
                <c:pt idx="705">
                  <c:v>-1.3839999999999872</c:v>
                </c:pt>
                <c:pt idx="706">
                  <c:v>-1.3831500000000001</c:v>
                </c:pt>
                <c:pt idx="707">
                  <c:v>-1.37893</c:v>
                </c:pt>
                <c:pt idx="708">
                  <c:v>-1.37751</c:v>
                </c:pt>
                <c:pt idx="709">
                  <c:v>-1.37643</c:v>
                </c:pt>
                <c:pt idx="710">
                  <c:v>-1.3764099999999999</c:v>
                </c:pt>
                <c:pt idx="711">
                  <c:v>-1.3749199999999999</c:v>
                </c:pt>
                <c:pt idx="712">
                  <c:v>-1.3707800000000001</c:v>
                </c:pt>
                <c:pt idx="713">
                  <c:v>-1.36924</c:v>
                </c:pt>
                <c:pt idx="714">
                  <c:v>-1.3687499999999999</c:v>
                </c:pt>
                <c:pt idx="715">
                  <c:v>-1.3686400000000001</c:v>
                </c:pt>
                <c:pt idx="716">
                  <c:v>-1.3673899999999999</c:v>
                </c:pt>
                <c:pt idx="717">
                  <c:v>-1.36626</c:v>
                </c:pt>
                <c:pt idx="718">
                  <c:v>-1.36195</c:v>
                </c:pt>
                <c:pt idx="719">
                  <c:v>-1.36161</c:v>
                </c:pt>
                <c:pt idx="720">
                  <c:v>-1.3605400000000001</c:v>
                </c:pt>
                <c:pt idx="721">
                  <c:v>-1.3577399999999886</c:v>
                </c:pt>
                <c:pt idx="722">
                  <c:v>-1.3569199999999999</c:v>
                </c:pt>
                <c:pt idx="723">
                  <c:v>-1.3564499999999999</c:v>
                </c:pt>
                <c:pt idx="724">
                  <c:v>-1.3562799999999999</c:v>
                </c:pt>
                <c:pt idx="725">
                  <c:v>-1.3538699999999873</c:v>
                </c:pt>
                <c:pt idx="726">
                  <c:v>-1.3472999999999886</c:v>
                </c:pt>
                <c:pt idx="727">
                  <c:v>-1.3471599999999999</c:v>
                </c:pt>
                <c:pt idx="728">
                  <c:v>-1.3465199999999999</c:v>
                </c:pt>
                <c:pt idx="729">
                  <c:v>-1.34636</c:v>
                </c:pt>
                <c:pt idx="730">
                  <c:v>-1.3427800000000001</c:v>
                </c:pt>
                <c:pt idx="731">
                  <c:v>-1.34144</c:v>
                </c:pt>
                <c:pt idx="732">
                  <c:v>-1.3411299999999886</c:v>
                </c:pt>
                <c:pt idx="733">
                  <c:v>-1.34108</c:v>
                </c:pt>
                <c:pt idx="734">
                  <c:v>-1.3393199999999998</c:v>
                </c:pt>
                <c:pt idx="735">
                  <c:v>-1.33894</c:v>
                </c:pt>
                <c:pt idx="736">
                  <c:v>-1.3380099999999999</c:v>
                </c:pt>
                <c:pt idx="737">
                  <c:v>-1.3276399999999886</c:v>
                </c:pt>
                <c:pt idx="738">
                  <c:v>-1.32504</c:v>
                </c:pt>
                <c:pt idx="739">
                  <c:v>-1.3218199999999998</c:v>
                </c:pt>
                <c:pt idx="740">
                  <c:v>-1.3213599999999999</c:v>
                </c:pt>
                <c:pt idx="741">
                  <c:v>-1.31911</c:v>
                </c:pt>
                <c:pt idx="742">
                  <c:v>-1.3132999999999873</c:v>
                </c:pt>
                <c:pt idx="743">
                  <c:v>-1.3126800000000001</c:v>
                </c:pt>
                <c:pt idx="744">
                  <c:v>-1.31016</c:v>
                </c:pt>
                <c:pt idx="745">
                  <c:v>-1.31003</c:v>
                </c:pt>
                <c:pt idx="746">
                  <c:v>-1.30246</c:v>
                </c:pt>
                <c:pt idx="747">
                  <c:v>-1.3021400000000001</c:v>
                </c:pt>
                <c:pt idx="748">
                  <c:v>-1.30081</c:v>
                </c:pt>
                <c:pt idx="749">
                  <c:v>-1.3006599999999999</c:v>
                </c:pt>
                <c:pt idx="750">
                  <c:v>-1.29497</c:v>
                </c:pt>
                <c:pt idx="751">
                  <c:v>-1.28854</c:v>
                </c:pt>
                <c:pt idx="752">
                  <c:v>-1.2881199999999999</c:v>
                </c:pt>
                <c:pt idx="753">
                  <c:v>-1.28603</c:v>
                </c:pt>
                <c:pt idx="754">
                  <c:v>-1.2858399999999857</c:v>
                </c:pt>
                <c:pt idx="755">
                  <c:v>-1.28437</c:v>
                </c:pt>
                <c:pt idx="756">
                  <c:v>-1.2806999999999886</c:v>
                </c:pt>
                <c:pt idx="757">
                  <c:v>-1.28051</c:v>
                </c:pt>
                <c:pt idx="758">
                  <c:v>-1.28016</c:v>
                </c:pt>
                <c:pt idx="759">
                  <c:v>-1.2797299999999834</c:v>
                </c:pt>
                <c:pt idx="760">
                  <c:v>-1.2796999999999854</c:v>
                </c:pt>
                <c:pt idx="761">
                  <c:v>-1.2794399999999873</c:v>
                </c:pt>
                <c:pt idx="762">
                  <c:v>-1.2768199999999998</c:v>
                </c:pt>
                <c:pt idx="763">
                  <c:v>-1.2767199999999999</c:v>
                </c:pt>
                <c:pt idx="764">
                  <c:v>-1.2706899999999999</c:v>
                </c:pt>
                <c:pt idx="765">
                  <c:v>-1.2699299999999802</c:v>
                </c:pt>
                <c:pt idx="766">
                  <c:v>-1.2695299999999834</c:v>
                </c:pt>
                <c:pt idx="767">
                  <c:v>-1.26884</c:v>
                </c:pt>
                <c:pt idx="768">
                  <c:v>-1.26831</c:v>
                </c:pt>
                <c:pt idx="769">
                  <c:v>-1.2674099999999884</c:v>
                </c:pt>
                <c:pt idx="770">
                  <c:v>-1.26728</c:v>
                </c:pt>
                <c:pt idx="771">
                  <c:v>-1.2670699999999875</c:v>
                </c:pt>
                <c:pt idx="772">
                  <c:v>-1.2648599999999999</c:v>
                </c:pt>
                <c:pt idx="773">
                  <c:v>-1.2626899999999999</c:v>
                </c:pt>
                <c:pt idx="774">
                  <c:v>-1.2618099999999866</c:v>
                </c:pt>
                <c:pt idx="775">
                  <c:v>-1.2598999999999834</c:v>
                </c:pt>
                <c:pt idx="776">
                  <c:v>-1.2595699999999856</c:v>
                </c:pt>
                <c:pt idx="777">
                  <c:v>-1.2593999999999856</c:v>
                </c:pt>
                <c:pt idx="778">
                  <c:v>-1.2578699999999834</c:v>
                </c:pt>
                <c:pt idx="779">
                  <c:v>-1.25678</c:v>
                </c:pt>
                <c:pt idx="780">
                  <c:v>-1.25495</c:v>
                </c:pt>
                <c:pt idx="781">
                  <c:v>-1.2517299999999816</c:v>
                </c:pt>
                <c:pt idx="782">
                  <c:v>-1.2515499999999886</c:v>
                </c:pt>
                <c:pt idx="783">
                  <c:v>-1.25108</c:v>
                </c:pt>
                <c:pt idx="784">
                  <c:v>-1.25074</c:v>
                </c:pt>
                <c:pt idx="785">
                  <c:v>-1.2499599999999886</c:v>
                </c:pt>
                <c:pt idx="786">
                  <c:v>-1.24875</c:v>
                </c:pt>
                <c:pt idx="787">
                  <c:v>-1.2452699999999866</c:v>
                </c:pt>
                <c:pt idx="788">
                  <c:v>-1.2439099999999856</c:v>
                </c:pt>
                <c:pt idx="789">
                  <c:v>-1.243839999999985</c:v>
                </c:pt>
                <c:pt idx="790">
                  <c:v>-1.2391899999999998</c:v>
                </c:pt>
                <c:pt idx="791">
                  <c:v>-1.2374299999999834</c:v>
                </c:pt>
                <c:pt idx="792">
                  <c:v>-1.2370299999999856</c:v>
                </c:pt>
                <c:pt idx="793">
                  <c:v>-1.2367999999999872</c:v>
                </c:pt>
                <c:pt idx="794">
                  <c:v>-1.23638</c:v>
                </c:pt>
                <c:pt idx="795">
                  <c:v>-1.2360500000000001</c:v>
                </c:pt>
                <c:pt idx="796">
                  <c:v>-1.23603</c:v>
                </c:pt>
                <c:pt idx="797">
                  <c:v>-1.2355599999999998</c:v>
                </c:pt>
                <c:pt idx="798">
                  <c:v>-1.23525</c:v>
                </c:pt>
                <c:pt idx="799">
                  <c:v>-1.2341899999999999</c:v>
                </c:pt>
                <c:pt idx="800">
                  <c:v>-1.2332999999999856</c:v>
                </c:pt>
                <c:pt idx="801">
                  <c:v>-1.23234</c:v>
                </c:pt>
                <c:pt idx="802">
                  <c:v>-1.23211</c:v>
                </c:pt>
                <c:pt idx="803">
                  <c:v>-1.2296799999999874</c:v>
                </c:pt>
                <c:pt idx="804">
                  <c:v>-1.2260199999999999</c:v>
                </c:pt>
                <c:pt idx="805">
                  <c:v>-1.2250899999999998</c:v>
                </c:pt>
                <c:pt idx="806">
                  <c:v>-1.2234899999999918</c:v>
                </c:pt>
                <c:pt idx="807">
                  <c:v>-1.2200800000000001</c:v>
                </c:pt>
                <c:pt idx="808">
                  <c:v>-1.21915</c:v>
                </c:pt>
                <c:pt idx="809">
                  <c:v>-1.21905</c:v>
                </c:pt>
                <c:pt idx="810">
                  <c:v>-1.2165999999999872</c:v>
                </c:pt>
                <c:pt idx="811">
                  <c:v>-1.2158699999999811</c:v>
                </c:pt>
                <c:pt idx="812">
                  <c:v>-1.2154899999999886</c:v>
                </c:pt>
                <c:pt idx="813">
                  <c:v>-1.2152599999999998</c:v>
                </c:pt>
                <c:pt idx="814">
                  <c:v>-1.21404</c:v>
                </c:pt>
                <c:pt idx="815">
                  <c:v>-1.2135399999999856</c:v>
                </c:pt>
                <c:pt idx="816">
                  <c:v>-1.2124299999999872</c:v>
                </c:pt>
                <c:pt idx="817">
                  <c:v>-1.2115199999999886</c:v>
                </c:pt>
                <c:pt idx="818">
                  <c:v>-1.21038</c:v>
                </c:pt>
                <c:pt idx="819">
                  <c:v>-1.2081599999999999</c:v>
                </c:pt>
                <c:pt idx="820">
                  <c:v>-1.2052299999999834</c:v>
                </c:pt>
                <c:pt idx="821">
                  <c:v>-1.2035599999999886</c:v>
                </c:pt>
                <c:pt idx="822">
                  <c:v>-1.2032099999999872</c:v>
                </c:pt>
                <c:pt idx="823">
                  <c:v>-1.2028299999999856</c:v>
                </c:pt>
                <c:pt idx="824">
                  <c:v>-1.2016899999999884</c:v>
                </c:pt>
                <c:pt idx="825">
                  <c:v>-1.19987</c:v>
                </c:pt>
                <c:pt idx="826">
                  <c:v>-1.1995800000000001</c:v>
                </c:pt>
                <c:pt idx="827">
                  <c:v>-1.1986500000000126</c:v>
                </c:pt>
                <c:pt idx="828">
                  <c:v>-1.1924699999999999</c:v>
                </c:pt>
                <c:pt idx="829">
                  <c:v>-1.1904399999999999</c:v>
                </c:pt>
                <c:pt idx="830">
                  <c:v>-1.18879</c:v>
                </c:pt>
                <c:pt idx="831">
                  <c:v>-1.1887700000000001</c:v>
                </c:pt>
                <c:pt idx="832">
                  <c:v>-1.1881600000000001</c:v>
                </c:pt>
                <c:pt idx="833">
                  <c:v>-1.1873499999999999</c:v>
                </c:pt>
                <c:pt idx="834">
                  <c:v>-1.1853199999999999</c:v>
                </c:pt>
                <c:pt idx="835">
                  <c:v>-1.18442</c:v>
                </c:pt>
                <c:pt idx="836">
                  <c:v>-1.1840400000000124</c:v>
                </c:pt>
                <c:pt idx="837">
                  <c:v>-1.1823600000000001</c:v>
                </c:pt>
                <c:pt idx="838">
                  <c:v>-1.1816899999999999</c:v>
                </c:pt>
                <c:pt idx="839">
                  <c:v>-1.18146</c:v>
                </c:pt>
                <c:pt idx="840">
                  <c:v>-1.1804800000000115</c:v>
                </c:pt>
                <c:pt idx="841">
                  <c:v>-1.17967</c:v>
                </c:pt>
                <c:pt idx="842">
                  <c:v>-1.1791400000000001</c:v>
                </c:pt>
                <c:pt idx="843">
                  <c:v>-1.1787700000000001</c:v>
                </c:pt>
                <c:pt idx="844">
                  <c:v>-1.1760600000000001</c:v>
                </c:pt>
                <c:pt idx="845">
                  <c:v>-1.1749799999999999</c:v>
                </c:pt>
                <c:pt idx="846">
                  <c:v>-1.1740299999999999</c:v>
                </c:pt>
                <c:pt idx="847">
                  <c:v>-1.1739599999999999</c:v>
                </c:pt>
                <c:pt idx="848">
                  <c:v>-1.17394</c:v>
                </c:pt>
                <c:pt idx="849">
                  <c:v>-1.17343</c:v>
                </c:pt>
                <c:pt idx="850">
                  <c:v>-1.1728499999999999</c:v>
                </c:pt>
                <c:pt idx="851">
                  <c:v>-1.17194</c:v>
                </c:pt>
                <c:pt idx="852">
                  <c:v>-1.17178</c:v>
                </c:pt>
                <c:pt idx="853">
                  <c:v>-1.1696800000000001</c:v>
                </c:pt>
                <c:pt idx="854">
                  <c:v>-1.16798</c:v>
                </c:pt>
                <c:pt idx="855">
                  <c:v>-1.16716</c:v>
                </c:pt>
                <c:pt idx="856">
                  <c:v>-1.1664600000000001</c:v>
                </c:pt>
                <c:pt idx="857">
                  <c:v>-1.1660200000000001</c:v>
                </c:pt>
                <c:pt idx="858">
                  <c:v>-1.1651</c:v>
                </c:pt>
                <c:pt idx="859">
                  <c:v>-1.1633500000000001</c:v>
                </c:pt>
                <c:pt idx="860">
                  <c:v>-1.1619199999999998</c:v>
                </c:pt>
                <c:pt idx="861">
                  <c:v>-1.16161</c:v>
                </c:pt>
                <c:pt idx="862">
                  <c:v>-1.16059</c:v>
                </c:pt>
                <c:pt idx="863">
                  <c:v>-1.15984</c:v>
                </c:pt>
                <c:pt idx="864">
                  <c:v>-1.1587499999999999</c:v>
                </c:pt>
                <c:pt idx="865">
                  <c:v>-1.1580900000000001</c:v>
                </c:pt>
                <c:pt idx="866">
                  <c:v>-1.15784</c:v>
                </c:pt>
                <c:pt idx="867">
                  <c:v>-1.15703</c:v>
                </c:pt>
                <c:pt idx="868">
                  <c:v>-1.1561999999999999</c:v>
                </c:pt>
                <c:pt idx="869">
                  <c:v>-1.15588</c:v>
                </c:pt>
                <c:pt idx="870">
                  <c:v>-1.15524</c:v>
                </c:pt>
                <c:pt idx="871">
                  <c:v>-1.1542800000000113</c:v>
                </c:pt>
                <c:pt idx="872">
                  <c:v>-1.15371</c:v>
                </c:pt>
                <c:pt idx="873">
                  <c:v>-1.1509</c:v>
                </c:pt>
                <c:pt idx="874">
                  <c:v>-1.15083</c:v>
                </c:pt>
                <c:pt idx="875">
                  <c:v>-1.1488799999999999</c:v>
                </c:pt>
                <c:pt idx="876">
                  <c:v>-1.1471199999999999</c:v>
                </c:pt>
                <c:pt idx="877">
                  <c:v>-1.1467000000000001</c:v>
                </c:pt>
                <c:pt idx="878">
                  <c:v>-1.1466000000000001</c:v>
                </c:pt>
                <c:pt idx="879">
                  <c:v>-1.1451800000000001</c:v>
                </c:pt>
                <c:pt idx="880">
                  <c:v>-1.1423800000000113</c:v>
                </c:pt>
                <c:pt idx="881">
                  <c:v>-1.1422800000000113</c:v>
                </c:pt>
                <c:pt idx="882">
                  <c:v>-1.1417299999999873</c:v>
                </c:pt>
                <c:pt idx="883">
                  <c:v>-1.1414500000000001</c:v>
                </c:pt>
                <c:pt idx="884">
                  <c:v>-1.1413899999999999</c:v>
                </c:pt>
                <c:pt idx="885">
                  <c:v>-1.1399299999999875</c:v>
                </c:pt>
                <c:pt idx="886">
                  <c:v>-1.13784</c:v>
                </c:pt>
                <c:pt idx="887">
                  <c:v>-1.1369899999999999</c:v>
                </c:pt>
                <c:pt idx="888">
                  <c:v>-1.1367799999999999</c:v>
                </c:pt>
                <c:pt idx="889">
                  <c:v>-1.13537</c:v>
                </c:pt>
                <c:pt idx="890">
                  <c:v>-1.1319999999999872</c:v>
                </c:pt>
                <c:pt idx="891">
                  <c:v>-1.1301699999999999</c:v>
                </c:pt>
                <c:pt idx="892">
                  <c:v>-1.1277999999999873</c:v>
                </c:pt>
                <c:pt idx="893">
                  <c:v>-1.1241099999999999</c:v>
                </c:pt>
                <c:pt idx="894">
                  <c:v>-1.1237999999999873</c:v>
                </c:pt>
                <c:pt idx="895">
                  <c:v>-1.1225799999999999</c:v>
                </c:pt>
                <c:pt idx="896">
                  <c:v>-1.12226</c:v>
                </c:pt>
                <c:pt idx="897">
                  <c:v>-1.1205700000000001</c:v>
                </c:pt>
                <c:pt idx="898">
                  <c:v>-1.1201099999999999</c:v>
                </c:pt>
                <c:pt idx="899">
                  <c:v>-1.1199299999999857</c:v>
                </c:pt>
                <c:pt idx="900">
                  <c:v>-1.1186199999999999</c:v>
                </c:pt>
                <c:pt idx="901">
                  <c:v>-1.1183099999999999</c:v>
                </c:pt>
                <c:pt idx="902">
                  <c:v>-1.1164099999999999</c:v>
                </c:pt>
                <c:pt idx="903">
                  <c:v>-1.1160399999999999</c:v>
                </c:pt>
                <c:pt idx="904">
                  <c:v>-1.11456</c:v>
                </c:pt>
                <c:pt idx="905">
                  <c:v>-1.10998</c:v>
                </c:pt>
                <c:pt idx="906">
                  <c:v>-1.10927</c:v>
                </c:pt>
                <c:pt idx="907">
                  <c:v>-1.1063499999999999</c:v>
                </c:pt>
                <c:pt idx="908">
                  <c:v>-1.1051299999999886</c:v>
                </c:pt>
                <c:pt idx="909">
                  <c:v>-1.10344</c:v>
                </c:pt>
                <c:pt idx="910">
                  <c:v>-1.1018699999999872</c:v>
                </c:pt>
                <c:pt idx="911">
                  <c:v>-1.10134</c:v>
                </c:pt>
                <c:pt idx="912">
                  <c:v>-1.0994899999999999</c:v>
                </c:pt>
                <c:pt idx="913">
                  <c:v>-1.09538</c:v>
                </c:pt>
                <c:pt idx="914">
                  <c:v>-1.0952199999999999</c:v>
                </c:pt>
                <c:pt idx="915">
                  <c:v>-1.0935699999999886</c:v>
                </c:pt>
                <c:pt idx="916">
                  <c:v>-1.0930199999999999</c:v>
                </c:pt>
                <c:pt idx="917">
                  <c:v>-1.0928199999999999</c:v>
                </c:pt>
                <c:pt idx="918">
                  <c:v>-1.09012</c:v>
                </c:pt>
                <c:pt idx="919">
                  <c:v>-1.0900399999999999</c:v>
                </c:pt>
                <c:pt idx="920">
                  <c:v>-1.0856199999999998</c:v>
                </c:pt>
                <c:pt idx="921">
                  <c:v>-1.0852599999999999</c:v>
                </c:pt>
                <c:pt idx="922">
                  <c:v>-1.0835999999999872</c:v>
                </c:pt>
                <c:pt idx="923">
                  <c:v>-1.08324</c:v>
                </c:pt>
                <c:pt idx="924">
                  <c:v>-1.0831500000000001</c:v>
                </c:pt>
                <c:pt idx="925">
                  <c:v>-1.0816599999999998</c:v>
                </c:pt>
                <c:pt idx="926">
                  <c:v>-1.0804400000000001</c:v>
                </c:pt>
                <c:pt idx="927">
                  <c:v>-1.0792899999999999</c:v>
                </c:pt>
                <c:pt idx="928">
                  <c:v>-1.07894</c:v>
                </c:pt>
                <c:pt idx="929">
                  <c:v>-1.07853</c:v>
                </c:pt>
                <c:pt idx="930">
                  <c:v>-1.07457</c:v>
                </c:pt>
                <c:pt idx="931">
                  <c:v>-1.07314</c:v>
                </c:pt>
                <c:pt idx="932">
                  <c:v>-1.0722700000000001</c:v>
                </c:pt>
                <c:pt idx="933">
                  <c:v>-1.0653199999999998</c:v>
                </c:pt>
                <c:pt idx="934">
                  <c:v>-1.06308</c:v>
                </c:pt>
                <c:pt idx="935">
                  <c:v>-1.06084</c:v>
                </c:pt>
                <c:pt idx="936">
                  <c:v>-1.05809</c:v>
                </c:pt>
                <c:pt idx="937">
                  <c:v>-1.0568</c:v>
                </c:pt>
                <c:pt idx="938">
                  <c:v>-1.05644</c:v>
                </c:pt>
                <c:pt idx="939">
                  <c:v>-1.05609</c:v>
                </c:pt>
                <c:pt idx="940">
                  <c:v>-1.0534399999999886</c:v>
                </c:pt>
                <c:pt idx="941">
                  <c:v>-1.0525100000000001</c:v>
                </c:pt>
                <c:pt idx="942">
                  <c:v>-1.0507199999999999</c:v>
                </c:pt>
                <c:pt idx="943">
                  <c:v>-1.0485500000000001</c:v>
                </c:pt>
                <c:pt idx="944">
                  <c:v>-1.0484100000000001</c:v>
                </c:pt>
                <c:pt idx="945">
                  <c:v>-1.0478699999999856</c:v>
                </c:pt>
                <c:pt idx="946">
                  <c:v>-1.0475999999999857</c:v>
                </c:pt>
                <c:pt idx="947">
                  <c:v>-1.04738</c:v>
                </c:pt>
                <c:pt idx="948">
                  <c:v>-1.04698</c:v>
                </c:pt>
                <c:pt idx="949">
                  <c:v>-1.0457399999999872</c:v>
                </c:pt>
                <c:pt idx="950">
                  <c:v>-1.0448199999999999</c:v>
                </c:pt>
                <c:pt idx="951">
                  <c:v>-1.0426299999999886</c:v>
                </c:pt>
                <c:pt idx="952">
                  <c:v>-1.04216</c:v>
                </c:pt>
                <c:pt idx="953">
                  <c:v>-1.0389299999999873</c:v>
                </c:pt>
                <c:pt idx="954">
                  <c:v>-1.03711</c:v>
                </c:pt>
                <c:pt idx="955">
                  <c:v>-1.03485</c:v>
                </c:pt>
                <c:pt idx="956">
                  <c:v>-1.0343899999999999</c:v>
                </c:pt>
                <c:pt idx="957">
                  <c:v>-1.0339899999999898</c:v>
                </c:pt>
                <c:pt idx="958">
                  <c:v>-1.0327999999999886</c:v>
                </c:pt>
                <c:pt idx="959">
                  <c:v>-1.0318799999999873</c:v>
                </c:pt>
                <c:pt idx="960">
                  <c:v>-1.0299499999999877</c:v>
                </c:pt>
                <c:pt idx="961">
                  <c:v>-1.0284</c:v>
                </c:pt>
                <c:pt idx="962">
                  <c:v>-1.0254599999999998</c:v>
                </c:pt>
                <c:pt idx="963">
                  <c:v>-1.02505</c:v>
                </c:pt>
                <c:pt idx="964">
                  <c:v>-1.02484</c:v>
                </c:pt>
                <c:pt idx="965">
                  <c:v>-1.0244899999999999</c:v>
                </c:pt>
                <c:pt idx="966">
                  <c:v>-1.0239399999999856</c:v>
                </c:pt>
                <c:pt idx="967">
                  <c:v>-1.0215699999999857</c:v>
                </c:pt>
                <c:pt idx="968">
                  <c:v>-1.0185500000000001</c:v>
                </c:pt>
                <c:pt idx="969">
                  <c:v>-1.0159099999999857</c:v>
                </c:pt>
                <c:pt idx="970">
                  <c:v>-1.0114599999999998</c:v>
                </c:pt>
                <c:pt idx="971">
                  <c:v>-1.0112599999999998</c:v>
                </c:pt>
                <c:pt idx="972">
                  <c:v>-1.01101</c:v>
                </c:pt>
                <c:pt idx="973">
                  <c:v>-1.01067</c:v>
                </c:pt>
                <c:pt idx="974">
                  <c:v>-1.0095899999999998</c:v>
                </c:pt>
                <c:pt idx="975">
                  <c:v>-1.0057799999999872</c:v>
                </c:pt>
                <c:pt idx="976">
                  <c:v>-1.00264</c:v>
                </c:pt>
                <c:pt idx="977">
                  <c:v>-1.00234</c:v>
                </c:pt>
                <c:pt idx="978">
                  <c:v>-0.999884</c:v>
                </c:pt>
                <c:pt idx="979">
                  <c:v>-0.99747399999999353</c:v>
                </c:pt>
                <c:pt idx="980">
                  <c:v>-0.9960599999999995</c:v>
                </c:pt>
                <c:pt idx="981">
                  <c:v>-0.99492800000000003</c:v>
                </c:pt>
                <c:pt idx="982">
                  <c:v>-0.99312699999999365</c:v>
                </c:pt>
                <c:pt idx="983">
                  <c:v>-0.99099099999999996</c:v>
                </c:pt>
                <c:pt idx="984">
                  <c:v>-0.99029400000000001</c:v>
                </c:pt>
                <c:pt idx="985">
                  <c:v>-0.98990999999999996</c:v>
                </c:pt>
                <c:pt idx="986">
                  <c:v>-0.98897699999999433</c:v>
                </c:pt>
                <c:pt idx="987">
                  <c:v>-0.98788500000000001</c:v>
                </c:pt>
                <c:pt idx="988">
                  <c:v>-0.9876239999999995</c:v>
                </c:pt>
                <c:pt idx="989">
                  <c:v>-0.98703199999999958</c:v>
                </c:pt>
                <c:pt idx="990">
                  <c:v>-0.98591599999999957</c:v>
                </c:pt>
                <c:pt idx="991">
                  <c:v>-0.98288399999999365</c:v>
                </c:pt>
                <c:pt idx="992">
                  <c:v>-0.98192299999999433</c:v>
                </c:pt>
                <c:pt idx="993">
                  <c:v>-0.98190100000000002</c:v>
                </c:pt>
                <c:pt idx="994">
                  <c:v>-0.98163500000000004</c:v>
                </c:pt>
                <c:pt idx="995">
                  <c:v>-0.9780519999999997</c:v>
                </c:pt>
                <c:pt idx="996">
                  <c:v>-0.97769399999999962</c:v>
                </c:pt>
                <c:pt idx="997">
                  <c:v>-0.97666799999999965</c:v>
                </c:pt>
                <c:pt idx="998">
                  <c:v>-0.97607299999999941</c:v>
                </c:pt>
                <c:pt idx="999">
                  <c:v>-0.976001000000006</c:v>
                </c:pt>
                <c:pt idx="1000">
                  <c:v>-0.97132399999999941</c:v>
                </c:pt>
                <c:pt idx="1001">
                  <c:v>-0.97111399999999948</c:v>
                </c:pt>
                <c:pt idx="1002">
                  <c:v>-0.97088199999999969</c:v>
                </c:pt>
                <c:pt idx="1003">
                  <c:v>-0.97038899999999928</c:v>
                </c:pt>
                <c:pt idx="1004">
                  <c:v>-0.96964100000001008</c:v>
                </c:pt>
                <c:pt idx="1005">
                  <c:v>-0.96590399999999998</c:v>
                </c:pt>
                <c:pt idx="1006">
                  <c:v>-0.96504200000000062</c:v>
                </c:pt>
                <c:pt idx="1007">
                  <c:v>-0.96494000000000635</c:v>
                </c:pt>
                <c:pt idx="1008">
                  <c:v>-0.96320899999999998</c:v>
                </c:pt>
                <c:pt idx="1009">
                  <c:v>-0.962862</c:v>
                </c:pt>
                <c:pt idx="1010">
                  <c:v>-0.96238199999999996</c:v>
                </c:pt>
                <c:pt idx="1011">
                  <c:v>-0.95894699999999999</c:v>
                </c:pt>
                <c:pt idx="1012">
                  <c:v>-0.95680699999999996</c:v>
                </c:pt>
                <c:pt idx="1013">
                  <c:v>-0.94959800000000005</c:v>
                </c:pt>
                <c:pt idx="1014">
                  <c:v>-0.94799599999999995</c:v>
                </c:pt>
                <c:pt idx="1015">
                  <c:v>-0.94787600000000005</c:v>
                </c:pt>
                <c:pt idx="1016">
                  <c:v>-0.94504999999999995</c:v>
                </c:pt>
                <c:pt idx="1017">
                  <c:v>-0.94288300000000003</c:v>
                </c:pt>
                <c:pt idx="1018">
                  <c:v>-0.94111100000000003</c:v>
                </c:pt>
                <c:pt idx="1019">
                  <c:v>-0.93975799999999998</c:v>
                </c:pt>
                <c:pt idx="1020">
                  <c:v>-0.93893599999999999</c:v>
                </c:pt>
                <c:pt idx="1021">
                  <c:v>-0.93709900000000634</c:v>
                </c:pt>
                <c:pt idx="1022">
                  <c:v>-0.93423800000000001</c:v>
                </c:pt>
                <c:pt idx="1023">
                  <c:v>-0.93364800000000725</c:v>
                </c:pt>
                <c:pt idx="1024">
                  <c:v>-0.93153799999999365</c:v>
                </c:pt>
                <c:pt idx="1025">
                  <c:v>-0.93072100000000635</c:v>
                </c:pt>
                <c:pt idx="1026">
                  <c:v>-0.929234</c:v>
                </c:pt>
                <c:pt idx="1027">
                  <c:v>-0.92887799999999998</c:v>
                </c:pt>
                <c:pt idx="1028">
                  <c:v>-0.92422000000000004</c:v>
                </c:pt>
                <c:pt idx="1029">
                  <c:v>-0.92333399999999433</c:v>
                </c:pt>
                <c:pt idx="1030">
                  <c:v>-0.92116100000000001</c:v>
                </c:pt>
                <c:pt idx="1031">
                  <c:v>-0.91828900000000002</c:v>
                </c:pt>
                <c:pt idx="1032">
                  <c:v>-0.91806399999999433</c:v>
                </c:pt>
                <c:pt idx="1033">
                  <c:v>-0.91561599999999999</c:v>
                </c:pt>
                <c:pt idx="1034">
                  <c:v>-0.91408599999999951</c:v>
                </c:pt>
                <c:pt idx="1035">
                  <c:v>-0.91214399999999951</c:v>
                </c:pt>
                <c:pt idx="1036">
                  <c:v>-0.91142199999999951</c:v>
                </c:pt>
                <c:pt idx="1037">
                  <c:v>-0.90949599999999997</c:v>
                </c:pt>
                <c:pt idx="1038">
                  <c:v>-0.90874600000000005</c:v>
                </c:pt>
                <c:pt idx="1039">
                  <c:v>-0.90429199999999998</c:v>
                </c:pt>
                <c:pt idx="1040">
                  <c:v>-0.90396199999999949</c:v>
                </c:pt>
                <c:pt idx="1041">
                  <c:v>-0.90379900000000635</c:v>
                </c:pt>
                <c:pt idx="1042">
                  <c:v>-0.90350900000000001</c:v>
                </c:pt>
                <c:pt idx="1043">
                  <c:v>-0.89904200000000034</c:v>
                </c:pt>
                <c:pt idx="1044">
                  <c:v>-0.89850399999999386</c:v>
                </c:pt>
                <c:pt idx="1045">
                  <c:v>-0.89835399999999432</c:v>
                </c:pt>
                <c:pt idx="1046">
                  <c:v>-0.89569100000000668</c:v>
                </c:pt>
                <c:pt idx="1047">
                  <c:v>-0.89374600000000071</c:v>
                </c:pt>
                <c:pt idx="1048">
                  <c:v>-0.89335100000000034</c:v>
                </c:pt>
                <c:pt idx="1049">
                  <c:v>-0.89075800000000072</c:v>
                </c:pt>
                <c:pt idx="1050">
                  <c:v>-0.89016799999999308</c:v>
                </c:pt>
                <c:pt idx="1051">
                  <c:v>-0.8887320000000003</c:v>
                </c:pt>
                <c:pt idx="1052">
                  <c:v>-0.88676800000000033</c:v>
                </c:pt>
                <c:pt idx="1053">
                  <c:v>-0.88463400000000036</c:v>
                </c:pt>
                <c:pt idx="1054">
                  <c:v>-0.88418799999999387</c:v>
                </c:pt>
                <c:pt idx="1055">
                  <c:v>-0.88359100000000035</c:v>
                </c:pt>
                <c:pt idx="1056">
                  <c:v>-0.88132599999999961</c:v>
                </c:pt>
                <c:pt idx="1057">
                  <c:v>-0.87997499999999995</c:v>
                </c:pt>
                <c:pt idx="1058">
                  <c:v>-0.87758899999999951</c:v>
                </c:pt>
                <c:pt idx="1059">
                  <c:v>-0.872062</c:v>
                </c:pt>
                <c:pt idx="1060">
                  <c:v>-0.86874400000000851</c:v>
                </c:pt>
                <c:pt idx="1061">
                  <c:v>-0.86795299999999997</c:v>
                </c:pt>
                <c:pt idx="1062">
                  <c:v>-0.86410299999999951</c:v>
                </c:pt>
                <c:pt idx="1063">
                  <c:v>-0.86091899999999999</c:v>
                </c:pt>
                <c:pt idx="1064">
                  <c:v>-0.86020500000000566</c:v>
                </c:pt>
                <c:pt idx="1065">
                  <c:v>-0.86006700000000003</c:v>
                </c:pt>
                <c:pt idx="1066">
                  <c:v>-0.85697299999999998</c:v>
                </c:pt>
                <c:pt idx="1067">
                  <c:v>-0.85370400000000635</c:v>
                </c:pt>
                <c:pt idx="1068">
                  <c:v>-0.85263000000000566</c:v>
                </c:pt>
                <c:pt idx="1069">
                  <c:v>-0.85233400000000004</c:v>
                </c:pt>
                <c:pt idx="1070">
                  <c:v>-0.85159899999999999</c:v>
                </c:pt>
                <c:pt idx="1071">
                  <c:v>-0.85144900000000634</c:v>
                </c:pt>
                <c:pt idx="1072">
                  <c:v>-0.85116000000000003</c:v>
                </c:pt>
                <c:pt idx="1073">
                  <c:v>-0.85114500000000726</c:v>
                </c:pt>
                <c:pt idx="1074">
                  <c:v>-0.84842700000000004</c:v>
                </c:pt>
                <c:pt idx="1075">
                  <c:v>-0.84766399999999997</c:v>
                </c:pt>
                <c:pt idx="1076">
                  <c:v>-0.84670699999999999</c:v>
                </c:pt>
                <c:pt idx="1077">
                  <c:v>-0.84529299999999996</c:v>
                </c:pt>
                <c:pt idx="1078">
                  <c:v>-0.8436940000000076</c:v>
                </c:pt>
                <c:pt idx="1079">
                  <c:v>-0.84075599999999995</c:v>
                </c:pt>
                <c:pt idx="1080">
                  <c:v>-0.83555699999999433</c:v>
                </c:pt>
                <c:pt idx="1081">
                  <c:v>-0.83472100000000726</c:v>
                </c:pt>
                <c:pt idx="1082">
                  <c:v>-0.83303099999999997</c:v>
                </c:pt>
                <c:pt idx="1083">
                  <c:v>-0.83059099999999997</c:v>
                </c:pt>
                <c:pt idx="1084">
                  <c:v>-0.82637099999999997</c:v>
                </c:pt>
                <c:pt idx="1085">
                  <c:v>-0.82408000000000003</c:v>
                </c:pt>
                <c:pt idx="1086">
                  <c:v>-0.82406400000000002</c:v>
                </c:pt>
                <c:pt idx="1087">
                  <c:v>-0.82346399999999365</c:v>
                </c:pt>
                <c:pt idx="1088">
                  <c:v>-0.82282200000000005</c:v>
                </c:pt>
                <c:pt idx="1089">
                  <c:v>-0.82274200000000064</c:v>
                </c:pt>
                <c:pt idx="1090">
                  <c:v>-0.81596199999999997</c:v>
                </c:pt>
                <c:pt idx="1091">
                  <c:v>-0.81496299999999433</c:v>
                </c:pt>
                <c:pt idx="1092">
                  <c:v>-0.813276</c:v>
                </c:pt>
                <c:pt idx="1093">
                  <c:v>-0.8130309999999995</c:v>
                </c:pt>
                <c:pt idx="1094">
                  <c:v>-0.8121159999999995</c:v>
                </c:pt>
                <c:pt idx="1095">
                  <c:v>-0.81041599999999958</c:v>
                </c:pt>
                <c:pt idx="1096">
                  <c:v>-0.80908100000000005</c:v>
                </c:pt>
                <c:pt idx="1097">
                  <c:v>-0.79841199999999957</c:v>
                </c:pt>
                <c:pt idx="1098">
                  <c:v>-0.797211</c:v>
                </c:pt>
                <c:pt idx="1099">
                  <c:v>-0.79667900000000713</c:v>
                </c:pt>
                <c:pt idx="1100">
                  <c:v>-0.79589600000000005</c:v>
                </c:pt>
                <c:pt idx="1101">
                  <c:v>-0.79294100000000634</c:v>
                </c:pt>
                <c:pt idx="1102">
                  <c:v>-0.79279100000000668</c:v>
                </c:pt>
                <c:pt idx="1103">
                  <c:v>-0.79084699999999997</c:v>
                </c:pt>
                <c:pt idx="1104">
                  <c:v>-0.78566599999999998</c:v>
                </c:pt>
                <c:pt idx="1105">
                  <c:v>-0.78246399999999161</c:v>
                </c:pt>
                <c:pt idx="1106">
                  <c:v>-0.77861600000000053</c:v>
                </c:pt>
                <c:pt idx="1107">
                  <c:v>-0.77759199999999962</c:v>
                </c:pt>
                <c:pt idx="1108">
                  <c:v>-0.77717200000000053</c:v>
                </c:pt>
                <c:pt idx="1109">
                  <c:v>-0.77419800000000705</c:v>
                </c:pt>
                <c:pt idx="1110">
                  <c:v>-0.77252199999999971</c:v>
                </c:pt>
                <c:pt idx="1111">
                  <c:v>-0.77059599999999961</c:v>
                </c:pt>
                <c:pt idx="1112">
                  <c:v>-0.75795800000000635</c:v>
                </c:pt>
                <c:pt idx="1113">
                  <c:v>-0.75678199999999995</c:v>
                </c:pt>
                <c:pt idx="1114">
                  <c:v>-0.75381200000000004</c:v>
                </c:pt>
                <c:pt idx="1115">
                  <c:v>-0.74893799999999999</c:v>
                </c:pt>
                <c:pt idx="1116">
                  <c:v>-0.74509600000000065</c:v>
                </c:pt>
                <c:pt idx="1117">
                  <c:v>-0.74391600000000002</c:v>
                </c:pt>
                <c:pt idx="1118">
                  <c:v>-0.74194100000000862</c:v>
                </c:pt>
                <c:pt idx="1119">
                  <c:v>-0.73980299999999999</c:v>
                </c:pt>
                <c:pt idx="1120">
                  <c:v>-0.73884600000000611</c:v>
                </c:pt>
                <c:pt idx="1121">
                  <c:v>-0.73697500000000726</c:v>
                </c:pt>
                <c:pt idx="1122">
                  <c:v>-0.73648100000000005</c:v>
                </c:pt>
                <c:pt idx="1123">
                  <c:v>-0.73614299999999999</c:v>
                </c:pt>
                <c:pt idx="1124">
                  <c:v>-0.73457600000000001</c:v>
                </c:pt>
                <c:pt idx="1125">
                  <c:v>-0.73217200000000005</c:v>
                </c:pt>
                <c:pt idx="1126">
                  <c:v>-0.72826900000000061</c:v>
                </c:pt>
                <c:pt idx="1127">
                  <c:v>-0.72689800000000726</c:v>
                </c:pt>
                <c:pt idx="1128">
                  <c:v>-0.72500000000000064</c:v>
                </c:pt>
                <c:pt idx="1129">
                  <c:v>-0.72420499999999999</c:v>
                </c:pt>
                <c:pt idx="1130">
                  <c:v>-0.72320499999999999</c:v>
                </c:pt>
                <c:pt idx="1131">
                  <c:v>-0.72137899999999999</c:v>
                </c:pt>
                <c:pt idx="1132">
                  <c:v>-0.7207480000000076</c:v>
                </c:pt>
                <c:pt idx="1133">
                  <c:v>-0.71381700000000003</c:v>
                </c:pt>
                <c:pt idx="1134">
                  <c:v>-0.713086</c:v>
                </c:pt>
                <c:pt idx="1135">
                  <c:v>-0.71303499999999997</c:v>
                </c:pt>
                <c:pt idx="1136">
                  <c:v>-0.71295900000000634</c:v>
                </c:pt>
                <c:pt idx="1137">
                  <c:v>-0.71219900000000713</c:v>
                </c:pt>
                <c:pt idx="1138">
                  <c:v>-0.71161500000000566</c:v>
                </c:pt>
                <c:pt idx="1139">
                  <c:v>-0.71013800000000005</c:v>
                </c:pt>
                <c:pt idx="1140">
                  <c:v>-0.709816</c:v>
                </c:pt>
                <c:pt idx="1141">
                  <c:v>-0.70912799999999998</c:v>
                </c:pt>
                <c:pt idx="1142">
                  <c:v>-0.70682699999999998</c:v>
                </c:pt>
                <c:pt idx="1143">
                  <c:v>-0.70567700000000566</c:v>
                </c:pt>
                <c:pt idx="1144">
                  <c:v>-0.70298899999999998</c:v>
                </c:pt>
                <c:pt idx="1145">
                  <c:v>-0.70068600000000003</c:v>
                </c:pt>
                <c:pt idx="1146">
                  <c:v>-0.69876200000000033</c:v>
                </c:pt>
                <c:pt idx="1147">
                  <c:v>-0.69847700000000035</c:v>
                </c:pt>
                <c:pt idx="1148">
                  <c:v>-0.69839700000000071</c:v>
                </c:pt>
                <c:pt idx="1149">
                  <c:v>-0.69641799999999399</c:v>
                </c:pt>
                <c:pt idx="1150">
                  <c:v>-0.69442200000000032</c:v>
                </c:pt>
                <c:pt idx="1151">
                  <c:v>-0.68402700000000072</c:v>
                </c:pt>
                <c:pt idx="1152">
                  <c:v>-0.68256199999999967</c:v>
                </c:pt>
                <c:pt idx="1153">
                  <c:v>-0.68209100000000633</c:v>
                </c:pt>
                <c:pt idx="1154">
                  <c:v>-0.68064800000000769</c:v>
                </c:pt>
                <c:pt idx="1155">
                  <c:v>-0.68033800000000033</c:v>
                </c:pt>
                <c:pt idx="1156">
                  <c:v>-0.67976099999999995</c:v>
                </c:pt>
                <c:pt idx="1157">
                  <c:v>-0.67900000000000726</c:v>
                </c:pt>
                <c:pt idx="1158">
                  <c:v>-0.67870100000001132</c:v>
                </c:pt>
                <c:pt idx="1159">
                  <c:v>-0.67559200000000064</c:v>
                </c:pt>
                <c:pt idx="1160">
                  <c:v>-0.67358300000000004</c:v>
                </c:pt>
                <c:pt idx="1161">
                  <c:v>-0.67071800000000725</c:v>
                </c:pt>
                <c:pt idx="1162">
                  <c:v>-0.66898400000000668</c:v>
                </c:pt>
                <c:pt idx="1163">
                  <c:v>-0.66667900000001279</c:v>
                </c:pt>
                <c:pt idx="1164">
                  <c:v>-0.66657699999999998</c:v>
                </c:pt>
                <c:pt idx="1165">
                  <c:v>-0.66371600000000064</c:v>
                </c:pt>
                <c:pt idx="1166">
                  <c:v>-0.66293299999999999</c:v>
                </c:pt>
                <c:pt idx="1167">
                  <c:v>-0.66137800000000635</c:v>
                </c:pt>
                <c:pt idx="1168">
                  <c:v>-0.66131399999999996</c:v>
                </c:pt>
                <c:pt idx="1169">
                  <c:v>-0.65963799999999995</c:v>
                </c:pt>
                <c:pt idx="1170">
                  <c:v>-0.65882300000000726</c:v>
                </c:pt>
                <c:pt idx="1171">
                  <c:v>-0.65798000000000634</c:v>
                </c:pt>
                <c:pt idx="1172">
                  <c:v>-0.65364000000001132</c:v>
                </c:pt>
                <c:pt idx="1173">
                  <c:v>-0.65332600000000063</c:v>
                </c:pt>
                <c:pt idx="1174">
                  <c:v>-0.64790499999999995</c:v>
                </c:pt>
                <c:pt idx="1175">
                  <c:v>-0.64640299999999951</c:v>
                </c:pt>
                <c:pt idx="1176">
                  <c:v>-0.64384000000000885</c:v>
                </c:pt>
                <c:pt idx="1177">
                  <c:v>-0.63935200000000003</c:v>
                </c:pt>
                <c:pt idx="1178">
                  <c:v>-0.63704500000000974</c:v>
                </c:pt>
                <c:pt idx="1179">
                  <c:v>-0.6368950000000102</c:v>
                </c:pt>
                <c:pt idx="1180">
                  <c:v>-0.63211200000000001</c:v>
                </c:pt>
                <c:pt idx="1181">
                  <c:v>-0.63074500000001132</c:v>
                </c:pt>
                <c:pt idx="1182">
                  <c:v>-0.62714600000000065</c:v>
                </c:pt>
                <c:pt idx="1183">
                  <c:v>-0.62286300000000061</c:v>
                </c:pt>
                <c:pt idx="1184">
                  <c:v>-0.62219300000000566</c:v>
                </c:pt>
                <c:pt idx="1185">
                  <c:v>-0.62163000000000634</c:v>
                </c:pt>
                <c:pt idx="1186">
                  <c:v>-0.60973500000000724</c:v>
                </c:pt>
                <c:pt idx="1187">
                  <c:v>-0.60540899999999997</c:v>
                </c:pt>
                <c:pt idx="1188">
                  <c:v>-0.60493100000000566</c:v>
                </c:pt>
                <c:pt idx="1189">
                  <c:v>-0.59852899999999398</c:v>
                </c:pt>
                <c:pt idx="1190">
                  <c:v>-0.59614500000000081</c:v>
                </c:pt>
                <c:pt idx="1191">
                  <c:v>-0.59552499999999386</c:v>
                </c:pt>
                <c:pt idx="1192">
                  <c:v>-0.59518699999999192</c:v>
                </c:pt>
                <c:pt idx="1193">
                  <c:v>-0.59054899999999466</c:v>
                </c:pt>
                <c:pt idx="1194">
                  <c:v>-0.59004000000000034</c:v>
                </c:pt>
                <c:pt idx="1195">
                  <c:v>-0.58991199999999466</c:v>
                </c:pt>
                <c:pt idx="1196">
                  <c:v>-0.58703299999999203</c:v>
                </c:pt>
                <c:pt idx="1197">
                  <c:v>-0.58559599999999967</c:v>
                </c:pt>
                <c:pt idx="1198">
                  <c:v>-0.58511199999999386</c:v>
                </c:pt>
                <c:pt idx="1199">
                  <c:v>-0.58418399999999204</c:v>
                </c:pt>
                <c:pt idx="1200">
                  <c:v>-0.58338199999999307</c:v>
                </c:pt>
                <c:pt idx="1201">
                  <c:v>-0.58327799999999341</c:v>
                </c:pt>
                <c:pt idx="1202">
                  <c:v>-0.58177200000000029</c:v>
                </c:pt>
                <c:pt idx="1203">
                  <c:v>-0.58071099999999398</c:v>
                </c:pt>
                <c:pt idx="1204">
                  <c:v>-0.58004000000000033</c:v>
                </c:pt>
                <c:pt idx="1205">
                  <c:v>-0.57977299999999998</c:v>
                </c:pt>
                <c:pt idx="1206">
                  <c:v>-0.57772400000000634</c:v>
                </c:pt>
                <c:pt idx="1207">
                  <c:v>-0.5728529999999995</c:v>
                </c:pt>
                <c:pt idx="1208">
                  <c:v>-0.57277800000000634</c:v>
                </c:pt>
                <c:pt idx="1209">
                  <c:v>-0.57154000000000005</c:v>
                </c:pt>
                <c:pt idx="1210">
                  <c:v>-0.56982100000000646</c:v>
                </c:pt>
                <c:pt idx="1211">
                  <c:v>-0.56923800000000002</c:v>
                </c:pt>
                <c:pt idx="1212">
                  <c:v>-0.56878499999999999</c:v>
                </c:pt>
                <c:pt idx="1213">
                  <c:v>-0.56758599999999959</c:v>
                </c:pt>
                <c:pt idx="1214">
                  <c:v>-0.55962100000000725</c:v>
                </c:pt>
                <c:pt idx="1215">
                  <c:v>-0.55811299999999353</c:v>
                </c:pt>
                <c:pt idx="1216">
                  <c:v>-0.55774699999999999</c:v>
                </c:pt>
                <c:pt idx="1217">
                  <c:v>-0.55741499999999433</c:v>
                </c:pt>
                <c:pt idx="1218">
                  <c:v>-0.55553699999999251</c:v>
                </c:pt>
                <c:pt idx="1219">
                  <c:v>-0.55310000000000004</c:v>
                </c:pt>
                <c:pt idx="1220">
                  <c:v>-0.54970500000000566</c:v>
                </c:pt>
                <c:pt idx="1221">
                  <c:v>-0.54633399999999399</c:v>
                </c:pt>
                <c:pt idx="1222">
                  <c:v>-0.54428500000000002</c:v>
                </c:pt>
                <c:pt idx="1223">
                  <c:v>-0.53751899999999353</c:v>
                </c:pt>
                <c:pt idx="1224">
                  <c:v>-0.537161</c:v>
                </c:pt>
                <c:pt idx="1225">
                  <c:v>-0.5341089999999995</c:v>
                </c:pt>
                <c:pt idx="1226">
                  <c:v>-0.53075099999999997</c:v>
                </c:pt>
                <c:pt idx="1227">
                  <c:v>-0.52862799999999999</c:v>
                </c:pt>
                <c:pt idx="1228">
                  <c:v>-0.522617</c:v>
                </c:pt>
                <c:pt idx="1229">
                  <c:v>-0.52205400000000002</c:v>
                </c:pt>
                <c:pt idx="1230">
                  <c:v>-0.51488800000000001</c:v>
                </c:pt>
                <c:pt idx="1231">
                  <c:v>-0.51180300000000001</c:v>
                </c:pt>
                <c:pt idx="1232">
                  <c:v>-0.50610100000000002</c:v>
                </c:pt>
                <c:pt idx="1233">
                  <c:v>-0.50270499999999996</c:v>
                </c:pt>
                <c:pt idx="1234">
                  <c:v>-0.49954900000000002</c:v>
                </c:pt>
                <c:pt idx="1235">
                  <c:v>-0.49941300000000038</c:v>
                </c:pt>
                <c:pt idx="1236">
                  <c:v>-0.49672900000000031</c:v>
                </c:pt>
                <c:pt idx="1237">
                  <c:v>-0.49571600000000032</c:v>
                </c:pt>
                <c:pt idx="1238">
                  <c:v>-0.49291900000000038</c:v>
                </c:pt>
                <c:pt idx="1239">
                  <c:v>-0.49145700000000031</c:v>
                </c:pt>
                <c:pt idx="1240">
                  <c:v>-0.49040200000000311</c:v>
                </c:pt>
                <c:pt idx="1241">
                  <c:v>-0.4891950000000001</c:v>
                </c:pt>
                <c:pt idx="1242">
                  <c:v>-0.48636700000000038</c:v>
                </c:pt>
                <c:pt idx="1243">
                  <c:v>-0.47881500000000032</c:v>
                </c:pt>
                <c:pt idx="1244">
                  <c:v>-0.47837000000000363</c:v>
                </c:pt>
                <c:pt idx="1245">
                  <c:v>-0.46889500000000001</c:v>
                </c:pt>
                <c:pt idx="1246">
                  <c:v>-0.46868800000000038</c:v>
                </c:pt>
                <c:pt idx="1247">
                  <c:v>-0.46588900000000188</c:v>
                </c:pt>
                <c:pt idx="1248">
                  <c:v>-0.46570900000000004</c:v>
                </c:pt>
                <c:pt idx="1249">
                  <c:v>-0.45675400000000005</c:v>
                </c:pt>
                <c:pt idx="1250">
                  <c:v>-0.45636500000000002</c:v>
                </c:pt>
                <c:pt idx="1251">
                  <c:v>-0.45447200000000032</c:v>
                </c:pt>
                <c:pt idx="1252">
                  <c:v>-0.45092200000000032</c:v>
                </c:pt>
                <c:pt idx="1253">
                  <c:v>-0.44480500000000017</c:v>
                </c:pt>
                <c:pt idx="1254">
                  <c:v>-0.44442900000000035</c:v>
                </c:pt>
                <c:pt idx="1255">
                  <c:v>-0.4430570000000002</c:v>
                </c:pt>
                <c:pt idx="1256">
                  <c:v>-0.43909500000000001</c:v>
                </c:pt>
                <c:pt idx="1257">
                  <c:v>-0.43689900000000031</c:v>
                </c:pt>
                <c:pt idx="1258">
                  <c:v>-0.4362990000000001</c:v>
                </c:pt>
                <c:pt idx="1259">
                  <c:v>-0.43187700000000318</c:v>
                </c:pt>
                <c:pt idx="1260">
                  <c:v>-0.42506200000000038</c:v>
                </c:pt>
                <c:pt idx="1261">
                  <c:v>-0.42397300000000032</c:v>
                </c:pt>
                <c:pt idx="1262">
                  <c:v>-0.4220910000000001</c:v>
                </c:pt>
                <c:pt idx="1263">
                  <c:v>-0.4177570000000001</c:v>
                </c:pt>
                <c:pt idx="1264">
                  <c:v>-0.41620200000000002</c:v>
                </c:pt>
                <c:pt idx="1265">
                  <c:v>-0.40199800000000002</c:v>
                </c:pt>
                <c:pt idx="1266">
                  <c:v>-0.40190100000000001</c:v>
                </c:pt>
                <c:pt idx="1267">
                  <c:v>-0.401252</c:v>
                </c:pt>
                <c:pt idx="1268">
                  <c:v>-0.40118100000000001</c:v>
                </c:pt>
                <c:pt idx="1269">
                  <c:v>-0.383330000000003</c:v>
                </c:pt>
                <c:pt idx="1270">
                  <c:v>-0.38297700000000318</c:v>
                </c:pt>
                <c:pt idx="1271">
                  <c:v>-0.38131700000000363</c:v>
                </c:pt>
                <c:pt idx="1272">
                  <c:v>-0.37937800000000516</c:v>
                </c:pt>
                <c:pt idx="1273">
                  <c:v>-0.37833000000000283</c:v>
                </c:pt>
                <c:pt idx="1274">
                  <c:v>-0.3757930000000001</c:v>
                </c:pt>
                <c:pt idx="1275">
                  <c:v>-0.37317600000000317</c:v>
                </c:pt>
                <c:pt idx="1276">
                  <c:v>-0.37121300000000002</c:v>
                </c:pt>
                <c:pt idx="1277">
                  <c:v>-0.36895000000000283</c:v>
                </c:pt>
                <c:pt idx="1278">
                  <c:v>-0.36736800000000414</c:v>
                </c:pt>
                <c:pt idx="1279">
                  <c:v>-0.36723</c:v>
                </c:pt>
                <c:pt idx="1280">
                  <c:v>-0.36528800000000283</c:v>
                </c:pt>
                <c:pt idx="1281">
                  <c:v>-0.36317000000000038</c:v>
                </c:pt>
                <c:pt idx="1282">
                  <c:v>-0.36304000000000008</c:v>
                </c:pt>
                <c:pt idx="1283">
                  <c:v>-0.36259000000000002</c:v>
                </c:pt>
                <c:pt idx="1284">
                  <c:v>-0.361591</c:v>
                </c:pt>
                <c:pt idx="1285">
                  <c:v>-0.35818700000000031</c:v>
                </c:pt>
                <c:pt idx="1286">
                  <c:v>-0.35373400000000005</c:v>
                </c:pt>
                <c:pt idx="1287">
                  <c:v>-0.35122500000000001</c:v>
                </c:pt>
                <c:pt idx="1288">
                  <c:v>-0.34331700000000043</c:v>
                </c:pt>
                <c:pt idx="1289">
                  <c:v>-0.34237300000000043</c:v>
                </c:pt>
                <c:pt idx="1290">
                  <c:v>-0.33786100000000363</c:v>
                </c:pt>
                <c:pt idx="1291">
                  <c:v>-0.33712400000000425</c:v>
                </c:pt>
                <c:pt idx="1292">
                  <c:v>-0.3313840000000064</c:v>
                </c:pt>
                <c:pt idx="1293">
                  <c:v>-0.33096400000000425</c:v>
                </c:pt>
                <c:pt idx="1294">
                  <c:v>-0.32834900000000283</c:v>
                </c:pt>
                <c:pt idx="1295">
                  <c:v>-0.32774200000000031</c:v>
                </c:pt>
                <c:pt idx="1296">
                  <c:v>-0.32749600000000317</c:v>
                </c:pt>
                <c:pt idx="1297">
                  <c:v>-0.327295</c:v>
                </c:pt>
                <c:pt idx="1298">
                  <c:v>-0.32600500000000032</c:v>
                </c:pt>
                <c:pt idx="1299">
                  <c:v>-0.32437500000000363</c:v>
                </c:pt>
                <c:pt idx="1300">
                  <c:v>-0.32346600000000425</c:v>
                </c:pt>
                <c:pt idx="1301">
                  <c:v>-0.31966300000000031</c:v>
                </c:pt>
                <c:pt idx="1302">
                  <c:v>-0.31879200000000002</c:v>
                </c:pt>
                <c:pt idx="1303">
                  <c:v>-0.31461100000000031</c:v>
                </c:pt>
                <c:pt idx="1304">
                  <c:v>-0.30984200000000317</c:v>
                </c:pt>
                <c:pt idx="1305">
                  <c:v>-0.30976100000000001</c:v>
                </c:pt>
                <c:pt idx="1306">
                  <c:v>-0.30717300000000008</c:v>
                </c:pt>
                <c:pt idx="1307">
                  <c:v>-0.305091</c:v>
                </c:pt>
                <c:pt idx="1308">
                  <c:v>-0.30450100000000002</c:v>
                </c:pt>
                <c:pt idx="1309">
                  <c:v>-0.30290200000000311</c:v>
                </c:pt>
                <c:pt idx="1310">
                  <c:v>-0.30167200000000038</c:v>
                </c:pt>
                <c:pt idx="1311">
                  <c:v>-0.29680500000000032</c:v>
                </c:pt>
                <c:pt idx="1312">
                  <c:v>-0.29479300000000003</c:v>
                </c:pt>
                <c:pt idx="1313">
                  <c:v>-0.29313500000000003</c:v>
                </c:pt>
                <c:pt idx="1314">
                  <c:v>-0.29269600000000001</c:v>
                </c:pt>
                <c:pt idx="1315">
                  <c:v>-0.29197400000000318</c:v>
                </c:pt>
                <c:pt idx="1316">
                  <c:v>-0.29139800000000032</c:v>
                </c:pt>
                <c:pt idx="1317">
                  <c:v>-0.29130000000000295</c:v>
                </c:pt>
                <c:pt idx="1318">
                  <c:v>-0.28501600000000032</c:v>
                </c:pt>
                <c:pt idx="1319">
                  <c:v>-0.28253</c:v>
                </c:pt>
                <c:pt idx="1320">
                  <c:v>-0.27869900000000003</c:v>
                </c:pt>
                <c:pt idx="1321">
                  <c:v>-0.27494500000000011</c:v>
                </c:pt>
                <c:pt idx="1322">
                  <c:v>-0.27444000000000002</c:v>
                </c:pt>
                <c:pt idx="1323">
                  <c:v>-0.27185000000000031</c:v>
                </c:pt>
                <c:pt idx="1324">
                  <c:v>-0.26992700000000008</c:v>
                </c:pt>
                <c:pt idx="1325">
                  <c:v>-0.264405</c:v>
                </c:pt>
                <c:pt idx="1326">
                  <c:v>-0.2613990000000001</c:v>
                </c:pt>
                <c:pt idx="1327">
                  <c:v>-0.25314299999999995</c:v>
                </c:pt>
                <c:pt idx="1328">
                  <c:v>-0.24465799999999999</c:v>
                </c:pt>
                <c:pt idx="1329">
                  <c:v>-0.2409270000000015</c:v>
                </c:pt>
                <c:pt idx="1330">
                  <c:v>-0.24021100000000173</c:v>
                </c:pt>
                <c:pt idx="1331">
                  <c:v>-0.2326</c:v>
                </c:pt>
                <c:pt idx="1332">
                  <c:v>-0.23239899999999999</c:v>
                </c:pt>
                <c:pt idx="1333">
                  <c:v>-0.2284130000000017</c:v>
                </c:pt>
                <c:pt idx="1334">
                  <c:v>-0.22416800000000009</c:v>
                </c:pt>
                <c:pt idx="1335">
                  <c:v>-0.22338200000000008</c:v>
                </c:pt>
                <c:pt idx="1336">
                  <c:v>-0.21613399999999999</c:v>
                </c:pt>
                <c:pt idx="1337">
                  <c:v>-0.21074600000000229</c:v>
                </c:pt>
                <c:pt idx="1338">
                  <c:v>-0.21027000000000001</c:v>
                </c:pt>
                <c:pt idx="1339">
                  <c:v>-0.208675</c:v>
                </c:pt>
                <c:pt idx="1340">
                  <c:v>-0.20286100000000001</c:v>
                </c:pt>
                <c:pt idx="1341">
                  <c:v>-0.19415000000000004</c:v>
                </c:pt>
                <c:pt idx="1342">
                  <c:v>-0.19048900000000024</c:v>
                </c:pt>
                <c:pt idx="1343">
                  <c:v>-0.18608000000000041</c:v>
                </c:pt>
                <c:pt idx="1344">
                  <c:v>-0.18264100000000041</c:v>
                </c:pt>
                <c:pt idx="1345">
                  <c:v>-0.17851300000000167</c:v>
                </c:pt>
                <c:pt idx="1346">
                  <c:v>-0.17664400000000041</c:v>
                </c:pt>
                <c:pt idx="1347">
                  <c:v>-0.17454100000000144</c:v>
                </c:pt>
                <c:pt idx="1348">
                  <c:v>-0.17352500000000001</c:v>
                </c:pt>
                <c:pt idx="1349">
                  <c:v>-0.17338700000000001</c:v>
                </c:pt>
                <c:pt idx="1350">
                  <c:v>-0.16143600000000044</c:v>
                </c:pt>
                <c:pt idx="1351">
                  <c:v>-0.16031600000000007</c:v>
                </c:pt>
                <c:pt idx="1352">
                  <c:v>-0.14855599999999999</c:v>
                </c:pt>
                <c:pt idx="1353">
                  <c:v>-0.1469010000000015</c:v>
                </c:pt>
                <c:pt idx="1354">
                  <c:v>-0.142677</c:v>
                </c:pt>
                <c:pt idx="1355">
                  <c:v>-0.13175999999999999</c:v>
                </c:pt>
                <c:pt idx="1356">
                  <c:v>-0.13139200000000001</c:v>
                </c:pt>
                <c:pt idx="1357">
                  <c:v>-0.11667900000000005</c:v>
                </c:pt>
                <c:pt idx="1358">
                  <c:v>-0.11638999999999904</c:v>
                </c:pt>
                <c:pt idx="1359">
                  <c:v>-0.11613900000000008</c:v>
                </c:pt>
                <c:pt idx="1360">
                  <c:v>-0.11285500000000002</c:v>
                </c:pt>
                <c:pt idx="1361">
                  <c:v>-0.10711900000000002</c:v>
                </c:pt>
                <c:pt idx="1362">
                  <c:v>-0.105977</c:v>
                </c:pt>
                <c:pt idx="1363">
                  <c:v>-9.5240000000000005E-2</c:v>
                </c:pt>
                <c:pt idx="1364">
                  <c:v>-9.4965000000000757E-2</c:v>
                </c:pt>
                <c:pt idx="1365">
                  <c:v>-9.385500000000159E-2</c:v>
                </c:pt>
                <c:pt idx="1366">
                  <c:v>-9.0888000000000024E-2</c:v>
                </c:pt>
                <c:pt idx="1367">
                  <c:v>-8.8820000000001245E-2</c:v>
                </c:pt>
                <c:pt idx="1368">
                  <c:v>-7.9607000000000108E-2</c:v>
                </c:pt>
                <c:pt idx="1369">
                  <c:v>-7.6113000000000097E-2</c:v>
                </c:pt>
                <c:pt idx="1370">
                  <c:v>-7.3762000000000785E-2</c:v>
                </c:pt>
                <c:pt idx="1371">
                  <c:v>-6.599100000000005E-2</c:v>
                </c:pt>
                <c:pt idx="1372">
                  <c:v>-6.5924000000000024E-2</c:v>
                </c:pt>
                <c:pt idx="1373">
                  <c:v>-5.742600000000013E-2</c:v>
                </c:pt>
                <c:pt idx="1374">
                  <c:v>-5.6957000000000022E-2</c:v>
                </c:pt>
                <c:pt idx="1375">
                  <c:v>-5.464600000000009E-2</c:v>
                </c:pt>
                <c:pt idx="1376">
                  <c:v>-5.3679999999999985E-2</c:v>
                </c:pt>
                <c:pt idx="1377">
                  <c:v>-5.1015000000000033E-2</c:v>
                </c:pt>
                <c:pt idx="1378">
                  <c:v>-3.9215000000000048E-2</c:v>
                </c:pt>
                <c:pt idx="1379">
                  <c:v>-3.4314000000000004E-2</c:v>
                </c:pt>
                <c:pt idx="1380">
                  <c:v>-3.0840000000000055E-2</c:v>
                </c:pt>
                <c:pt idx="1381">
                  <c:v>-2.217000000000002E-2</c:v>
                </c:pt>
                <c:pt idx="1382">
                  <c:v>-1.8215000000000005E-2</c:v>
                </c:pt>
                <c:pt idx="1383">
                  <c:v>-1.5278999999999997E-2</c:v>
                </c:pt>
                <c:pt idx="1384">
                  <c:v>-9.4210000000000058E-3</c:v>
                </c:pt>
                <c:pt idx="1385">
                  <c:v>-8.4790000000000264E-3</c:v>
                </c:pt>
                <c:pt idx="1386">
                  <c:v>-5.3790000000000721E-3</c:v>
                </c:pt>
                <c:pt idx="1387">
                  <c:v>2.4800000000000056E-3</c:v>
                </c:pt>
                <c:pt idx="1388">
                  <c:v>3.9350000000000001E-3</c:v>
                </c:pt>
                <c:pt idx="1389">
                  <c:v>1.3698999999999999E-2</c:v>
                </c:pt>
                <c:pt idx="1390">
                  <c:v>1.6293999999999999E-2</c:v>
                </c:pt>
                <c:pt idx="1391">
                  <c:v>2.153900000000002E-2</c:v>
                </c:pt>
                <c:pt idx="1392">
                  <c:v>3.3101999999999999E-2</c:v>
                </c:pt>
                <c:pt idx="1393">
                  <c:v>3.9009000000000058E-2</c:v>
                </c:pt>
                <c:pt idx="1394">
                  <c:v>4.1236000000000002E-2</c:v>
                </c:pt>
                <c:pt idx="1395">
                  <c:v>5.3329000000000022E-2</c:v>
                </c:pt>
                <c:pt idx="1396">
                  <c:v>5.6899000000000033E-2</c:v>
                </c:pt>
                <c:pt idx="1397">
                  <c:v>5.718400000000011E-2</c:v>
                </c:pt>
                <c:pt idx="1398">
                  <c:v>5.9844000000000099E-2</c:v>
                </c:pt>
                <c:pt idx="1399">
                  <c:v>6.171500000000011E-2</c:v>
                </c:pt>
                <c:pt idx="1400">
                  <c:v>7.464800000000002E-2</c:v>
                </c:pt>
                <c:pt idx="1401">
                  <c:v>7.8330000000000108E-2</c:v>
                </c:pt>
                <c:pt idx="1402">
                  <c:v>8.9178000000000063E-2</c:v>
                </c:pt>
                <c:pt idx="1403">
                  <c:v>8.9411000000000018E-2</c:v>
                </c:pt>
                <c:pt idx="1404">
                  <c:v>9.7225000000000075E-2</c:v>
                </c:pt>
                <c:pt idx="1405">
                  <c:v>0.10205400000000002</c:v>
                </c:pt>
                <c:pt idx="1406">
                  <c:v>0.12428000000000022</c:v>
                </c:pt>
                <c:pt idx="1407">
                  <c:v>0.12465000000000002</c:v>
                </c:pt>
                <c:pt idx="1408">
                  <c:v>0.12839200000000001</c:v>
                </c:pt>
                <c:pt idx="1409">
                  <c:v>0.13286600000000001</c:v>
                </c:pt>
                <c:pt idx="1410">
                  <c:v>0.132877</c:v>
                </c:pt>
                <c:pt idx="1411">
                  <c:v>0.14031800000000041</c:v>
                </c:pt>
                <c:pt idx="1412">
                  <c:v>0.14132500000000001</c:v>
                </c:pt>
                <c:pt idx="1413">
                  <c:v>0.14378600000000041</c:v>
                </c:pt>
                <c:pt idx="1414">
                  <c:v>0.15248000000000159</c:v>
                </c:pt>
                <c:pt idx="1415">
                  <c:v>0.15846800000000258</c:v>
                </c:pt>
                <c:pt idx="1416">
                  <c:v>0.16281000000000012</c:v>
                </c:pt>
                <c:pt idx="1417">
                  <c:v>0.16546100000000044</c:v>
                </c:pt>
                <c:pt idx="1418">
                  <c:v>0.17922800000000041</c:v>
                </c:pt>
                <c:pt idx="1419">
                  <c:v>0.18673200000000173</c:v>
                </c:pt>
                <c:pt idx="1420">
                  <c:v>0.21746600000000232</c:v>
                </c:pt>
                <c:pt idx="1421">
                  <c:v>0.22497500000000009</c:v>
                </c:pt>
                <c:pt idx="1422">
                  <c:v>0.23091500000000173</c:v>
                </c:pt>
                <c:pt idx="1423">
                  <c:v>0.23197100000000001</c:v>
                </c:pt>
                <c:pt idx="1424">
                  <c:v>0.24049400000000198</c:v>
                </c:pt>
                <c:pt idx="1425">
                  <c:v>0.26002900000000001</c:v>
                </c:pt>
                <c:pt idx="1426">
                  <c:v>0.26294800000000002</c:v>
                </c:pt>
                <c:pt idx="1427">
                  <c:v>0.263546</c:v>
                </c:pt>
                <c:pt idx="1428">
                  <c:v>0.26832200000000311</c:v>
                </c:pt>
                <c:pt idx="1429">
                  <c:v>0.26875099999999996</c:v>
                </c:pt>
                <c:pt idx="1430">
                  <c:v>0.26903900000000003</c:v>
                </c:pt>
                <c:pt idx="1431">
                  <c:v>0.27071300000000004</c:v>
                </c:pt>
                <c:pt idx="1432">
                  <c:v>0.2716610000000001</c:v>
                </c:pt>
                <c:pt idx="1433">
                  <c:v>0.28834500000000002</c:v>
                </c:pt>
                <c:pt idx="1434">
                  <c:v>0.2937530000000001</c:v>
                </c:pt>
                <c:pt idx="1435">
                  <c:v>0.299705</c:v>
                </c:pt>
                <c:pt idx="1436">
                  <c:v>0.31084500000000032</c:v>
                </c:pt>
                <c:pt idx="1437">
                  <c:v>0.31310900000000008</c:v>
                </c:pt>
                <c:pt idx="1438">
                  <c:v>0.31453600000000032</c:v>
                </c:pt>
                <c:pt idx="1439">
                  <c:v>0.33042000000000515</c:v>
                </c:pt>
                <c:pt idx="1440">
                  <c:v>0.34463600000000016</c:v>
                </c:pt>
                <c:pt idx="1441">
                  <c:v>0.35435200000000283</c:v>
                </c:pt>
                <c:pt idx="1442">
                  <c:v>0.36228500000000002</c:v>
                </c:pt>
                <c:pt idx="1443">
                  <c:v>0.36635000000000317</c:v>
                </c:pt>
                <c:pt idx="1444">
                  <c:v>0.36871100000000001</c:v>
                </c:pt>
                <c:pt idx="1445">
                  <c:v>0.37027300000000002</c:v>
                </c:pt>
                <c:pt idx="1446">
                  <c:v>0.37462500000000032</c:v>
                </c:pt>
                <c:pt idx="1447">
                  <c:v>0.37474400000000002</c:v>
                </c:pt>
                <c:pt idx="1448">
                  <c:v>0.38114300000000001</c:v>
                </c:pt>
                <c:pt idx="1449">
                  <c:v>0.38210200000000138</c:v>
                </c:pt>
                <c:pt idx="1450">
                  <c:v>0.39242400000000516</c:v>
                </c:pt>
                <c:pt idx="1451">
                  <c:v>0.41399800000000031</c:v>
                </c:pt>
                <c:pt idx="1452">
                  <c:v>0.41593400000000008</c:v>
                </c:pt>
                <c:pt idx="1453">
                  <c:v>0.41612600000000038</c:v>
                </c:pt>
                <c:pt idx="1454">
                  <c:v>0.43079300000000004</c:v>
                </c:pt>
                <c:pt idx="1455">
                  <c:v>0.43505800000000283</c:v>
                </c:pt>
                <c:pt idx="1456">
                  <c:v>0.43927900000000031</c:v>
                </c:pt>
                <c:pt idx="1457">
                  <c:v>0.43999800000000283</c:v>
                </c:pt>
                <c:pt idx="1458">
                  <c:v>0.46742100000000031</c:v>
                </c:pt>
                <c:pt idx="1459">
                  <c:v>0.48256100000000002</c:v>
                </c:pt>
                <c:pt idx="1460">
                  <c:v>0.48515900000000001</c:v>
                </c:pt>
                <c:pt idx="1461">
                  <c:v>0.48940200000000295</c:v>
                </c:pt>
                <c:pt idx="1462">
                  <c:v>0.50805100000000003</c:v>
                </c:pt>
                <c:pt idx="1463">
                  <c:v>0.51453599999999433</c:v>
                </c:pt>
                <c:pt idx="1464">
                  <c:v>0.52081699999999365</c:v>
                </c:pt>
                <c:pt idx="1465">
                  <c:v>0.54255299999999262</c:v>
                </c:pt>
                <c:pt idx="1466">
                  <c:v>0.54927099999999951</c:v>
                </c:pt>
                <c:pt idx="1467">
                  <c:v>0.56133999999999951</c:v>
                </c:pt>
                <c:pt idx="1468">
                  <c:v>0.56223800000000002</c:v>
                </c:pt>
                <c:pt idx="1469">
                  <c:v>0.57722200000000001</c:v>
                </c:pt>
                <c:pt idx="1470">
                  <c:v>0.59699100000000072</c:v>
                </c:pt>
                <c:pt idx="1471">
                  <c:v>0.59981699999999194</c:v>
                </c:pt>
                <c:pt idx="1472">
                  <c:v>0.61009000000000635</c:v>
                </c:pt>
                <c:pt idx="1473">
                  <c:v>0.61351299999999365</c:v>
                </c:pt>
                <c:pt idx="1474">
                  <c:v>0.61969200000000635</c:v>
                </c:pt>
                <c:pt idx="1475">
                  <c:v>0.62134000000000622</c:v>
                </c:pt>
                <c:pt idx="1476">
                  <c:v>0.62864000000001008</c:v>
                </c:pt>
                <c:pt idx="1477">
                  <c:v>0.63199200000000566</c:v>
                </c:pt>
                <c:pt idx="1478">
                  <c:v>0.65472400000000985</c:v>
                </c:pt>
                <c:pt idx="1479">
                  <c:v>0.66263500000001008</c:v>
                </c:pt>
                <c:pt idx="1480">
                  <c:v>0.67216500000000634</c:v>
                </c:pt>
                <c:pt idx="1481">
                  <c:v>0.67766200000000065</c:v>
                </c:pt>
                <c:pt idx="1482">
                  <c:v>0.68096600000000029</c:v>
                </c:pt>
                <c:pt idx="1483">
                  <c:v>0.69936000000000031</c:v>
                </c:pt>
                <c:pt idx="1484">
                  <c:v>0.70868600000000004</c:v>
                </c:pt>
                <c:pt idx="1485">
                  <c:v>0.71806999999999999</c:v>
                </c:pt>
                <c:pt idx="1486">
                  <c:v>0.71994800000000725</c:v>
                </c:pt>
                <c:pt idx="1487">
                  <c:v>0.721966</c:v>
                </c:pt>
                <c:pt idx="1488">
                  <c:v>0.7486240000000085</c:v>
                </c:pt>
                <c:pt idx="1489">
                  <c:v>0.76434000000000635</c:v>
                </c:pt>
                <c:pt idx="1490">
                  <c:v>0.76535100000000622</c:v>
                </c:pt>
                <c:pt idx="1491">
                  <c:v>0.77555099999999966</c:v>
                </c:pt>
                <c:pt idx="1492">
                  <c:v>0.78153199999999956</c:v>
                </c:pt>
                <c:pt idx="1493">
                  <c:v>0.78717400000000004</c:v>
                </c:pt>
                <c:pt idx="1494">
                  <c:v>0.79136599999999957</c:v>
                </c:pt>
                <c:pt idx="1495">
                  <c:v>0.79867699999999997</c:v>
                </c:pt>
                <c:pt idx="1496">
                  <c:v>0.79952800000000002</c:v>
                </c:pt>
                <c:pt idx="1497">
                  <c:v>0.80215199999999998</c:v>
                </c:pt>
                <c:pt idx="1498">
                  <c:v>0.80913000000000002</c:v>
                </c:pt>
                <c:pt idx="1499">
                  <c:v>0.82463399999999998</c:v>
                </c:pt>
                <c:pt idx="1500">
                  <c:v>0.82686300000000001</c:v>
                </c:pt>
                <c:pt idx="1501">
                  <c:v>0.83970800000000634</c:v>
                </c:pt>
                <c:pt idx="1502">
                  <c:v>0.84249600000000002</c:v>
                </c:pt>
                <c:pt idx="1503">
                  <c:v>0.85110000000000063</c:v>
                </c:pt>
                <c:pt idx="1504">
                  <c:v>0.85213000000000005</c:v>
                </c:pt>
                <c:pt idx="1505">
                  <c:v>0.85220200000000002</c:v>
                </c:pt>
                <c:pt idx="1506">
                  <c:v>0.85392500000000726</c:v>
                </c:pt>
                <c:pt idx="1507">
                  <c:v>0.86290900000000725</c:v>
                </c:pt>
                <c:pt idx="1508">
                  <c:v>0.87692400000000725</c:v>
                </c:pt>
                <c:pt idx="1509">
                  <c:v>0.87889700000000726</c:v>
                </c:pt>
                <c:pt idx="1510">
                  <c:v>0.87969600000000725</c:v>
                </c:pt>
                <c:pt idx="1511">
                  <c:v>0.88136099999999296</c:v>
                </c:pt>
                <c:pt idx="1512">
                  <c:v>0.89433699999999194</c:v>
                </c:pt>
                <c:pt idx="1513">
                  <c:v>0.89597900000000075</c:v>
                </c:pt>
                <c:pt idx="1514">
                  <c:v>0.89647299999999353</c:v>
                </c:pt>
                <c:pt idx="1515">
                  <c:v>0.91152999999999951</c:v>
                </c:pt>
                <c:pt idx="1516">
                  <c:v>0.91535</c:v>
                </c:pt>
                <c:pt idx="1517">
                  <c:v>0.9263439999999995</c:v>
                </c:pt>
                <c:pt idx="1518">
                  <c:v>0.92878300000000003</c:v>
                </c:pt>
                <c:pt idx="1519">
                  <c:v>0.94625599999999999</c:v>
                </c:pt>
                <c:pt idx="1520">
                  <c:v>0.96495299999999951</c:v>
                </c:pt>
                <c:pt idx="1521">
                  <c:v>0.99665499999999996</c:v>
                </c:pt>
                <c:pt idx="1522">
                  <c:v>1.0015799999999873</c:v>
                </c:pt>
                <c:pt idx="1523">
                  <c:v>1.00681</c:v>
                </c:pt>
                <c:pt idx="1524">
                  <c:v>1.01678</c:v>
                </c:pt>
                <c:pt idx="1525">
                  <c:v>1.01925</c:v>
                </c:pt>
                <c:pt idx="1526">
                  <c:v>1.0860399999999999</c:v>
                </c:pt>
                <c:pt idx="1527">
                  <c:v>1.0982400000000001</c:v>
                </c:pt>
                <c:pt idx="1528">
                  <c:v>1.13158</c:v>
                </c:pt>
                <c:pt idx="1529">
                  <c:v>1.14178</c:v>
                </c:pt>
                <c:pt idx="1530">
                  <c:v>1.1815199999999999</c:v>
                </c:pt>
                <c:pt idx="1531">
                  <c:v>1.1875199999999999</c:v>
                </c:pt>
                <c:pt idx="1532">
                  <c:v>1.2867</c:v>
                </c:pt>
                <c:pt idx="1533">
                  <c:v>1.67486</c:v>
                </c:pt>
                <c:pt idx="1534">
                  <c:v>2.1271499999999999</c:v>
                </c:pt>
              </c:numCache>
            </c:numRef>
          </c:xVal>
          <c:yVal>
            <c:numRef>
              <c:f>data_Mexico!$D$2:$D$1600</c:f>
              <c:numCache>
                <c:formatCode>General</c:formatCode>
                <c:ptCount val="1599"/>
                <c:pt idx="233">
                  <c:v>369.10160000000002</c:v>
                </c:pt>
                <c:pt idx="244">
                  <c:v>420.59410000000003</c:v>
                </c:pt>
                <c:pt idx="311">
                  <c:v>392.39240000000001</c:v>
                </c:pt>
                <c:pt idx="327">
                  <c:v>421.29719999999622</c:v>
                </c:pt>
                <c:pt idx="335">
                  <c:v>406.68720000000002</c:v>
                </c:pt>
                <c:pt idx="350">
                  <c:v>426.0247</c:v>
                </c:pt>
                <c:pt idx="369">
                  <c:v>359.64210000000008</c:v>
                </c:pt>
                <c:pt idx="491">
                  <c:v>413.43299999999869</c:v>
                </c:pt>
                <c:pt idx="506">
                  <c:v>492.48540000000003</c:v>
                </c:pt>
                <c:pt idx="521">
                  <c:v>394.7792</c:v>
                </c:pt>
                <c:pt idx="533">
                  <c:v>392.92959999999869</c:v>
                </c:pt>
                <c:pt idx="544">
                  <c:v>382.15470000000232</c:v>
                </c:pt>
                <c:pt idx="549">
                  <c:v>406.02809999999869</c:v>
                </c:pt>
                <c:pt idx="638">
                  <c:v>312.30689999999993</c:v>
                </c:pt>
                <c:pt idx="670">
                  <c:v>361.69299999999993</c:v>
                </c:pt>
                <c:pt idx="690">
                  <c:v>450.29289999999969</c:v>
                </c:pt>
                <c:pt idx="701">
                  <c:v>338.03539999999663</c:v>
                </c:pt>
                <c:pt idx="742">
                  <c:v>443.46839999999617</c:v>
                </c:pt>
                <c:pt idx="796">
                  <c:v>368.2054</c:v>
                </c:pt>
                <c:pt idx="801">
                  <c:v>471.70659999999663</c:v>
                </c:pt>
                <c:pt idx="810">
                  <c:v>443.34769999999997</c:v>
                </c:pt>
                <c:pt idx="818">
                  <c:v>385.46440000000001</c:v>
                </c:pt>
                <c:pt idx="826">
                  <c:v>430.10059999999999</c:v>
                </c:pt>
                <c:pt idx="854">
                  <c:v>417.43060000000003</c:v>
                </c:pt>
                <c:pt idx="858">
                  <c:v>418.55160000000001</c:v>
                </c:pt>
                <c:pt idx="873">
                  <c:v>465.29849999999863</c:v>
                </c:pt>
                <c:pt idx="891">
                  <c:v>450.99869999999669</c:v>
                </c:pt>
                <c:pt idx="907">
                  <c:v>442.38119999999628</c:v>
                </c:pt>
                <c:pt idx="945">
                  <c:v>461.21039999999869</c:v>
                </c:pt>
                <c:pt idx="993">
                  <c:v>408.08339999999669</c:v>
                </c:pt>
                <c:pt idx="1000">
                  <c:v>459.60050000000001</c:v>
                </c:pt>
                <c:pt idx="1008">
                  <c:v>438.42639999999471</c:v>
                </c:pt>
                <c:pt idx="1026">
                  <c:v>441.3</c:v>
                </c:pt>
                <c:pt idx="1031">
                  <c:v>433.88599999999963</c:v>
                </c:pt>
                <c:pt idx="1033">
                  <c:v>434.1395</c:v>
                </c:pt>
                <c:pt idx="1037">
                  <c:v>440.37700000000001</c:v>
                </c:pt>
                <c:pt idx="1038">
                  <c:v>446.34649999999999</c:v>
                </c:pt>
                <c:pt idx="1052">
                  <c:v>396.98999999999899</c:v>
                </c:pt>
                <c:pt idx="1079">
                  <c:v>491.76179999999869</c:v>
                </c:pt>
                <c:pt idx="1080">
                  <c:v>455.01</c:v>
                </c:pt>
                <c:pt idx="1090">
                  <c:v>405.56060000000002</c:v>
                </c:pt>
                <c:pt idx="1098">
                  <c:v>472.85939999999999</c:v>
                </c:pt>
                <c:pt idx="1101">
                  <c:v>436.68680000000001</c:v>
                </c:pt>
                <c:pt idx="1122">
                  <c:v>435.8673</c:v>
                </c:pt>
                <c:pt idx="1124">
                  <c:v>441.03199999999669</c:v>
                </c:pt>
                <c:pt idx="1152">
                  <c:v>446.69009999999969</c:v>
                </c:pt>
                <c:pt idx="1161">
                  <c:v>397.23039999999622</c:v>
                </c:pt>
                <c:pt idx="1179">
                  <c:v>416.23659999999535</c:v>
                </c:pt>
                <c:pt idx="1180">
                  <c:v>454.5052</c:v>
                </c:pt>
                <c:pt idx="1211">
                  <c:v>455.1343</c:v>
                </c:pt>
                <c:pt idx="1215">
                  <c:v>393.44220000000001</c:v>
                </c:pt>
                <c:pt idx="1219">
                  <c:v>438.43299999999869</c:v>
                </c:pt>
                <c:pt idx="1228">
                  <c:v>449.65210000000002</c:v>
                </c:pt>
                <c:pt idx="1232">
                  <c:v>472.2491</c:v>
                </c:pt>
                <c:pt idx="1233">
                  <c:v>377.74450000000002</c:v>
                </c:pt>
                <c:pt idx="1234">
                  <c:v>432.60090000000002</c:v>
                </c:pt>
                <c:pt idx="1235">
                  <c:v>416.36259999999999</c:v>
                </c:pt>
                <c:pt idx="1239">
                  <c:v>444.0222</c:v>
                </c:pt>
                <c:pt idx="1256">
                  <c:v>406.94029999999964</c:v>
                </c:pt>
                <c:pt idx="1257">
                  <c:v>397.49719999999576</c:v>
                </c:pt>
                <c:pt idx="1261">
                  <c:v>343.87829999999963</c:v>
                </c:pt>
                <c:pt idx="1264">
                  <c:v>417.61970000000002</c:v>
                </c:pt>
                <c:pt idx="1275">
                  <c:v>405.32599999999923</c:v>
                </c:pt>
                <c:pt idx="1276">
                  <c:v>449.00259999999969</c:v>
                </c:pt>
                <c:pt idx="1290">
                  <c:v>448.90389999999923</c:v>
                </c:pt>
                <c:pt idx="1293">
                  <c:v>416.99809999999593</c:v>
                </c:pt>
                <c:pt idx="1306">
                  <c:v>465.37809999999899</c:v>
                </c:pt>
                <c:pt idx="1308">
                  <c:v>476.79809999999628</c:v>
                </c:pt>
                <c:pt idx="1314">
                  <c:v>439.702</c:v>
                </c:pt>
                <c:pt idx="1317">
                  <c:v>456.27929999999969</c:v>
                </c:pt>
                <c:pt idx="1326">
                  <c:v>400.81470000000002</c:v>
                </c:pt>
                <c:pt idx="1327">
                  <c:v>367.88139999999669</c:v>
                </c:pt>
                <c:pt idx="1330">
                  <c:v>448.96119999999564</c:v>
                </c:pt>
                <c:pt idx="1332">
                  <c:v>447.10520000000002</c:v>
                </c:pt>
                <c:pt idx="1352">
                  <c:v>438.51319999999669</c:v>
                </c:pt>
                <c:pt idx="1353">
                  <c:v>471.16940000000238</c:v>
                </c:pt>
                <c:pt idx="1360">
                  <c:v>412.08829999999864</c:v>
                </c:pt>
                <c:pt idx="1371">
                  <c:v>457.77379999999869</c:v>
                </c:pt>
                <c:pt idx="1373">
                  <c:v>503.38900000000001</c:v>
                </c:pt>
                <c:pt idx="1376">
                  <c:v>459.88099999999969</c:v>
                </c:pt>
                <c:pt idx="1380">
                  <c:v>460.15550000000002</c:v>
                </c:pt>
                <c:pt idx="1384">
                  <c:v>413.7654</c:v>
                </c:pt>
                <c:pt idx="1390">
                  <c:v>490.86840000000001</c:v>
                </c:pt>
                <c:pt idx="1396">
                  <c:v>462.3587</c:v>
                </c:pt>
                <c:pt idx="1400">
                  <c:v>480.56229999999999</c:v>
                </c:pt>
                <c:pt idx="1404">
                  <c:v>494.11020000000002</c:v>
                </c:pt>
                <c:pt idx="1405">
                  <c:v>458.12099999999964</c:v>
                </c:pt>
                <c:pt idx="1406">
                  <c:v>476.5172</c:v>
                </c:pt>
                <c:pt idx="1407">
                  <c:v>426.07669999999899</c:v>
                </c:pt>
                <c:pt idx="1409">
                  <c:v>458.33109999999863</c:v>
                </c:pt>
                <c:pt idx="1410">
                  <c:v>416.20329999999899</c:v>
                </c:pt>
                <c:pt idx="1412">
                  <c:v>478.08390000000003</c:v>
                </c:pt>
                <c:pt idx="1413">
                  <c:v>468.42229999999893</c:v>
                </c:pt>
                <c:pt idx="1414">
                  <c:v>406.34960000000376</c:v>
                </c:pt>
                <c:pt idx="1416">
                  <c:v>451.25720000000001</c:v>
                </c:pt>
                <c:pt idx="1418">
                  <c:v>482.88279999999969</c:v>
                </c:pt>
                <c:pt idx="1420">
                  <c:v>509.47349999999869</c:v>
                </c:pt>
                <c:pt idx="1421">
                  <c:v>449.64240000000376</c:v>
                </c:pt>
                <c:pt idx="1424">
                  <c:v>451.12029999999999</c:v>
                </c:pt>
                <c:pt idx="1425">
                  <c:v>442.35570000000001</c:v>
                </c:pt>
                <c:pt idx="1426">
                  <c:v>498.12880000000001</c:v>
                </c:pt>
                <c:pt idx="1428">
                  <c:v>437.56330000000003</c:v>
                </c:pt>
                <c:pt idx="1429">
                  <c:v>479.94450000000001</c:v>
                </c:pt>
                <c:pt idx="1430">
                  <c:v>510.41629999999628</c:v>
                </c:pt>
                <c:pt idx="1431">
                  <c:v>478.80399999999969</c:v>
                </c:pt>
                <c:pt idx="1433">
                  <c:v>493.65640000000002</c:v>
                </c:pt>
                <c:pt idx="1434">
                  <c:v>483.71379999999863</c:v>
                </c:pt>
                <c:pt idx="1436">
                  <c:v>455.09949999999969</c:v>
                </c:pt>
                <c:pt idx="1438">
                  <c:v>454.62860000000001</c:v>
                </c:pt>
                <c:pt idx="1439">
                  <c:v>486.55430000000001</c:v>
                </c:pt>
                <c:pt idx="1441">
                  <c:v>403.21889999999894</c:v>
                </c:pt>
                <c:pt idx="1442">
                  <c:v>406.66390000000001</c:v>
                </c:pt>
                <c:pt idx="1443">
                  <c:v>509.91549999999899</c:v>
                </c:pt>
                <c:pt idx="1444">
                  <c:v>421.99939999999663</c:v>
                </c:pt>
                <c:pt idx="1445">
                  <c:v>457.96119999999564</c:v>
                </c:pt>
                <c:pt idx="1446">
                  <c:v>458.57799999999969</c:v>
                </c:pt>
                <c:pt idx="1447">
                  <c:v>478.28729999999899</c:v>
                </c:pt>
                <c:pt idx="1448">
                  <c:v>510.68</c:v>
                </c:pt>
                <c:pt idx="1449">
                  <c:v>515.33799999999746</c:v>
                </c:pt>
                <c:pt idx="1450">
                  <c:v>479.33109999999863</c:v>
                </c:pt>
                <c:pt idx="1451">
                  <c:v>491.32049999999964</c:v>
                </c:pt>
                <c:pt idx="1452">
                  <c:v>483.3417</c:v>
                </c:pt>
                <c:pt idx="1455">
                  <c:v>479.46499999999969</c:v>
                </c:pt>
                <c:pt idx="1456">
                  <c:v>521.48159999999996</c:v>
                </c:pt>
                <c:pt idx="1457">
                  <c:v>367.78480000000002</c:v>
                </c:pt>
                <c:pt idx="1458">
                  <c:v>510.65159999999969</c:v>
                </c:pt>
                <c:pt idx="1460">
                  <c:v>477.45979999999969</c:v>
                </c:pt>
                <c:pt idx="1461">
                  <c:v>542.32839999999999</c:v>
                </c:pt>
                <c:pt idx="1462">
                  <c:v>416.27839999999622</c:v>
                </c:pt>
                <c:pt idx="1463">
                  <c:v>528.22199999999998</c:v>
                </c:pt>
                <c:pt idx="1464">
                  <c:v>523.18450000000053</c:v>
                </c:pt>
                <c:pt idx="1465">
                  <c:v>450.97669999999869</c:v>
                </c:pt>
                <c:pt idx="1466">
                  <c:v>448.6431</c:v>
                </c:pt>
                <c:pt idx="1467">
                  <c:v>493.15269999999998</c:v>
                </c:pt>
                <c:pt idx="1468">
                  <c:v>492.33909999999969</c:v>
                </c:pt>
                <c:pt idx="1469">
                  <c:v>488.45920000000001</c:v>
                </c:pt>
                <c:pt idx="1470">
                  <c:v>516.58280000000002</c:v>
                </c:pt>
                <c:pt idx="1471">
                  <c:v>514.05419999999947</c:v>
                </c:pt>
                <c:pt idx="1472">
                  <c:v>493.82589999999999</c:v>
                </c:pt>
                <c:pt idx="1473">
                  <c:v>422.30770000000001</c:v>
                </c:pt>
                <c:pt idx="1474">
                  <c:v>515.37400000000002</c:v>
                </c:pt>
                <c:pt idx="1475">
                  <c:v>500.36770000000001</c:v>
                </c:pt>
                <c:pt idx="1476">
                  <c:v>500.00659999999863</c:v>
                </c:pt>
                <c:pt idx="1477">
                  <c:v>519.58540000000005</c:v>
                </c:pt>
                <c:pt idx="1478">
                  <c:v>535.70510000000002</c:v>
                </c:pt>
                <c:pt idx="1479">
                  <c:v>450.82299999999969</c:v>
                </c:pt>
                <c:pt idx="1480">
                  <c:v>525.54880000000003</c:v>
                </c:pt>
                <c:pt idx="1481">
                  <c:v>469.71999999999969</c:v>
                </c:pt>
                <c:pt idx="1482">
                  <c:v>514.7251</c:v>
                </c:pt>
                <c:pt idx="1483">
                  <c:v>526.80989999999997</c:v>
                </c:pt>
                <c:pt idx="1484">
                  <c:v>513.48580000000004</c:v>
                </c:pt>
                <c:pt idx="1485">
                  <c:v>421.43599999999628</c:v>
                </c:pt>
                <c:pt idx="1486">
                  <c:v>501.01569999999964</c:v>
                </c:pt>
                <c:pt idx="1487">
                  <c:v>499.95189999999963</c:v>
                </c:pt>
                <c:pt idx="1488">
                  <c:v>537.62139999999999</c:v>
                </c:pt>
                <c:pt idx="1489">
                  <c:v>452.53059999999869</c:v>
                </c:pt>
                <c:pt idx="1490">
                  <c:v>569.22059999999999</c:v>
                </c:pt>
                <c:pt idx="1491">
                  <c:v>456.58019999999863</c:v>
                </c:pt>
                <c:pt idx="1492">
                  <c:v>542.22659999999996</c:v>
                </c:pt>
                <c:pt idx="1493">
                  <c:v>533.07890000000054</c:v>
                </c:pt>
                <c:pt idx="1495">
                  <c:v>433.71499999999969</c:v>
                </c:pt>
                <c:pt idx="1496">
                  <c:v>497.06670000000003</c:v>
                </c:pt>
                <c:pt idx="1497">
                  <c:v>485.22269999999969</c:v>
                </c:pt>
                <c:pt idx="1498">
                  <c:v>496.57060000000001</c:v>
                </c:pt>
                <c:pt idx="1499">
                  <c:v>533.56389999999999</c:v>
                </c:pt>
                <c:pt idx="1500">
                  <c:v>545.19840000000352</c:v>
                </c:pt>
                <c:pt idx="1501">
                  <c:v>533.45870000000002</c:v>
                </c:pt>
                <c:pt idx="1502">
                  <c:v>535.94349999999997</c:v>
                </c:pt>
                <c:pt idx="1503">
                  <c:v>525.07180000000005</c:v>
                </c:pt>
                <c:pt idx="1504">
                  <c:v>533.80799999999749</c:v>
                </c:pt>
                <c:pt idx="1505">
                  <c:v>517.75259999999946</c:v>
                </c:pt>
                <c:pt idx="1506">
                  <c:v>490.72389999999899</c:v>
                </c:pt>
                <c:pt idx="1507">
                  <c:v>494.80149999999969</c:v>
                </c:pt>
                <c:pt idx="1508">
                  <c:v>486.48099999999869</c:v>
                </c:pt>
                <c:pt idx="1509">
                  <c:v>525.55649999999946</c:v>
                </c:pt>
                <c:pt idx="1510">
                  <c:v>522.85879999999997</c:v>
                </c:pt>
                <c:pt idx="1511">
                  <c:v>545.92779999999948</c:v>
                </c:pt>
                <c:pt idx="1512">
                  <c:v>439.54410000000001</c:v>
                </c:pt>
                <c:pt idx="1513">
                  <c:v>413.8922</c:v>
                </c:pt>
                <c:pt idx="1514">
                  <c:v>562.15459999999996</c:v>
                </c:pt>
                <c:pt idx="1515">
                  <c:v>490.74020000000002</c:v>
                </c:pt>
                <c:pt idx="1516">
                  <c:v>462.79499999999899</c:v>
                </c:pt>
                <c:pt idx="1517">
                  <c:v>531.77229999999997</c:v>
                </c:pt>
                <c:pt idx="1518">
                  <c:v>533.64890000000003</c:v>
                </c:pt>
                <c:pt idx="1519">
                  <c:v>541.83929999999748</c:v>
                </c:pt>
                <c:pt idx="1520">
                  <c:v>535.47529999999949</c:v>
                </c:pt>
                <c:pt idx="1521">
                  <c:v>444.33460000000002</c:v>
                </c:pt>
                <c:pt idx="1522">
                  <c:v>510.91409999999894</c:v>
                </c:pt>
                <c:pt idx="1523">
                  <c:v>488.48579999999669</c:v>
                </c:pt>
                <c:pt idx="1524">
                  <c:v>527.97519999999997</c:v>
                </c:pt>
                <c:pt idx="1525">
                  <c:v>534.49869999999999</c:v>
                </c:pt>
                <c:pt idx="1526">
                  <c:v>408.28109999999663</c:v>
                </c:pt>
                <c:pt idx="1527">
                  <c:v>517.01400000000001</c:v>
                </c:pt>
                <c:pt idx="1528">
                  <c:v>521.64319999999998</c:v>
                </c:pt>
                <c:pt idx="1529">
                  <c:v>550.54489999999998</c:v>
                </c:pt>
                <c:pt idx="1530">
                  <c:v>421.9468</c:v>
                </c:pt>
                <c:pt idx="1531">
                  <c:v>492.37299999999999</c:v>
                </c:pt>
                <c:pt idx="1532">
                  <c:v>550.57280000000003</c:v>
                </c:pt>
                <c:pt idx="1533">
                  <c:v>424.34969999999998</c:v>
                </c:pt>
                <c:pt idx="1534">
                  <c:v>489.95229999999964</c:v>
                </c:pt>
              </c:numCache>
            </c:numRef>
          </c:yVal>
          <c:bubbleSize>
            <c:numRef>
              <c:f>data_Mexico!$J$2:$J$1600</c:f>
              <c:numCache>
                <c:formatCode>General</c:formatCode>
                <c:ptCount val="1599"/>
                <c:pt idx="0">
                  <c:v>5</c:v>
                </c:pt>
                <c:pt idx="1">
                  <c:v>21</c:v>
                </c:pt>
                <c:pt idx="2">
                  <c:v>33</c:v>
                </c:pt>
                <c:pt idx="3">
                  <c:v>49</c:v>
                </c:pt>
                <c:pt idx="4">
                  <c:v>32</c:v>
                </c:pt>
                <c:pt idx="6">
                  <c:v>7</c:v>
                </c:pt>
                <c:pt idx="7">
                  <c:v>29</c:v>
                </c:pt>
                <c:pt idx="8">
                  <c:v>19</c:v>
                </c:pt>
                <c:pt idx="9">
                  <c:v>59</c:v>
                </c:pt>
                <c:pt idx="10">
                  <c:v>24</c:v>
                </c:pt>
                <c:pt idx="11">
                  <c:v>58</c:v>
                </c:pt>
                <c:pt idx="12">
                  <c:v>45</c:v>
                </c:pt>
                <c:pt idx="13">
                  <c:v>22</c:v>
                </c:pt>
                <c:pt idx="14">
                  <c:v>21</c:v>
                </c:pt>
                <c:pt idx="15">
                  <c:v>86</c:v>
                </c:pt>
                <c:pt idx="16">
                  <c:v>43</c:v>
                </c:pt>
                <c:pt idx="18">
                  <c:v>15</c:v>
                </c:pt>
                <c:pt idx="19">
                  <c:v>104</c:v>
                </c:pt>
                <c:pt idx="20">
                  <c:v>24</c:v>
                </c:pt>
                <c:pt idx="21">
                  <c:v>26</c:v>
                </c:pt>
                <c:pt idx="22">
                  <c:v>30</c:v>
                </c:pt>
                <c:pt idx="23">
                  <c:v>16</c:v>
                </c:pt>
                <c:pt idx="25">
                  <c:v>23</c:v>
                </c:pt>
                <c:pt idx="26">
                  <c:v>60</c:v>
                </c:pt>
                <c:pt idx="27">
                  <c:v>82</c:v>
                </c:pt>
                <c:pt idx="28">
                  <c:v>89</c:v>
                </c:pt>
                <c:pt idx="29">
                  <c:v>240</c:v>
                </c:pt>
                <c:pt idx="30">
                  <c:v>16</c:v>
                </c:pt>
                <c:pt idx="31">
                  <c:v>32</c:v>
                </c:pt>
                <c:pt idx="32">
                  <c:v>28</c:v>
                </c:pt>
                <c:pt idx="33">
                  <c:v>28</c:v>
                </c:pt>
                <c:pt idx="34">
                  <c:v>24</c:v>
                </c:pt>
                <c:pt idx="35">
                  <c:v>111</c:v>
                </c:pt>
                <c:pt idx="36">
                  <c:v>125</c:v>
                </c:pt>
                <c:pt idx="37">
                  <c:v>144</c:v>
                </c:pt>
                <c:pt idx="38">
                  <c:v>445</c:v>
                </c:pt>
                <c:pt idx="39">
                  <c:v>113</c:v>
                </c:pt>
                <c:pt idx="41">
                  <c:v>530</c:v>
                </c:pt>
                <c:pt idx="42">
                  <c:v>396</c:v>
                </c:pt>
                <c:pt idx="43">
                  <c:v>469</c:v>
                </c:pt>
                <c:pt idx="44">
                  <c:v>32</c:v>
                </c:pt>
                <c:pt idx="45">
                  <c:v>23</c:v>
                </c:pt>
                <c:pt idx="46">
                  <c:v>50</c:v>
                </c:pt>
                <c:pt idx="47">
                  <c:v>64</c:v>
                </c:pt>
                <c:pt idx="48">
                  <c:v>472</c:v>
                </c:pt>
                <c:pt idx="49">
                  <c:v>45</c:v>
                </c:pt>
                <c:pt idx="50">
                  <c:v>116</c:v>
                </c:pt>
                <c:pt idx="51">
                  <c:v>82</c:v>
                </c:pt>
                <c:pt idx="52">
                  <c:v>104</c:v>
                </c:pt>
                <c:pt idx="53">
                  <c:v>85</c:v>
                </c:pt>
                <c:pt idx="54">
                  <c:v>107</c:v>
                </c:pt>
                <c:pt idx="55">
                  <c:v>64</c:v>
                </c:pt>
                <c:pt idx="56">
                  <c:v>13</c:v>
                </c:pt>
                <c:pt idx="57">
                  <c:v>128</c:v>
                </c:pt>
                <c:pt idx="58">
                  <c:v>21</c:v>
                </c:pt>
                <c:pt idx="59">
                  <c:v>47</c:v>
                </c:pt>
                <c:pt idx="60">
                  <c:v>45</c:v>
                </c:pt>
                <c:pt idx="61">
                  <c:v>213</c:v>
                </c:pt>
                <c:pt idx="62">
                  <c:v>460</c:v>
                </c:pt>
                <c:pt idx="63">
                  <c:v>38</c:v>
                </c:pt>
                <c:pt idx="64">
                  <c:v>12</c:v>
                </c:pt>
                <c:pt idx="65">
                  <c:v>75</c:v>
                </c:pt>
                <c:pt idx="66">
                  <c:v>41</c:v>
                </c:pt>
                <c:pt idx="67">
                  <c:v>5</c:v>
                </c:pt>
                <c:pt idx="68">
                  <c:v>96</c:v>
                </c:pt>
                <c:pt idx="69">
                  <c:v>85</c:v>
                </c:pt>
                <c:pt idx="70">
                  <c:v>109</c:v>
                </c:pt>
                <c:pt idx="71">
                  <c:v>57</c:v>
                </c:pt>
                <c:pt idx="72">
                  <c:v>91</c:v>
                </c:pt>
                <c:pt idx="73">
                  <c:v>57</c:v>
                </c:pt>
                <c:pt idx="74">
                  <c:v>78</c:v>
                </c:pt>
                <c:pt idx="75">
                  <c:v>23</c:v>
                </c:pt>
                <c:pt idx="76">
                  <c:v>6</c:v>
                </c:pt>
                <c:pt idx="77">
                  <c:v>51</c:v>
                </c:pt>
                <c:pt idx="78">
                  <c:v>155</c:v>
                </c:pt>
                <c:pt idx="79">
                  <c:v>106</c:v>
                </c:pt>
                <c:pt idx="80">
                  <c:v>63</c:v>
                </c:pt>
                <c:pt idx="81">
                  <c:v>53</c:v>
                </c:pt>
                <c:pt idx="82">
                  <c:v>24</c:v>
                </c:pt>
                <c:pt idx="83">
                  <c:v>550</c:v>
                </c:pt>
                <c:pt idx="84">
                  <c:v>354</c:v>
                </c:pt>
                <c:pt idx="85">
                  <c:v>37</c:v>
                </c:pt>
                <c:pt idx="86">
                  <c:v>51</c:v>
                </c:pt>
                <c:pt idx="87">
                  <c:v>37</c:v>
                </c:pt>
                <c:pt idx="88">
                  <c:v>208</c:v>
                </c:pt>
                <c:pt idx="89">
                  <c:v>120</c:v>
                </c:pt>
                <c:pt idx="90">
                  <c:v>95</c:v>
                </c:pt>
                <c:pt idx="91">
                  <c:v>112</c:v>
                </c:pt>
                <c:pt idx="92">
                  <c:v>57</c:v>
                </c:pt>
                <c:pt idx="93">
                  <c:v>99</c:v>
                </c:pt>
                <c:pt idx="94">
                  <c:v>378</c:v>
                </c:pt>
                <c:pt idx="95">
                  <c:v>445</c:v>
                </c:pt>
                <c:pt idx="96">
                  <c:v>65</c:v>
                </c:pt>
                <c:pt idx="97">
                  <c:v>211</c:v>
                </c:pt>
                <c:pt idx="98">
                  <c:v>346</c:v>
                </c:pt>
                <c:pt idx="99">
                  <c:v>69</c:v>
                </c:pt>
                <c:pt idx="100">
                  <c:v>11</c:v>
                </c:pt>
                <c:pt idx="101">
                  <c:v>278</c:v>
                </c:pt>
                <c:pt idx="102">
                  <c:v>254</c:v>
                </c:pt>
                <c:pt idx="103">
                  <c:v>15</c:v>
                </c:pt>
                <c:pt idx="104">
                  <c:v>38</c:v>
                </c:pt>
                <c:pt idx="105">
                  <c:v>91</c:v>
                </c:pt>
                <c:pt idx="106">
                  <c:v>59</c:v>
                </c:pt>
                <c:pt idx="107">
                  <c:v>148</c:v>
                </c:pt>
                <c:pt idx="108">
                  <c:v>61</c:v>
                </c:pt>
                <c:pt idx="109">
                  <c:v>49</c:v>
                </c:pt>
                <c:pt idx="110">
                  <c:v>23</c:v>
                </c:pt>
                <c:pt idx="111">
                  <c:v>476</c:v>
                </c:pt>
                <c:pt idx="112">
                  <c:v>2</c:v>
                </c:pt>
                <c:pt idx="113">
                  <c:v>94</c:v>
                </c:pt>
                <c:pt idx="114">
                  <c:v>140</c:v>
                </c:pt>
                <c:pt idx="115">
                  <c:v>93</c:v>
                </c:pt>
                <c:pt idx="116">
                  <c:v>146</c:v>
                </c:pt>
                <c:pt idx="117">
                  <c:v>224</c:v>
                </c:pt>
                <c:pt idx="118">
                  <c:v>57</c:v>
                </c:pt>
                <c:pt idx="119">
                  <c:v>208</c:v>
                </c:pt>
                <c:pt idx="120">
                  <c:v>60</c:v>
                </c:pt>
                <c:pt idx="121">
                  <c:v>280</c:v>
                </c:pt>
                <c:pt idx="123">
                  <c:v>45</c:v>
                </c:pt>
                <c:pt idx="124">
                  <c:v>398</c:v>
                </c:pt>
                <c:pt idx="125">
                  <c:v>36</c:v>
                </c:pt>
                <c:pt idx="126">
                  <c:v>20</c:v>
                </c:pt>
                <c:pt idx="127">
                  <c:v>243</c:v>
                </c:pt>
                <c:pt idx="128">
                  <c:v>202</c:v>
                </c:pt>
                <c:pt idx="129">
                  <c:v>130</c:v>
                </c:pt>
                <c:pt idx="130">
                  <c:v>134</c:v>
                </c:pt>
                <c:pt idx="131">
                  <c:v>29</c:v>
                </c:pt>
                <c:pt idx="132">
                  <c:v>85</c:v>
                </c:pt>
                <c:pt idx="133">
                  <c:v>29</c:v>
                </c:pt>
                <c:pt idx="134">
                  <c:v>190</c:v>
                </c:pt>
                <c:pt idx="135">
                  <c:v>56</c:v>
                </c:pt>
                <c:pt idx="136">
                  <c:v>118</c:v>
                </c:pt>
                <c:pt idx="137">
                  <c:v>64</c:v>
                </c:pt>
                <c:pt idx="138">
                  <c:v>52</c:v>
                </c:pt>
                <c:pt idx="139">
                  <c:v>567</c:v>
                </c:pt>
                <c:pt idx="140">
                  <c:v>143</c:v>
                </c:pt>
                <c:pt idx="141">
                  <c:v>113</c:v>
                </c:pt>
                <c:pt idx="142">
                  <c:v>231</c:v>
                </c:pt>
                <c:pt idx="143">
                  <c:v>19</c:v>
                </c:pt>
                <c:pt idx="144">
                  <c:v>27</c:v>
                </c:pt>
                <c:pt idx="145">
                  <c:v>27</c:v>
                </c:pt>
                <c:pt idx="146">
                  <c:v>78</c:v>
                </c:pt>
                <c:pt idx="147">
                  <c:v>409</c:v>
                </c:pt>
                <c:pt idx="148">
                  <c:v>29</c:v>
                </c:pt>
                <c:pt idx="149">
                  <c:v>157</c:v>
                </c:pt>
                <c:pt idx="150">
                  <c:v>59</c:v>
                </c:pt>
                <c:pt idx="151">
                  <c:v>820</c:v>
                </c:pt>
                <c:pt idx="152">
                  <c:v>158</c:v>
                </c:pt>
                <c:pt idx="153">
                  <c:v>198</c:v>
                </c:pt>
                <c:pt idx="154">
                  <c:v>47</c:v>
                </c:pt>
                <c:pt idx="155">
                  <c:v>178</c:v>
                </c:pt>
                <c:pt idx="156">
                  <c:v>312</c:v>
                </c:pt>
                <c:pt idx="157">
                  <c:v>122</c:v>
                </c:pt>
                <c:pt idx="158">
                  <c:v>319</c:v>
                </c:pt>
                <c:pt idx="159">
                  <c:v>242</c:v>
                </c:pt>
                <c:pt idx="160">
                  <c:v>114</c:v>
                </c:pt>
                <c:pt idx="161">
                  <c:v>30</c:v>
                </c:pt>
                <c:pt idx="162">
                  <c:v>63</c:v>
                </c:pt>
                <c:pt idx="163">
                  <c:v>91</c:v>
                </c:pt>
                <c:pt idx="164">
                  <c:v>293</c:v>
                </c:pt>
                <c:pt idx="165">
                  <c:v>78</c:v>
                </c:pt>
                <c:pt idx="166">
                  <c:v>385</c:v>
                </c:pt>
                <c:pt idx="167">
                  <c:v>54</c:v>
                </c:pt>
                <c:pt idx="168">
                  <c:v>153</c:v>
                </c:pt>
                <c:pt idx="169">
                  <c:v>745</c:v>
                </c:pt>
                <c:pt idx="170">
                  <c:v>87</c:v>
                </c:pt>
                <c:pt idx="171">
                  <c:v>757</c:v>
                </c:pt>
                <c:pt idx="172">
                  <c:v>193</c:v>
                </c:pt>
                <c:pt idx="173">
                  <c:v>362</c:v>
                </c:pt>
                <c:pt idx="174">
                  <c:v>46</c:v>
                </c:pt>
                <c:pt idx="175">
                  <c:v>175</c:v>
                </c:pt>
                <c:pt idx="176">
                  <c:v>83</c:v>
                </c:pt>
                <c:pt idx="177">
                  <c:v>857</c:v>
                </c:pt>
                <c:pt idx="178">
                  <c:v>112</c:v>
                </c:pt>
                <c:pt idx="179">
                  <c:v>123</c:v>
                </c:pt>
                <c:pt idx="180">
                  <c:v>91</c:v>
                </c:pt>
                <c:pt idx="181">
                  <c:v>482</c:v>
                </c:pt>
                <c:pt idx="182">
                  <c:v>247</c:v>
                </c:pt>
                <c:pt idx="183">
                  <c:v>182</c:v>
                </c:pt>
                <c:pt idx="184">
                  <c:v>54</c:v>
                </c:pt>
                <c:pt idx="185">
                  <c:v>404</c:v>
                </c:pt>
                <c:pt idx="187">
                  <c:v>80</c:v>
                </c:pt>
                <c:pt idx="188">
                  <c:v>72</c:v>
                </c:pt>
                <c:pt idx="189">
                  <c:v>576</c:v>
                </c:pt>
                <c:pt idx="190">
                  <c:v>59</c:v>
                </c:pt>
                <c:pt idx="191">
                  <c:v>35</c:v>
                </c:pt>
                <c:pt idx="192">
                  <c:v>194</c:v>
                </c:pt>
                <c:pt idx="193">
                  <c:v>55</c:v>
                </c:pt>
                <c:pt idx="194">
                  <c:v>297</c:v>
                </c:pt>
                <c:pt idx="195">
                  <c:v>33</c:v>
                </c:pt>
                <c:pt idx="196">
                  <c:v>456</c:v>
                </c:pt>
                <c:pt idx="197">
                  <c:v>20</c:v>
                </c:pt>
                <c:pt idx="198">
                  <c:v>31</c:v>
                </c:pt>
                <c:pt idx="199">
                  <c:v>148</c:v>
                </c:pt>
                <c:pt idx="200">
                  <c:v>122</c:v>
                </c:pt>
                <c:pt idx="201">
                  <c:v>126</c:v>
                </c:pt>
                <c:pt idx="202">
                  <c:v>120</c:v>
                </c:pt>
                <c:pt idx="203">
                  <c:v>25</c:v>
                </c:pt>
                <c:pt idx="204">
                  <c:v>63</c:v>
                </c:pt>
                <c:pt idx="205">
                  <c:v>345</c:v>
                </c:pt>
                <c:pt idx="206">
                  <c:v>25</c:v>
                </c:pt>
                <c:pt idx="207">
                  <c:v>504</c:v>
                </c:pt>
                <c:pt idx="208">
                  <c:v>289</c:v>
                </c:pt>
                <c:pt idx="209">
                  <c:v>717</c:v>
                </c:pt>
                <c:pt idx="210">
                  <c:v>14</c:v>
                </c:pt>
                <c:pt idx="211">
                  <c:v>59</c:v>
                </c:pt>
                <c:pt idx="212">
                  <c:v>252</c:v>
                </c:pt>
                <c:pt idx="213">
                  <c:v>320</c:v>
                </c:pt>
                <c:pt idx="214">
                  <c:v>298</c:v>
                </c:pt>
                <c:pt idx="215">
                  <c:v>271</c:v>
                </c:pt>
                <c:pt idx="216">
                  <c:v>131</c:v>
                </c:pt>
                <c:pt idx="217">
                  <c:v>60</c:v>
                </c:pt>
                <c:pt idx="218">
                  <c:v>68</c:v>
                </c:pt>
                <c:pt idx="219">
                  <c:v>32</c:v>
                </c:pt>
                <c:pt idx="220">
                  <c:v>309</c:v>
                </c:pt>
                <c:pt idx="221">
                  <c:v>194</c:v>
                </c:pt>
                <c:pt idx="222">
                  <c:v>140</c:v>
                </c:pt>
                <c:pt idx="223">
                  <c:v>196</c:v>
                </c:pt>
                <c:pt idx="224">
                  <c:v>249</c:v>
                </c:pt>
                <c:pt idx="225">
                  <c:v>44</c:v>
                </c:pt>
                <c:pt idx="226">
                  <c:v>429</c:v>
                </c:pt>
                <c:pt idx="227">
                  <c:v>70</c:v>
                </c:pt>
                <c:pt idx="228">
                  <c:v>71</c:v>
                </c:pt>
                <c:pt idx="229">
                  <c:v>423</c:v>
                </c:pt>
                <c:pt idx="230">
                  <c:v>17</c:v>
                </c:pt>
                <c:pt idx="231">
                  <c:v>623</c:v>
                </c:pt>
                <c:pt idx="232">
                  <c:v>250</c:v>
                </c:pt>
                <c:pt idx="234">
                  <c:v>108</c:v>
                </c:pt>
                <c:pt idx="235">
                  <c:v>846</c:v>
                </c:pt>
                <c:pt idx="236">
                  <c:v>221</c:v>
                </c:pt>
                <c:pt idx="237">
                  <c:v>603</c:v>
                </c:pt>
                <c:pt idx="238">
                  <c:v>324</c:v>
                </c:pt>
                <c:pt idx="239">
                  <c:v>431</c:v>
                </c:pt>
                <c:pt idx="240">
                  <c:v>311</c:v>
                </c:pt>
                <c:pt idx="241">
                  <c:v>558</c:v>
                </c:pt>
                <c:pt idx="242">
                  <c:v>750</c:v>
                </c:pt>
                <c:pt idx="244">
                  <c:v>25</c:v>
                </c:pt>
                <c:pt idx="245">
                  <c:v>358</c:v>
                </c:pt>
                <c:pt idx="246">
                  <c:v>233</c:v>
                </c:pt>
                <c:pt idx="247">
                  <c:v>70</c:v>
                </c:pt>
                <c:pt idx="248">
                  <c:v>159</c:v>
                </c:pt>
                <c:pt idx="249">
                  <c:v>44</c:v>
                </c:pt>
                <c:pt idx="250">
                  <c:v>590</c:v>
                </c:pt>
                <c:pt idx="251">
                  <c:v>90</c:v>
                </c:pt>
                <c:pt idx="252">
                  <c:v>164</c:v>
                </c:pt>
                <c:pt idx="253">
                  <c:v>46</c:v>
                </c:pt>
                <c:pt idx="254">
                  <c:v>328</c:v>
                </c:pt>
                <c:pt idx="255">
                  <c:v>75</c:v>
                </c:pt>
                <c:pt idx="256">
                  <c:v>96</c:v>
                </c:pt>
                <c:pt idx="257">
                  <c:v>185</c:v>
                </c:pt>
                <c:pt idx="258">
                  <c:v>222</c:v>
                </c:pt>
                <c:pt idx="259">
                  <c:v>55</c:v>
                </c:pt>
                <c:pt idx="260">
                  <c:v>107</c:v>
                </c:pt>
                <c:pt idx="261">
                  <c:v>145</c:v>
                </c:pt>
                <c:pt idx="262">
                  <c:v>482</c:v>
                </c:pt>
                <c:pt idx="263">
                  <c:v>290</c:v>
                </c:pt>
                <c:pt idx="264">
                  <c:v>213</c:v>
                </c:pt>
                <c:pt idx="265">
                  <c:v>924</c:v>
                </c:pt>
                <c:pt idx="266">
                  <c:v>54</c:v>
                </c:pt>
                <c:pt idx="267">
                  <c:v>121</c:v>
                </c:pt>
                <c:pt idx="268">
                  <c:v>94</c:v>
                </c:pt>
                <c:pt idx="269">
                  <c:v>66</c:v>
                </c:pt>
                <c:pt idx="270">
                  <c:v>616</c:v>
                </c:pt>
                <c:pt idx="271">
                  <c:v>482</c:v>
                </c:pt>
                <c:pt idx="272">
                  <c:v>137</c:v>
                </c:pt>
                <c:pt idx="273">
                  <c:v>937</c:v>
                </c:pt>
                <c:pt idx="274">
                  <c:v>121</c:v>
                </c:pt>
                <c:pt idx="275">
                  <c:v>59</c:v>
                </c:pt>
                <c:pt idx="276">
                  <c:v>20</c:v>
                </c:pt>
                <c:pt idx="277">
                  <c:v>30</c:v>
                </c:pt>
                <c:pt idx="278">
                  <c:v>392</c:v>
                </c:pt>
                <c:pt idx="279">
                  <c:v>87</c:v>
                </c:pt>
                <c:pt idx="280">
                  <c:v>192</c:v>
                </c:pt>
                <c:pt idx="281">
                  <c:v>56</c:v>
                </c:pt>
                <c:pt idx="282">
                  <c:v>2</c:v>
                </c:pt>
                <c:pt idx="283">
                  <c:v>450</c:v>
                </c:pt>
                <c:pt idx="284">
                  <c:v>532</c:v>
                </c:pt>
                <c:pt idx="285">
                  <c:v>51</c:v>
                </c:pt>
                <c:pt idx="286">
                  <c:v>77</c:v>
                </c:pt>
                <c:pt idx="287">
                  <c:v>32</c:v>
                </c:pt>
                <c:pt idx="288">
                  <c:v>669</c:v>
                </c:pt>
                <c:pt idx="289">
                  <c:v>382</c:v>
                </c:pt>
                <c:pt idx="290">
                  <c:v>116</c:v>
                </c:pt>
                <c:pt idx="291">
                  <c:v>381</c:v>
                </c:pt>
                <c:pt idx="292">
                  <c:v>86</c:v>
                </c:pt>
                <c:pt idx="293">
                  <c:v>389</c:v>
                </c:pt>
                <c:pt idx="294">
                  <c:v>191</c:v>
                </c:pt>
                <c:pt idx="295">
                  <c:v>80</c:v>
                </c:pt>
                <c:pt idx="296">
                  <c:v>87</c:v>
                </c:pt>
                <c:pt idx="297">
                  <c:v>247</c:v>
                </c:pt>
                <c:pt idx="298">
                  <c:v>145</c:v>
                </c:pt>
                <c:pt idx="299">
                  <c:v>751</c:v>
                </c:pt>
                <c:pt idx="300">
                  <c:v>135</c:v>
                </c:pt>
                <c:pt idx="301">
                  <c:v>445</c:v>
                </c:pt>
                <c:pt idx="302">
                  <c:v>214</c:v>
                </c:pt>
                <c:pt idx="303">
                  <c:v>909</c:v>
                </c:pt>
                <c:pt idx="304">
                  <c:v>302</c:v>
                </c:pt>
                <c:pt idx="305">
                  <c:v>49</c:v>
                </c:pt>
                <c:pt idx="307">
                  <c:v>81</c:v>
                </c:pt>
                <c:pt idx="308">
                  <c:v>360</c:v>
                </c:pt>
                <c:pt idx="309">
                  <c:v>326</c:v>
                </c:pt>
                <c:pt idx="310">
                  <c:v>78</c:v>
                </c:pt>
                <c:pt idx="311">
                  <c:v>2506</c:v>
                </c:pt>
                <c:pt idx="312">
                  <c:v>445</c:v>
                </c:pt>
                <c:pt idx="313">
                  <c:v>83</c:v>
                </c:pt>
                <c:pt idx="314">
                  <c:v>102</c:v>
                </c:pt>
                <c:pt idx="315">
                  <c:v>210</c:v>
                </c:pt>
                <c:pt idx="316">
                  <c:v>234</c:v>
                </c:pt>
                <c:pt idx="317">
                  <c:v>58</c:v>
                </c:pt>
                <c:pt idx="318">
                  <c:v>50</c:v>
                </c:pt>
                <c:pt idx="319">
                  <c:v>238</c:v>
                </c:pt>
                <c:pt idx="320">
                  <c:v>49</c:v>
                </c:pt>
                <c:pt idx="321">
                  <c:v>16</c:v>
                </c:pt>
                <c:pt idx="322">
                  <c:v>958</c:v>
                </c:pt>
                <c:pt idx="323">
                  <c:v>801</c:v>
                </c:pt>
                <c:pt idx="324">
                  <c:v>289</c:v>
                </c:pt>
                <c:pt idx="325">
                  <c:v>26</c:v>
                </c:pt>
                <c:pt idx="326">
                  <c:v>436</c:v>
                </c:pt>
                <c:pt idx="327">
                  <c:v>239</c:v>
                </c:pt>
                <c:pt idx="328">
                  <c:v>864</c:v>
                </c:pt>
                <c:pt idx="329">
                  <c:v>1150</c:v>
                </c:pt>
                <c:pt idx="330">
                  <c:v>1028</c:v>
                </c:pt>
                <c:pt idx="331">
                  <c:v>25</c:v>
                </c:pt>
                <c:pt idx="332">
                  <c:v>210</c:v>
                </c:pt>
                <c:pt idx="333">
                  <c:v>231</c:v>
                </c:pt>
                <c:pt idx="334">
                  <c:v>239</c:v>
                </c:pt>
                <c:pt idx="335">
                  <c:v>180</c:v>
                </c:pt>
                <c:pt idx="336">
                  <c:v>356</c:v>
                </c:pt>
                <c:pt idx="337">
                  <c:v>704</c:v>
                </c:pt>
                <c:pt idx="338">
                  <c:v>775</c:v>
                </c:pt>
                <c:pt idx="339">
                  <c:v>273</c:v>
                </c:pt>
                <c:pt idx="340">
                  <c:v>479</c:v>
                </c:pt>
                <c:pt idx="341">
                  <c:v>135</c:v>
                </c:pt>
                <c:pt idx="342">
                  <c:v>519</c:v>
                </c:pt>
                <c:pt idx="343">
                  <c:v>613</c:v>
                </c:pt>
                <c:pt idx="344">
                  <c:v>236</c:v>
                </c:pt>
                <c:pt idx="345">
                  <c:v>155</c:v>
                </c:pt>
                <c:pt idx="346">
                  <c:v>593</c:v>
                </c:pt>
                <c:pt idx="347">
                  <c:v>792</c:v>
                </c:pt>
                <c:pt idx="348">
                  <c:v>519</c:v>
                </c:pt>
                <c:pt idx="349">
                  <c:v>1033</c:v>
                </c:pt>
                <c:pt idx="350">
                  <c:v>132</c:v>
                </c:pt>
                <c:pt idx="351">
                  <c:v>91</c:v>
                </c:pt>
                <c:pt idx="352">
                  <c:v>1232</c:v>
                </c:pt>
                <c:pt idx="353">
                  <c:v>245</c:v>
                </c:pt>
                <c:pt idx="354">
                  <c:v>24</c:v>
                </c:pt>
                <c:pt idx="355">
                  <c:v>336</c:v>
                </c:pt>
                <c:pt idx="356">
                  <c:v>774</c:v>
                </c:pt>
                <c:pt idx="357">
                  <c:v>716</c:v>
                </c:pt>
                <c:pt idx="358">
                  <c:v>394</c:v>
                </c:pt>
                <c:pt idx="359">
                  <c:v>52</c:v>
                </c:pt>
                <c:pt idx="360">
                  <c:v>1236</c:v>
                </c:pt>
                <c:pt idx="361">
                  <c:v>505</c:v>
                </c:pt>
                <c:pt idx="362">
                  <c:v>1076</c:v>
                </c:pt>
                <c:pt idx="363">
                  <c:v>11</c:v>
                </c:pt>
                <c:pt idx="364">
                  <c:v>480</c:v>
                </c:pt>
                <c:pt idx="365">
                  <c:v>477</c:v>
                </c:pt>
                <c:pt idx="366">
                  <c:v>296</c:v>
                </c:pt>
                <c:pt idx="367">
                  <c:v>393</c:v>
                </c:pt>
                <c:pt idx="368">
                  <c:v>431</c:v>
                </c:pt>
                <c:pt idx="369">
                  <c:v>44</c:v>
                </c:pt>
                <c:pt idx="370">
                  <c:v>103</c:v>
                </c:pt>
                <c:pt idx="371">
                  <c:v>512</c:v>
                </c:pt>
                <c:pt idx="372">
                  <c:v>591</c:v>
                </c:pt>
                <c:pt idx="373">
                  <c:v>1352</c:v>
                </c:pt>
                <c:pt idx="374">
                  <c:v>264</c:v>
                </c:pt>
                <c:pt idx="375">
                  <c:v>142</c:v>
                </c:pt>
                <c:pt idx="376">
                  <c:v>622</c:v>
                </c:pt>
                <c:pt idx="377">
                  <c:v>1500</c:v>
                </c:pt>
                <c:pt idx="378">
                  <c:v>140</c:v>
                </c:pt>
                <c:pt idx="379">
                  <c:v>137</c:v>
                </c:pt>
                <c:pt idx="380">
                  <c:v>859</c:v>
                </c:pt>
                <c:pt idx="381">
                  <c:v>201</c:v>
                </c:pt>
                <c:pt idx="382">
                  <c:v>470</c:v>
                </c:pt>
                <c:pt idx="383">
                  <c:v>100</c:v>
                </c:pt>
                <c:pt idx="384">
                  <c:v>271</c:v>
                </c:pt>
                <c:pt idx="385">
                  <c:v>276</c:v>
                </c:pt>
                <c:pt idx="386">
                  <c:v>119</c:v>
                </c:pt>
                <c:pt idx="387">
                  <c:v>733</c:v>
                </c:pt>
                <c:pt idx="388">
                  <c:v>96</c:v>
                </c:pt>
                <c:pt idx="389">
                  <c:v>602</c:v>
                </c:pt>
                <c:pt idx="390">
                  <c:v>129</c:v>
                </c:pt>
                <c:pt idx="391">
                  <c:v>677</c:v>
                </c:pt>
                <c:pt idx="392">
                  <c:v>7</c:v>
                </c:pt>
                <c:pt idx="393">
                  <c:v>561</c:v>
                </c:pt>
                <c:pt idx="394">
                  <c:v>134</c:v>
                </c:pt>
                <c:pt idx="395">
                  <c:v>850</c:v>
                </c:pt>
                <c:pt idx="396">
                  <c:v>1483</c:v>
                </c:pt>
                <c:pt idx="397">
                  <c:v>264</c:v>
                </c:pt>
                <c:pt idx="398">
                  <c:v>284</c:v>
                </c:pt>
                <c:pt idx="399">
                  <c:v>86</c:v>
                </c:pt>
                <c:pt idx="400">
                  <c:v>864</c:v>
                </c:pt>
                <c:pt idx="401">
                  <c:v>873</c:v>
                </c:pt>
                <c:pt idx="402">
                  <c:v>635</c:v>
                </c:pt>
                <c:pt idx="403">
                  <c:v>613</c:v>
                </c:pt>
                <c:pt idx="404">
                  <c:v>500</c:v>
                </c:pt>
                <c:pt idx="405">
                  <c:v>410</c:v>
                </c:pt>
                <c:pt idx="406">
                  <c:v>388</c:v>
                </c:pt>
                <c:pt idx="407">
                  <c:v>132</c:v>
                </c:pt>
                <c:pt idx="408">
                  <c:v>470</c:v>
                </c:pt>
                <c:pt idx="409">
                  <c:v>387</c:v>
                </c:pt>
                <c:pt idx="410">
                  <c:v>682</c:v>
                </c:pt>
                <c:pt idx="411">
                  <c:v>678</c:v>
                </c:pt>
                <c:pt idx="412">
                  <c:v>271</c:v>
                </c:pt>
                <c:pt idx="413">
                  <c:v>723</c:v>
                </c:pt>
                <c:pt idx="414">
                  <c:v>445</c:v>
                </c:pt>
                <c:pt idx="415">
                  <c:v>68</c:v>
                </c:pt>
                <c:pt idx="416">
                  <c:v>1055</c:v>
                </c:pt>
                <c:pt idx="417">
                  <c:v>127</c:v>
                </c:pt>
                <c:pt idx="418">
                  <c:v>713</c:v>
                </c:pt>
                <c:pt idx="420">
                  <c:v>362</c:v>
                </c:pt>
                <c:pt idx="421">
                  <c:v>482</c:v>
                </c:pt>
                <c:pt idx="422">
                  <c:v>568</c:v>
                </c:pt>
                <c:pt idx="423">
                  <c:v>153</c:v>
                </c:pt>
                <c:pt idx="425">
                  <c:v>243</c:v>
                </c:pt>
                <c:pt idx="426">
                  <c:v>232</c:v>
                </c:pt>
                <c:pt idx="427">
                  <c:v>1320</c:v>
                </c:pt>
                <c:pt idx="428">
                  <c:v>375</c:v>
                </c:pt>
                <c:pt idx="429">
                  <c:v>217</c:v>
                </c:pt>
                <c:pt idx="430">
                  <c:v>335</c:v>
                </c:pt>
                <c:pt idx="431">
                  <c:v>385</c:v>
                </c:pt>
                <c:pt idx="432">
                  <c:v>431</c:v>
                </c:pt>
                <c:pt idx="433">
                  <c:v>24</c:v>
                </c:pt>
                <c:pt idx="434">
                  <c:v>92</c:v>
                </c:pt>
                <c:pt idx="435">
                  <c:v>225</c:v>
                </c:pt>
                <c:pt idx="436">
                  <c:v>1065</c:v>
                </c:pt>
                <c:pt idx="437">
                  <c:v>412</c:v>
                </c:pt>
                <c:pt idx="438">
                  <c:v>638</c:v>
                </c:pt>
                <c:pt idx="439">
                  <c:v>695</c:v>
                </c:pt>
                <c:pt idx="440">
                  <c:v>40</c:v>
                </c:pt>
                <c:pt idx="441">
                  <c:v>156</c:v>
                </c:pt>
                <c:pt idx="442">
                  <c:v>534</c:v>
                </c:pt>
                <c:pt idx="443">
                  <c:v>1342</c:v>
                </c:pt>
                <c:pt idx="444">
                  <c:v>424</c:v>
                </c:pt>
                <c:pt idx="445">
                  <c:v>26</c:v>
                </c:pt>
                <c:pt idx="446">
                  <c:v>1692</c:v>
                </c:pt>
                <c:pt idx="447">
                  <c:v>107</c:v>
                </c:pt>
                <c:pt idx="448">
                  <c:v>264</c:v>
                </c:pt>
                <c:pt idx="449">
                  <c:v>143</c:v>
                </c:pt>
                <c:pt idx="450">
                  <c:v>146</c:v>
                </c:pt>
                <c:pt idx="451">
                  <c:v>584</c:v>
                </c:pt>
                <c:pt idx="452">
                  <c:v>64</c:v>
                </c:pt>
                <c:pt idx="453">
                  <c:v>575</c:v>
                </c:pt>
                <c:pt idx="454">
                  <c:v>59</c:v>
                </c:pt>
                <c:pt idx="455">
                  <c:v>1032</c:v>
                </c:pt>
                <c:pt idx="456">
                  <c:v>262</c:v>
                </c:pt>
                <c:pt idx="457">
                  <c:v>460</c:v>
                </c:pt>
                <c:pt idx="458">
                  <c:v>875</c:v>
                </c:pt>
                <c:pt idx="459">
                  <c:v>1136</c:v>
                </c:pt>
                <c:pt idx="460">
                  <c:v>364</c:v>
                </c:pt>
                <c:pt idx="461">
                  <c:v>590</c:v>
                </c:pt>
                <c:pt idx="462">
                  <c:v>208</c:v>
                </c:pt>
                <c:pt idx="463">
                  <c:v>578</c:v>
                </c:pt>
                <c:pt idx="464">
                  <c:v>476</c:v>
                </c:pt>
                <c:pt idx="465">
                  <c:v>367</c:v>
                </c:pt>
                <c:pt idx="466">
                  <c:v>23</c:v>
                </c:pt>
                <c:pt idx="467">
                  <c:v>228</c:v>
                </c:pt>
                <c:pt idx="468">
                  <c:v>1233</c:v>
                </c:pt>
                <c:pt idx="469">
                  <c:v>20</c:v>
                </c:pt>
                <c:pt idx="470">
                  <c:v>630</c:v>
                </c:pt>
                <c:pt idx="471">
                  <c:v>656</c:v>
                </c:pt>
                <c:pt idx="472">
                  <c:v>303</c:v>
                </c:pt>
                <c:pt idx="473">
                  <c:v>162</c:v>
                </c:pt>
                <c:pt idx="474">
                  <c:v>523</c:v>
                </c:pt>
                <c:pt idx="475">
                  <c:v>143</c:v>
                </c:pt>
                <c:pt idx="476">
                  <c:v>786</c:v>
                </c:pt>
                <c:pt idx="477">
                  <c:v>600</c:v>
                </c:pt>
                <c:pt idx="478">
                  <c:v>45</c:v>
                </c:pt>
                <c:pt idx="479">
                  <c:v>79</c:v>
                </c:pt>
                <c:pt idx="480">
                  <c:v>241</c:v>
                </c:pt>
                <c:pt idx="481">
                  <c:v>622</c:v>
                </c:pt>
                <c:pt idx="482">
                  <c:v>123</c:v>
                </c:pt>
                <c:pt idx="483">
                  <c:v>196</c:v>
                </c:pt>
                <c:pt idx="484">
                  <c:v>475</c:v>
                </c:pt>
                <c:pt idx="485">
                  <c:v>459</c:v>
                </c:pt>
                <c:pt idx="486">
                  <c:v>456</c:v>
                </c:pt>
                <c:pt idx="487">
                  <c:v>1197</c:v>
                </c:pt>
                <c:pt idx="488">
                  <c:v>191</c:v>
                </c:pt>
                <c:pt idx="489">
                  <c:v>115</c:v>
                </c:pt>
                <c:pt idx="490">
                  <c:v>40</c:v>
                </c:pt>
                <c:pt idx="491">
                  <c:v>73</c:v>
                </c:pt>
                <c:pt idx="492">
                  <c:v>347</c:v>
                </c:pt>
                <c:pt idx="493">
                  <c:v>657</c:v>
                </c:pt>
                <c:pt idx="494">
                  <c:v>347</c:v>
                </c:pt>
                <c:pt idx="495">
                  <c:v>138</c:v>
                </c:pt>
                <c:pt idx="496">
                  <c:v>587</c:v>
                </c:pt>
                <c:pt idx="497">
                  <c:v>377</c:v>
                </c:pt>
                <c:pt idx="498">
                  <c:v>1288</c:v>
                </c:pt>
                <c:pt idx="499">
                  <c:v>331</c:v>
                </c:pt>
                <c:pt idx="500">
                  <c:v>86</c:v>
                </c:pt>
                <c:pt idx="501">
                  <c:v>371</c:v>
                </c:pt>
                <c:pt idx="502">
                  <c:v>1448</c:v>
                </c:pt>
                <c:pt idx="503">
                  <c:v>414</c:v>
                </c:pt>
                <c:pt idx="504">
                  <c:v>1052</c:v>
                </c:pt>
                <c:pt idx="505">
                  <c:v>735</c:v>
                </c:pt>
                <c:pt idx="506">
                  <c:v>163</c:v>
                </c:pt>
                <c:pt idx="507">
                  <c:v>93</c:v>
                </c:pt>
                <c:pt idx="508">
                  <c:v>1547</c:v>
                </c:pt>
                <c:pt idx="509">
                  <c:v>168</c:v>
                </c:pt>
                <c:pt idx="510">
                  <c:v>505</c:v>
                </c:pt>
                <c:pt idx="511">
                  <c:v>347</c:v>
                </c:pt>
                <c:pt idx="512">
                  <c:v>856</c:v>
                </c:pt>
                <c:pt idx="513">
                  <c:v>1485</c:v>
                </c:pt>
                <c:pt idx="514">
                  <c:v>656</c:v>
                </c:pt>
                <c:pt idx="515">
                  <c:v>932</c:v>
                </c:pt>
                <c:pt idx="516">
                  <c:v>664</c:v>
                </c:pt>
                <c:pt idx="517">
                  <c:v>617</c:v>
                </c:pt>
                <c:pt idx="518">
                  <c:v>660</c:v>
                </c:pt>
                <c:pt idx="519">
                  <c:v>771</c:v>
                </c:pt>
                <c:pt idx="520">
                  <c:v>32</c:v>
                </c:pt>
                <c:pt idx="521">
                  <c:v>285</c:v>
                </c:pt>
                <c:pt idx="522">
                  <c:v>360</c:v>
                </c:pt>
                <c:pt idx="523">
                  <c:v>517</c:v>
                </c:pt>
                <c:pt idx="524">
                  <c:v>395</c:v>
                </c:pt>
                <c:pt idx="525">
                  <c:v>730</c:v>
                </c:pt>
                <c:pt idx="526">
                  <c:v>714</c:v>
                </c:pt>
                <c:pt idx="527">
                  <c:v>879</c:v>
                </c:pt>
                <c:pt idx="528">
                  <c:v>454</c:v>
                </c:pt>
                <c:pt idx="529">
                  <c:v>125</c:v>
                </c:pt>
                <c:pt idx="530">
                  <c:v>570</c:v>
                </c:pt>
                <c:pt idx="531">
                  <c:v>473</c:v>
                </c:pt>
                <c:pt idx="532">
                  <c:v>70</c:v>
                </c:pt>
                <c:pt idx="533">
                  <c:v>136</c:v>
                </c:pt>
                <c:pt idx="534">
                  <c:v>8</c:v>
                </c:pt>
                <c:pt idx="535">
                  <c:v>102</c:v>
                </c:pt>
                <c:pt idx="536">
                  <c:v>789</c:v>
                </c:pt>
                <c:pt idx="537">
                  <c:v>1124</c:v>
                </c:pt>
                <c:pt idx="538">
                  <c:v>886</c:v>
                </c:pt>
                <c:pt idx="539">
                  <c:v>205</c:v>
                </c:pt>
                <c:pt idx="540">
                  <c:v>181</c:v>
                </c:pt>
                <c:pt idx="541">
                  <c:v>821</c:v>
                </c:pt>
                <c:pt idx="543">
                  <c:v>245</c:v>
                </c:pt>
                <c:pt idx="544">
                  <c:v>64</c:v>
                </c:pt>
                <c:pt idx="545">
                  <c:v>109</c:v>
                </c:pt>
                <c:pt idx="546">
                  <c:v>367</c:v>
                </c:pt>
                <c:pt idx="547">
                  <c:v>1987</c:v>
                </c:pt>
                <c:pt idx="548">
                  <c:v>1350</c:v>
                </c:pt>
                <c:pt idx="549">
                  <c:v>409</c:v>
                </c:pt>
                <c:pt idx="550">
                  <c:v>366</c:v>
                </c:pt>
                <c:pt idx="551">
                  <c:v>697</c:v>
                </c:pt>
                <c:pt idx="552">
                  <c:v>709</c:v>
                </c:pt>
                <c:pt idx="553">
                  <c:v>55</c:v>
                </c:pt>
                <c:pt idx="554">
                  <c:v>1069</c:v>
                </c:pt>
                <c:pt idx="555">
                  <c:v>671</c:v>
                </c:pt>
                <c:pt idx="556">
                  <c:v>409</c:v>
                </c:pt>
                <c:pt idx="557">
                  <c:v>310</c:v>
                </c:pt>
                <c:pt idx="558">
                  <c:v>600</c:v>
                </c:pt>
                <c:pt idx="559">
                  <c:v>95</c:v>
                </c:pt>
                <c:pt idx="560">
                  <c:v>28</c:v>
                </c:pt>
                <c:pt idx="561">
                  <c:v>447</c:v>
                </c:pt>
                <c:pt idx="562">
                  <c:v>1131</c:v>
                </c:pt>
                <c:pt idx="563">
                  <c:v>1781</c:v>
                </c:pt>
                <c:pt idx="564">
                  <c:v>103</c:v>
                </c:pt>
                <c:pt idx="565">
                  <c:v>393</c:v>
                </c:pt>
                <c:pt idx="566">
                  <c:v>402</c:v>
                </c:pt>
                <c:pt idx="567">
                  <c:v>358</c:v>
                </c:pt>
                <c:pt idx="568">
                  <c:v>1170</c:v>
                </c:pt>
                <c:pt idx="569">
                  <c:v>255</c:v>
                </c:pt>
                <c:pt idx="570">
                  <c:v>1037</c:v>
                </c:pt>
                <c:pt idx="571">
                  <c:v>1277</c:v>
                </c:pt>
                <c:pt idx="572">
                  <c:v>341</c:v>
                </c:pt>
                <c:pt idx="573">
                  <c:v>552</c:v>
                </c:pt>
                <c:pt idx="574">
                  <c:v>188</c:v>
                </c:pt>
                <c:pt idx="575">
                  <c:v>542</c:v>
                </c:pt>
                <c:pt idx="576">
                  <c:v>347</c:v>
                </c:pt>
                <c:pt idx="577">
                  <c:v>587</c:v>
                </c:pt>
                <c:pt idx="578">
                  <c:v>666</c:v>
                </c:pt>
                <c:pt idx="579">
                  <c:v>723</c:v>
                </c:pt>
                <c:pt idx="580">
                  <c:v>480</c:v>
                </c:pt>
                <c:pt idx="581">
                  <c:v>766</c:v>
                </c:pt>
                <c:pt idx="582">
                  <c:v>140</c:v>
                </c:pt>
                <c:pt idx="583">
                  <c:v>316</c:v>
                </c:pt>
                <c:pt idx="584">
                  <c:v>571</c:v>
                </c:pt>
                <c:pt idx="585">
                  <c:v>550</c:v>
                </c:pt>
                <c:pt idx="586">
                  <c:v>1658</c:v>
                </c:pt>
                <c:pt idx="587">
                  <c:v>715</c:v>
                </c:pt>
                <c:pt idx="588">
                  <c:v>740</c:v>
                </c:pt>
                <c:pt idx="589">
                  <c:v>540</c:v>
                </c:pt>
                <c:pt idx="590">
                  <c:v>541</c:v>
                </c:pt>
                <c:pt idx="591">
                  <c:v>1033</c:v>
                </c:pt>
                <c:pt idx="592">
                  <c:v>824</c:v>
                </c:pt>
                <c:pt idx="593">
                  <c:v>2238</c:v>
                </c:pt>
                <c:pt idx="594">
                  <c:v>158</c:v>
                </c:pt>
                <c:pt idx="595">
                  <c:v>399</c:v>
                </c:pt>
                <c:pt idx="596">
                  <c:v>526</c:v>
                </c:pt>
                <c:pt idx="597">
                  <c:v>262</c:v>
                </c:pt>
                <c:pt idx="598">
                  <c:v>1228</c:v>
                </c:pt>
                <c:pt idx="599">
                  <c:v>6</c:v>
                </c:pt>
                <c:pt idx="600">
                  <c:v>529</c:v>
                </c:pt>
                <c:pt idx="601">
                  <c:v>508</c:v>
                </c:pt>
                <c:pt idx="602">
                  <c:v>598</c:v>
                </c:pt>
                <c:pt idx="603">
                  <c:v>90</c:v>
                </c:pt>
                <c:pt idx="604">
                  <c:v>1073</c:v>
                </c:pt>
                <c:pt idx="605">
                  <c:v>539</c:v>
                </c:pt>
                <c:pt idx="606">
                  <c:v>167</c:v>
                </c:pt>
                <c:pt idx="607">
                  <c:v>372</c:v>
                </c:pt>
                <c:pt idx="608">
                  <c:v>1677</c:v>
                </c:pt>
                <c:pt idx="609">
                  <c:v>714</c:v>
                </c:pt>
                <c:pt idx="610">
                  <c:v>408</c:v>
                </c:pt>
                <c:pt idx="611">
                  <c:v>716</c:v>
                </c:pt>
                <c:pt idx="612">
                  <c:v>808</c:v>
                </c:pt>
                <c:pt idx="613">
                  <c:v>255</c:v>
                </c:pt>
                <c:pt idx="614">
                  <c:v>416</c:v>
                </c:pt>
                <c:pt idx="615">
                  <c:v>233</c:v>
                </c:pt>
                <c:pt idx="616">
                  <c:v>450</c:v>
                </c:pt>
                <c:pt idx="617">
                  <c:v>386</c:v>
                </c:pt>
                <c:pt idx="618">
                  <c:v>1138</c:v>
                </c:pt>
                <c:pt idx="619">
                  <c:v>285</c:v>
                </c:pt>
                <c:pt idx="620">
                  <c:v>599</c:v>
                </c:pt>
                <c:pt idx="621">
                  <c:v>190</c:v>
                </c:pt>
                <c:pt idx="622">
                  <c:v>358</c:v>
                </c:pt>
                <c:pt idx="623">
                  <c:v>739</c:v>
                </c:pt>
                <c:pt idx="624">
                  <c:v>699</c:v>
                </c:pt>
                <c:pt idx="625">
                  <c:v>1398</c:v>
                </c:pt>
                <c:pt idx="626">
                  <c:v>1632</c:v>
                </c:pt>
                <c:pt idx="627">
                  <c:v>505</c:v>
                </c:pt>
                <c:pt idx="628">
                  <c:v>1218</c:v>
                </c:pt>
                <c:pt idx="629">
                  <c:v>358</c:v>
                </c:pt>
                <c:pt idx="630">
                  <c:v>961</c:v>
                </c:pt>
                <c:pt idx="631">
                  <c:v>690</c:v>
                </c:pt>
                <c:pt idx="632">
                  <c:v>415</c:v>
                </c:pt>
                <c:pt idx="633">
                  <c:v>1151</c:v>
                </c:pt>
                <c:pt idx="634">
                  <c:v>1584</c:v>
                </c:pt>
                <c:pt idx="635">
                  <c:v>723</c:v>
                </c:pt>
                <c:pt idx="636">
                  <c:v>271</c:v>
                </c:pt>
                <c:pt idx="637">
                  <c:v>438</c:v>
                </c:pt>
                <c:pt idx="638">
                  <c:v>20</c:v>
                </c:pt>
                <c:pt idx="639">
                  <c:v>1432</c:v>
                </c:pt>
                <c:pt idx="640">
                  <c:v>636</c:v>
                </c:pt>
                <c:pt idx="641">
                  <c:v>556</c:v>
                </c:pt>
                <c:pt idx="642">
                  <c:v>996</c:v>
                </c:pt>
                <c:pt idx="643">
                  <c:v>731</c:v>
                </c:pt>
                <c:pt idx="644">
                  <c:v>453</c:v>
                </c:pt>
                <c:pt idx="645">
                  <c:v>63</c:v>
                </c:pt>
                <c:pt idx="646">
                  <c:v>1269</c:v>
                </c:pt>
                <c:pt idx="647">
                  <c:v>894</c:v>
                </c:pt>
                <c:pt idx="648">
                  <c:v>277</c:v>
                </c:pt>
                <c:pt idx="649">
                  <c:v>621</c:v>
                </c:pt>
                <c:pt idx="650">
                  <c:v>221</c:v>
                </c:pt>
                <c:pt idx="651">
                  <c:v>511</c:v>
                </c:pt>
                <c:pt idx="652">
                  <c:v>139</c:v>
                </c:pt>
                <c:pt idx="653">
                  <c:v>65</c:v>
                </c:pt>
                <c:pt idx="654">
                  <c:v>884</c:v>
                </c:pt>
                <c:pt idx="655">
                  <c:v>1031</c:v>
                </c:pt>
                <c:pt idx="656">
                  <c:v>529</c:v>
                </c:pt>
                <c:pt idx="657">
                  <c:v>495</c:v>
                </c:pt>
                <c:pt idx="658">
                  <c:v>84</c:v>
                </c:pt>
                <c:pt idx="659">
                  <c:v>977</c:v>
                </c:pt>
                <c:pt idx="660">
                  <c:v>4245</c:v>
                </c:pt>
                <c:pt idx="661">
                  <c:v>97</c:v>
                </c:pt>
                <c:pt idx="662">
                  <c:v>1056</c:v>
                </c:pt>
                <c:pt idx="663">
                  <c:v>167</c:v>
                </c:pt>
                <c:pt idx="664">
                  <c:v>562</c:v>
                </c:pt>
                <c:pt idx="665">
                  <c:v>978</c:v>
                </c:pt>
                <c:pt idx="666">
                  <c:v>1189</c:v>
                </c:pt>
                <c:pt idx="667">
                  <c:v>491</c:v>
                </c:pt>
                <c:pt idx="668">
                  <c:v>373</c:v>
                </c:pt>
                <c:pt idx="669">
                  <c:v>1610</c:v>
                </c:pt>
                <c:pt idx="670">
                  <c:v>69</c:v>
                </c:pt>
                <c:pt idx="671">
                  <c:v>573</c:v>
                </c:pt>
                <c:pt idx="672">
                  <c:v>726</c:v>
                </c:pt>
                <c:pt idx="673">
                  <c:v>1492</c:v>
                </c:pt>
                <c:pt idx="674">
                  <c:v>290</c:v>
                </c:pt>
                <c:pt idx="676">
                  <c:v>523</c:v>
                </c:pt>
                <c:pt idx="677">
                  <c:v>394</c:v>
                </c:pt>
                <c:pt idx="678">
                  <c:v>589</c:v>
                </c:pt>
                <c:pt idx="679">
                  <c:v>540</c:v>
                </c:pt>
                <c:pt idx="680">
                  <c:v>187</c:v>
                </c:pt>
                <c:pt idx="681">
                  <c:v>229</c:v>
                </c:pt>
                <c:pt idx="682">
                  <c:v>185</c:v>
                </c:pt>
                <c:pt idx="683">
                  <c:v>1776</c:v>
                </c:pt>
                <c:pt idx="684">
                  <c:v>520</c:v>
                </c:pt>
                <c:pt idx="685">
                  <c:v>1092</c:v>
                </c:pt>
                <c:pt idx="686">
                  <c:v>1292</c:v>
                </c:pt>
                <c:pt idx="687">
                  <c:v>265</c:v>
                </c:pt>
                <c:pt idx="688">
                  <c:v>729</c:v>
                </c:pt>
                <c:pt idx="690">
                  <c:v>79</c:v>
                </c:pt>
                <c:pt idx="691">
                  <c:v>889</c:v>
                </c:pt>
                <c:pt idx="692">
                  <c:v>426</c:v>
                </c:pt>
                <c:pt idx="693">
                  <c:v>1131</c:v>
                </c:pt>
                <c:pt idx="694">
                  <c:v>2114</c:v>
                </c:pt>
                <c:pt idx="695">
                  <c:v>489</c:v>
                </c:pt>
                <c:pt idx="696">
                  <c:v>171</c:v>
                </c:pt>
                <c:pt idx="697">
                  <c:v>851</c:v>
                </c:pt>
                <c:pt idx="698">
                  <c:v>558</c:v>
                </c:pt>
                <c:pt idx="699">
                  <c:v>1062</c:v>
                </c:pt>
                <c:pt idx="700">
                  <c:v>815</c:v>
                </c:pt>
                <c:pt idx="701">
                  <c:v>35</c:v>
                </c:pt>
                <c:pt idx="702">
                  <c:v>287</c:v>
                </c:pt>
                <c:pt idx="703">
                  <c:v>704</c:v>
                </c:pt>
                <c:pt idx="704">
                  <c:v>1631</c:v>
                </c:pt>
                <c:pt idx="705">
                  <c:v>25</c:v>
                </c:pt>
                <c:pt idx="706">
                  <c:v>36</c:v>
                </c:pt>
                <c:pt idx="707">
                  <c:v>1168</c:v>
                </c:pt>
                <c:pt idx="708">
                  <c:v>133</c:v>
                </c:pt>
                <c:pt idx="709">
                  <c:v>904</c:v>
                </c:pt>
                <c:pt idx="710">
                  <c:v>700</c:v>
                </c:pt>
                <c:pt idx="711">
                  <c:v>115</c:v>
                </c:pt>
                <c:pt idx="712">
                  <c:v>493</c:v>
                </c:pt>
                <c:pt idx="713">
                  <c:v>720</c:v>
                </c:pt>
                <c:pt idx="714">
                  <c:v>709</c:v>
                </c:pt>
                <c:pt idx="715">
                  <c:v>94</c:v>
                </c:pt>
                <c:pt idx="716">
                  <c:v>149</c:v>
                </c:pt>
                <c:pt idx="717">
                  <c:v>1120</c:v>
                </c:pt>
                <c:pt idx="718">
                  <c:v>721</c:v>
                </c:pt>
                <c:pt idx="719">
                  <c:v>224</c:v>
                </c:pt>
                <c:pt idx="720">
                  <c:v>1387</c:v>
                </c:pt>
                <c:pt idx="721">
                  <c:v>295</c:v>
                </c:pt>
                <c:pt idx="722">
                  <c:v>688</c:v>
                </c:pt>
                <c:pt idx="723">
                  <c:v>655</c:v>
                </c:pt>
                <c:pt idx="724">
                  <c:v>592</c:v>
                </c:pt>
                <c:pt idx="725">
                  <c:v>342</c:v>
                </c:pt>
                <c:pt idx="726">
                  <c:v>221</c:v>
                </c:pt>
                <c:pt idx="727">
                  <c:v>1275</c:v>
                </c:pt>
                <c:pt idx="728">
                  <c:v>456</c:v>
                </c:pt>
                <c:pt idx="729">
                  <c:v>4245</c:v>
                </c:pt>
                <c:pt idx="730">
                  <c:v>273</c:v>
                </c:pt>
                <c:pt idx="731">
                  <c:v>576</c:v>
                </c:pt>
                <c:pt idx="732">
                  <c:v>1700</c:v>
                </c:pt>
                <c:pt idx="733">
                  <c:v>280</c:v>
                </c:pt>
                <c:pt idx="734">
                  <c:v>950</c:v>
                </c:pt>
                <c:pt idx="735">
                  <c:v>523</c:v>
                </c:pt>
                <c:pt idx="736">
                  <c:v>300</c:v>
                </c:pt>
                <c:pt idx="737">
                  <c:v>1258</c:v>
                </c:pt>
                <c:pt idx="738">
                  <c:v>602</c:v>
                </c:pt>
                <c:pt idx="739">
                  <c:v>1667</c:v>
                </c:pt>
                <c:pt idx="740">
                  <c:v>1320</c:v>
                </c:pt>
                <c:pt idx="741">
                  <c:v>1024</c:v>
                </c:pt>
                <c:pt idx="742">
                  <c:v>155</c:v>
                </c:pt>
                <c:pt idx="743">
                  <c:v>201</c:v>
                </c:pt>
                <c:pt idx="744">
                  <c:v>703</c:v>
                </c:pt>
                <c:pt idx="745">
                  <c:v>1633</c:v>
                </c:pt>
                <c:pt idx="746">
                  <c:v>1242</c:v>
                </c:pt>
                <c:pt idx="747">
                  <c:v>176</c:v>
                </c:pt>
                <c:pt idx="748">
                  <c:v>407</c:v>
                </c:pt>
                <c:pt idx="749">
                  <c:v>624</c:v>
                </c:pt>
                <c:pt idx="750">
                  <c:v>921</c:v>
                </c:pt>
                <c:pt idx="751">
                  <c:v>1593</c:v>
                </c:pt>
                <c:pt idx="752">
                  <c:v>467</c:v>
                </c:pt>
                <c:pt idx="753">
                  <c:v>187</c:v>
                </c:pt>
                <c:pt idx="754">
                  <c:v>1478</c:v>
                </c:pt>
                <c:pt idx="755">
                  <c:v>369</c:v>
                </c:pt>
                <c:pt idx="756">
                  <c:v>1244</c:v>
                </c:pt>
                <c:pt idx="757">
                  <c:v>929</c:v>
                </c:pt>
                <c:pt idx="758">
                  <c:v>450</c:v>
                </c:pt>
                <c:pt idx="759">
                  <c:v>373</c:v>
                </c:pt>
                <c:pt idx="760">
                  <c:v>250</c:v>
                </c:pt>
                <c:pt idx="761">
                  <c:v>1019</c:v>
                </c:pt>
                <c:pt idx="762">
                  <c:v>1007</c:v>
                </c:pt>
                <c:pt idx="763">
                  <c:v>918</c:v>
                </c:pt>
                <c:pt idx="764">
                  <c:v>1160</c:v>
                </c:pt>
                <c:pt idx="765">
                  <c:v>38</c:v>
                </c:pt>
                <c:pt idx="766">
                  <c:v>1215</c:v>
                </c:pt>
                <c:pt idx="767">
                  <c:v>617</c:v>
                </c:pt>
                <c:pt idx="768">
                  <c:v>1271</c:v>
                </c:pt>
                <c:pt idx="769">
                  <c:v>967</c:v>
                </c:pt>
                <c:pt idx="770">
                  <c:v>277</c:v>
                </c:pt>
                <c:pt idx="771">
                  <c:v>1140</c:v>
                </c:pt>
                <c:pt idx="772">
                  <c:v>417</c:v>
                </c:pt>
                <c:pt idx="773">
                  <c:v>262</c:v>
                </c:pt>
                <c:pt idx="774">
                  <c:v>773</c:v>
                </c:pt>
                <c:pt idx="775">
                  <c:v>534</c:v>
                </c:pt>
                <c:pt idx="776">
                  <c:v>791</c:v>
                </c:pt>
                <c:pt idx="777">
                  <c:v>803</c:v>
                </c:pt>
                <c:pt idx="778">
                  <c:v>467</c:v>
                </c:pt>
                <c:pt idx="779">
                  <c:v>574</c:v>
                </c:pt>
                <c:pt idx="780">
                  <c:v>1166</c:v>
                </c:pt>
                <c:pt idx="781">
                  <c:v>321</c:v>
                </c:pt>
                <c:pt idx="782">
                  <c:v>1338</c:v>
                </c:pt>
                <c:pt idx="783">
                  <c:v>560</c:v>
                </c:pt>
                <c:pt idx="784">
                  <c:v>641</c:v>
                </c:pt>
                <c:pt idx="785">
                  <c:v>1633</c:v>
                </c:pt>
                <c:pt idx="786">
                  <c:v>572</c:v>
                </c:pt>
                <c:pt idx="787">
                  <c:v>603</c:v>
                </c:pt>
                <c:pt idx="788">
                  <c:v>1104</c:v>
                </c:pt>
                <c:pt idx="789">
                  <c:v>583</c:v>
                </c:pt>
                <c:pt idx="790">
                  <c:v>1825</c:v>
                </c:pt>
                <c:pt idx="791">
                  <c:v>1056</c:v>
                </c:pt>
                <c:pt idx="792">
                  <c:v>384</c:v>
                </c:pt>
                <c:pt idx="793">
                  <c:v>1604</c:v>
                </c:pt>
                <c:pt idx="794">
                  <c:v>366</c:v>
                </c:pt>
                <c:pt idx="795">
                  <c:v>1069</c:v>
                </c:pt>
                <c:pt idx="796">
                  <c:v>197</c:v>
                </c:pt>
                <c:pt idx="797">
                  <c:v>1713</c:v>
                </c:pt>
                <c:pt idx="799">
                  <c:v>1903</c:v>
                </c:pt>
                <c:pt idx="800">
                  <c:v>927</c:v>
                </c:pt>
                <c:pt idx="801">
                  <c:v>78</c:v>
                </c:pt>
                <c:pt idx="802">
                  <c:v>1048</c:v>
                </c:pt>
                <c:pt idx="803">
                  <c:v>481</c:v>
                </c:pt>
                <c:pt idx="804">
                  <c:v>620</c:v>
                </c:pt>
                <c:pt idx="805">
                  <c:v>2607</c:v>
                </c:pt>
                <c:pt idx="806">
                  <c:v>232</c:v>
                </c:pt>
                <c:pt idx="807">
                  <c:v>1026</c:v>
                </c:pt>
                <c:pt idx="809">
                  <c:v>644</c:v>
                </c:pt>
                <c:pt idx="810">
                  <c:v>388</c:v>
                </c:pt>
                <c:pt idx="811">
                  <c:v>1059</c:v>
                </c:pt>
                <c:pt idx="812">
                  <c:v>801</c:v>
                </c:pt>
                <c:pt idx="813">
                  <c:v>1149</c:v>
                </c:pt>
                <c:pt idx="814">
                  <c:v>1702</c:v>
                </c:pt>
                <c:pt idx="815">
                  <c:v>1151</c:v>
                </c:pt>
                <c:pt idx="816">
                  <c:v>254</c:v>
                </c:pt>
                <c:pt idx="817">
                  <c:v>662</c:v>
                </c:pt>
                <c:pt idx="818">
                  <c:v>88</c:v>
                </c:pt>
                <c:pt idx="819">
                  <c:v>554</c:v>
                </c:pt>
                <c:pt idx="820">
                  <c:v>1807</c:v>
                </c:pt>
                <c:pt idx="821">
                  <c:v>617</c:v>
                </c:pt>
                <c:pt idx="822">
                  <c:v>1095</c:v>
                </c:pt>
                <c:pt idx="823">
                  <c:v>114</c:v>
                </c:pt>
                <c:pt idx="824">
                  <c:v>927</c:v>
                </c:pt>
                <c:pt idx="825">
                  <c:v>20</c:v>
                </c:pt>
                <c:pt idx="826">
                  <c:v>317</c:v>
                </c:pt>
                <c:pt idx="827">
                  <c:v>744</c:v>
                </c:pt>
                <c:pt idx="828">
                  <c:v>1109</c:v>
                </c:pt>
                <c:pt idx="829">
                  <c:v>1348</c:v>
                </c:pt>
                <c:pt idx="830">
                  <c:v>170</c:v>
                </c:pt>
                <c:pt idx="831">
                  <c:v>1323</c:v>
                </c:pt>
                <c:pt idx="832">
                  <c:v>1069</c:v>
                </c:pt>
                <c:pt idx="833">
                  <c:v>1063</c:v>
                </c:pt>
                <c:pt idx="834">
                  <c:v>1147</c:v>
                </c:pt>
                <c:pt idx="835">
                  <c:v>448</c:v>
                </c:pt>
                <c:pt idx="836">
                  <c:v>47</c:v>
                </c:pt>
                <c:pt idx="837">
                  <c:v>1137</c:v>
                </c:pt>
                <c:pt idx="838">
                  <c:v>1258</c:v>
                </c:pt>
                <c:pt idx="839">
                  <c:v>295</c:v>
                </c:pt>
                <c:pt idx="840">
                  <c:v>787</c:v>
                </c:pt>
                <c:pt idx="841">
                  <c:v>1218</c:v>
                </c:pt>
                <c:pt idx="842">
                  <c:v>332</c:v>
                </c:pt>
                <c:pt idx="843">
                  <c:v>836</c:v>
                </c:pt>
                <c:pt idx="844">
                  <c:v>54</c:v>
                </c:pt>
                <c:pt idx="845">
                  <c:v>843</c:v>
                </c:pt>
                <c:pt idx="846">
                  <c:v>567</c:v>
                </c:pt>
                <c:pt idx="847">
                  <c:v>2493</c:v>
                </c:pt>
                <c:pt idx="848">
                  <c:v>186</c:v>
                </c:pt>
                <c:pt idx="849">
                  <c:v>744</c:v>
                </c:pt>
                <c:pt idx="851">
                  <c:v>1731</c:v>
                </c:pt>
                <c:pt idx="852">
                  <c:v>1221</c:v>
                </c:pt>
                <c:pt idx="853">
                  <c:v>1264</c:v>
                </c:pt>
                <c:pt idx="854">
                  <c:v>56</c:v>
                </c:pt>
                <c:pt idx="855">
                  <c:v>1323</c:v>
                </c:pt>
                <c:pt idx="856">
                  <c:v>1245</c:v>
                </c:pt>
                <c:pt idx="857">
                  <c:v>860</c:v>
                </c:pt>
                <c:pt idx="858">
                  <c:v>1287</c:v>
                </c:pt>
                <c:pt idx="859">
                  <c:v>717</c:v>
                </c:pt>
                <c:pt idx="860">
                  <c:v>157</c:v>
                </c:pt>
                <c:pt idx="861">
                  <c:v>569</c:v>
                </c:pt>
                <c:pt idx="862">
                  <c:v>1040</c:v>
                </c:pt>
                <c:pt idx="863">
                  <c:v>469</c:v>
                </c:pt>
                <c:pt idx="864">
                  <c:v>571</c:v>
                </c:pt>
                <c:pt idx="865">
                  <c:v>225</c:v>
                </c:pt>
                <c:pt idx="866">
                  <c:v>1201</c:v>
                </c:pt>
                <c:pt idx="867">
                  <c:v>817</c:v>
                </c:pt>
                <c:pt idx="868">
                  <c:v>1405</c:v>
                </c:pt>
                <c:pt idx="869">
                  <c:v>621</c:v>
                </c:pt>
                <c:pt idx="870">
                  <c:v>459</c:v>
                </c:pt>
                <c:pt idx="871">
                  <c:v>926</c:v>
                </c:pt>
                <c:pt idx="872">
                  <c:v>1498</c:v>
                </c:pt>
                <c:pt idx="873">
                  <c:v>164</c:v>
                </c:pt>
                <c:pt idx="874">
                  <c:v>173</c:v>
                </c:pt>
                <c:pt idx="875">
                  <c:v>1558</c:v>
                </c:pt>
                <c:pt idx="876">
                  <c:v>387</c:v>
                </c:pt>
                <c:pt idx="877">
                  <c:v>1121</c:v>
                </c:pt>
                <c:pt idx="878">
                  <c:v>293</c:v>
                </c:pt>
                <c:pt idx="879">
                  <c:v>305</c:v>
                </c:pt>
                <c:pt idx="880">
                  <c:v>751</c:v>
                </c:pt>
                <c:pt idx="881">
                  <c:v>771</c:v>
                </c:pt>
                <c:pt idx="882">
                  <c:v>1654</c:v>
                </c:pt>
                <c:pt idx="883">
                  <c:v>1500</c:v>
                </c:pt>
                <c:pt idx="884">
                  <c:v>1331</c:v>
                </c:pt>
                <c:pt idx="885">
                  <c:v>1174</c:v>
                </c:pt>
                <c:pt idx="886">
                  <c:v>1576</c:v>
                </c:pt>
                <c:pt idx="887">
                  <c:v>1166</c:v>
                </c:pt>
                <c:pt idx="888">
                  <c:v>1044</c:v>
                </c:pt>
                <c:pt idx="889">
                  <c:v>1590</c:v>
                </c:pt>
                <c:pt idx="890">
                  <c:v>651</c:v>
                </c:pt>
                <c:pt idx="891">
                  <c:v>389</c:v>
                </c:pt>
                <c:pt idx="892">
                  <c:v>1530</c:v>
                </c:pt>
                <c:pt idx="893">
                  <c:v>1360</c:v>
                </c:pt>
                <c:pt idx="894">
                  <c:v>832</c:v>
                </c:pt>
                <c:pt idx="895">
                  <c:v>2102</c:v>
                </c:pt>
                <c:pt idx="896">
                  <c:v>385</c:v>
                </c:pt>
                <c:pt idx="897">
                  <c:v>1847</c:v>
                </c:pt>
                <c:pt idx="898">
                  <c:v>651</c:v>
                </c:pt>
                <c:pt idx="899">
                  <c:v>960</c:v>
                </c:pt>
                <c:pt idx="900">
                  <c:v>429</c:v>
                </c:pt>
                <c:pt idx="901">
                  <c:v>801</c:v>
                </c:pt>
                <c:pt idx="902">
                  <c:v>133</c:v>
                </c:pt>
                <c:pt idx="903">
                  <c:v>246</c:v>
                </c:pt>
                <c:pt idx="904">
                  <c:v>1305</c:v>
                </c:pt>
                <c:pt idx="905">
                  <c:v>424</c:v>
                </c:pt>
                <c:pt idx="906">
                  <c:v>512</c:v>
                </c:pt>
                <c:pt idx="907">
                  <c:v>770</c:v>
                </c:pt>
                <c:pt idx="908">
                  <c:v>1446</c:v>
                </c:pt>
                <c:pt idx="909">
                  <c:v>476</c:v>
                </c:pt>
                <c:pt idx="910">
                  <c:v>978</c:v>
                </c:pt>
                <c:pt idx="911">
                  <c:v>1445</c:v>
                </c:pt>
                <c:pt idx="912">
                  <c:v>690</c:v>
                </c:pt>
                <c:pt idx="913">
                  <c:v>562</c:v>
                </c:pt>
                <c:pt idx="914">
                  <c:v>1528</c:v>
                </c:pt>
                <c:pt idx="915">
                  <c:v>988</c:v>
                </c:pt>
                <c:pt idx="916">
                  <c:v>960</c:v>
                </c:pt>
                <c:pt idx="917">
                  <c:v>6459</c:v>
                </c:pt>
                <c:pt idx="918">
                  <c:v>620</c:v>
                </c:pt>
                <c:pt idx="919">
                  <c:v>1190</c:v>
                </c:pt>
                <c:pt idx="920">
                  <c:v>125</c:v>
                </c:pt>
                <c:pt idx="921">
                  <c:v>490</c:v>
                </c:pt>
                <c:pt idx="922">
                  <c:v>1394</c:v>
                </c:pt>
                <c:pt idx="923">
                  <c:v>519</c:v>
                </c:pt>
                <c:pt idx="924">
                  <c:v>538</c:v>
                </c:pt>
                <c:pt idx="925">
                  <c:v>2711</c:v>
                </c:pt>
                <c:pt idx="926">
                  <c:v>555</c:v>
                </c:pt>
                <c:pt idx="927">
                  <c:v>526</c:v>
                </c:pt>
                <c:pt idx="928">
                  <c:v>517</c:v>
                </c:pt>
                <c:pt idx="929">
                  <c:v>306</c:v>
                </c:pt>
                <c:pt idx="930">
                  <c:v>1064</c:v>
                </c:pt>
                <c:pt idx="931">
                  <c:v>1089</c:v>
                </c:pt>
                <c:pt idx="932">
                  <c:v>1401</c:v>
                </c:pt>
                <c:pt idx="933">
                  <c:v>1378</c:v>
                </c:pt>
                <c:pt idx="934">
                  <c:v>746</c:v>
                </c:pt>
                <c:pt idx="935">
                  <c:v>1762</c:v>
                </c:pt>
                <c:pt idx="936">
                  <c:v>1536</c:v>
                </c:pt>
                <c:pt idx="937">
                  <c:v>1589</c:v>
                </c:pt>
                <c:pt idx="938">
                  <c:v>83</c:v>
                </c:pt>
                <c:pt idx="939">
                  <c:v>260</c:v>
                </c:pt>
                <c:pt idx="940">
                  <c:v>221</c:v>
                </c:pt>
                <c:pt idx="941">
                  <c:v>26</c:v>
                </c:pt>
                <c:pt idx="942">
                  <c:v>882</c:v>
                </c:pt>
                <c:pt idx="943">
                  <c:v>102</c:v>
                </c:pt>
                <c:pt idx="944">
                  <c:v>1286</c:v>
                </c:pt>
                <c:pt idx="945">
                  <c:v>125</c:v>
                </c:pt>
                <c:pt idx="946">
                  <c:v>2292</c:v>
                </c:pt>
                <c:pt idx="947">
                  <c:v>663</c:v>
                </c:pt>
                <c:pt idx="948">
                  <c:v>790</c:v>
                </c:pt>
                <c:pt idx="949">
                  <c:v>1428</c:v>
                </c:pt>
                <c:pt idx="950">
                  <c:v>724</c:v>
                </c:pt>
                <c:pt idx="951">
                  <c:v>951</c:v>
                </c:pt>
                <c:pt idx="952">
                  <c:v>1562</c:v>
                </c:pt>
                <c:pt idx="953">
                  <c:v>1087</c:v>
                </c:pt>
                <c:pt idx="954">
                  <c:v>1040</c:v>
                </c:pt>
                <c:pt idx="955">
                  <c:v>959</c:v>
                </c:pt>
                <c:pt idx="957">
                  <c:v>1905</c:v>
                </c:pt>
                <c:pt idx="958">
                  <c:v>819</c:v>
                </c:pt>
                <c:pt idx="959">
                  <c:v>3705</c:v>
                </c:pt>
                <c:pt idx="960">
                  <c:v>140</c:v>
                </c:pt>
                <c:pt idx="961">
                  <c:v>752</c:v>
                </c:pt>
                <c:pt idx="962">
                  <c:v>1485</c:v>
                </c:pt>
                <c:pt idx="963">
                  <c:v>949</c:v>
                </c:pt>
                <c:pt idx="964">
                  <c:v>304</c:v>
                </c:pt>
                <c:pt idx="965">
                  <c:v>1506</c:v>
                </c:pt>
                <c:pt idx="966">
                  <c:v>1250</c:v>
                </c:pt>
                <c:pt idx="967">
                  <c:v>1704</c:v>
                </c:pt>
                <c:pt idx="968">
                  <c:v>836</c:v>
                </c:pt>
                <c:pt idx="969">
                  <c:v>1930</c:v>
                </c:pt>
                <c:pt idx="970">
                  <c:v>1122</c:v>
                </c:pt>
                <c:pt idx="971">
                  <c:v>60</c:v>
                </c:pt>
                <c:pt idx="972">
                  <c:v>1634</c:v>
                </c:pt>
                <c:pt idx="973">
                  <c:v>638</c:v>
                </c:pt>
                <c:pt idx="974">
                  <c:v>939</c:v>
                </c:pt>
                <c:pt idx="975">
                  <c:v>1178</c:v>
                </c:pt>
                <c:pt idx="977">
                  <c:v>670</c:v>
                </c:pt>
                <c:pt idx="979">
                  <c:v>1308</c:v>
                </c:pt>
                <c:pt idx="980">
                  <c:v>378</c:v>
                </c:pt>
                <c:pt idx="981">
                  <c:v>1486</c:v>
                </c:pt>
                <c:pt idx="982">
                  <c:v>1466</c:v>
                </c:pt>
                <c:pt idx="983">
                  <c:v>1177</c:v>
                </c:pt>
                <c:pt idx="984">
                  <c:v>533</c:v>
                </c:pt>
                <c:pt idx="986">
                  <c:v>2235</c:v>
                </c:pt>
                <c:pt idx="987">
                  <c:v>1672</c:v>
                </c:pt>
                <c:pt idx="988">
                  <c:v>478</c:v>
                </c:pt>
                <c:pt idx="990">
                  <c:v>396</c:v>
                </c:pt>
                <c:pt idx="991">
                  <c:v>467</c:v>
                </c:pt>
                <c:pt idx="992">
                  <c:v>1007</c:v>
                </c:pt>
                <c:pt idx="993">
                  <c:v>80</c:v>
                </c:pt>
                <c:pt idx="994">
                  <c:v>385</c:v>
                </c:pt>
                <c:pt idx="995">
                  <c:v>9</c:v>
                </c:pt>
                <c:pt idx="996">
                  <c:v>42</c:v>
                </c:pt>
                <c:pt idx="997">
                  <c:v>1406</c:v>
                </c:pt>
                <c:pt idx="998">
                  <c:v>991</c:v>
                </c:pt>
                <c:pt idx="999">
                  <c:v>1884</c:v>
                </c:pt>
                <c:pt idx="1000">
                  <c:v>151</c:v>
                </c:pt>
                <c:pt idx="1001">
                  <c:v>337</c:v>
                </c:pt>
                <c:pt idx="1002">
                  <c:v>616</c:v>
                </c:pt>
                <c:pt idx="1003">
                  <c:v>522</c:v>
                </c:pt>
                <c:pt idx="1004">
                  <c:v>437</c:v>
                </c:pt>
                <c:pt idx="1005">
                  <c:v>851</c:v>
                </c:pt>
                <c:pt idx="1006">
                  <c:v>818</c:v>
                </c:pt>
                <c:pt idx="1007">
                  <c:v>361</c:v>
                </c:pt>
                <c:pt idx="1008">
                  <c:v>144</c:v>
                </c:pt>
                <c:pt idx="1009">
                  <c:v>508</c:v>
                </c:pt>
                <c:pt idx="1010">
                  <c:v>505</c:v>
                </c:pt>
                <c:pt idx="1011">
                  <c:v>216</c:v>
                </c:pt>
                <c:pt idx="1012">
                  <c:v>2012</c:v>
                </c:pt>
                <c:pt idx="1014">
                  <c:v>1167</c:v>
                </c:pt>
                <c:pt idx="1015">
                  <c:v>1070</c:v>
                </c:pt>
                <c:pt idx="1016">
                  <c:v>664</c:v>
                </c:pt>
                <c:pt idx="1017">
                  <c:v>674</c:v>
                </c:pt>
                <c:pt idx="1018">
                  <c:v>697</c:v>
                </c:pt>
                <c:pt idx="1019">
                  <c:v>874</c:v>
                </c:pt>
                <c:pt idx="1020">
                  <c:v>1419</c:v>
                </c:pt>
                <c:pt idx="1021">
                  <c:v>787</c:v>
                </c:pt>
                <c:pt idx="1022">
                  <c:v>932</c:v>
                </c:pt>
                <c:pt idx="1023">
                  <c:v>103</c:v>
                </c:pt>
                <c:pt idx="1025">
                  <c:v>1028</c:v>
                </c:pt>
                <c:pt idx="1026">
                  <c:v>234</c:v>
                </c:pt>
                <c:pt idx="1027">
                  <c:v>729</c:v>
                </c:pt>
                <c:pt idx="1028">
                  <c:v>706</c:v>
                </c:pt>
                <c:pt idx="1029">
                  <c:v>1412</c:v>
                </c:pt>
                <c:pt idx="1030">
                  <c:v>722</c:v>
                </c:pt>
                <c:pt idx="1031">
                  <c:v>180</c:v>
                </c:pt>
                <c:pt idx="1032">
                  <c:v>1101</c:v>
                </c:pt>
                <c:pt idx="1033">
                  <c:v>550</c:v>
                </c:pt>
                <c:pt idx="1034">
                  <c:v>627</c:v>
                </c:pt>
                <c:pt idx="1035">
                  <c:v>1353</c:v>
                </c:pt>
                <c:pt idx="1036">
                  <c:v>752</c:v>
                </c:pt>
                <c:pt idx="1037">
                  <c:v>57</c:v>
                </c:pt>
                <c:pt idx="1038">
                  <c:v>314</c:v>
                </c:pt>
                <c:pt idx="1039">
                  <c:v>1132</c:v>
                </c:pt>
                <c:pt idx="1040">
                  <c:v>371</c:v>
                </c:pt>
                <c:pt idx="1041">
                  <c:v>433</c:v>
                </c:pt>
                <c:pt idx="1042">
                  <c:v>240</c:v>
                </c:pt>
                <c:pt idx="1043">
                  <c:v>434</c:v>
                </c:pt>
                <c:pt idx="1044">
                  <c:v>1899</c:v>
                </c:pt>
                <c:pt idx="1045">
                  <c:v>601</c:v>
                </c:pt>
                <c:pt idx="1046">
                  <c:v>113</c:v>
                </c:pt>
                <c:pt idx="1047">
                  <c:v>1089</c:v>
                </c:pt>
                <c:pt idx="1048">
                  <c:v>2174</c:v>
                </c:pt>
                <c:pt idx="1049">
                  <c:v>55</c:v>
                </c:pt>
                <c:pt idx="1050">
                  <c:v>170</c:v>
                </c:pt>
                <c:pt idx="1051">
                  <c:v>1915</c:v>
                </c:pt>
                <c:pt idx="1052">
                  <c:v>50</c:v>
                </c:pt>
                <c:pt idx="1053">
                  <c:v>536</c:v>
                </c:pt>
                <c:pt idx="1054">
                  <c:v>1186</c:v>
                </c:pt>
                <c:pt idx="1055">
                  <c:v>522</c:v>
                </c:pt>
                <c:pt idx="1056">
                  <c:v>141</c:v>
                </c:pt>
                <c:pt idx="1057">
                  <c:v>1314</c:v>
                </c:pt>
                <c:pt idx="1058">
                  <c:v>1283</c:v>
                </c:pt>
                <c:pt idx="1059">
                  <c:v>1941</c:v>
                </c:pt>
                <c:pt idx="1060">
                  <c:v>373</c:v>
                </c:pt>
                <c:pt idx="1061">
                  <c:v>2263</c:v>
                </c:pt>
                <c:pt idx="1063">
                  <c:v>827</c:v>
                </c:pt>
                <c:pt idx="1065">
                  <c:v>44</c:v>
                </c:pt>
                <c:pt idx="1066">
                  <c:v>3303</c:v>
                </c:pt>
                <c:pt idx="1067">
                  <c:v>1822</c:v>
                </c:pt>
                <c:pt idx="1068">
                  <c:v>849</c:v>
                </c:pt>
                <c:pt idx="1069">
                  <c:v>224</c:v>
                </c:pt>
                <c:pt idx="1070">
                  <c:v>910</c:v>
                </c:pt>
                <c:pt idx="1071">
                  <c:v>425</c:v>
                </c:pt>
                <c:pt idx="1072">
                  <c:v>35</c:v>
                </c:pt>
                <c:pt idx="1073">
                  <c:v>689</c:v>
                </c:pt>
                <c:pt idx="1074">
                  <c:v>1007</c:v>
                </c:pt>
                <c:pt idx="1075">
                  <c:v>1077</c:v>
                </c:pt>
                <c:pt idx="1076">
                  <c:v>1197</c:v>
                </c:pt>
                <c:pt idx="1077">
                  <c:v>949</c:v>
                </c:pt>
                <c:pt idx="1078">
                  <c:v>518</c:v>
                </c:pt>
                <c:pt idx="1079">
                  <c:v>215</c:v>
                </c:pt>
                <c:pt idx="1080">
                  <c:v>124</c:v>
                </c:pt>
                <c:pt idx="1081">
                  <c:v>468</c:v>
                </c:pt>
                <c:pt idx="1082">
                  <c:v>480</c:v>
                </c:pt>
                <c:pt idx="1083">
                  <c:v>580</c:v>
                </c:pt>
                <c:pt idx="1084">
                  <c:v>2487</c:v>
                </c:pt>
                <c:pt idx="1085">
                  <c:v>1218</c:v>
                </c:pt>
                <c:pt idx="1086">
                  <c:v>544</c:v>
                </c:pt>
                <c:pt idx="1087">
                  <c:v>360</c:v>
                </c:pt>
                <c:pt idx="1088">
                  <c:v>1579</c:v>
                </c:pt>
                <c:pt idx="1089">
                  <c:v>960</c:v>
                </c:pt>
                <c:pt idx="1091">
                  <c:v>1567</c:v>
                </c:pt>
                <c:pt idx="1092">
                  <c:v>299</c:v>
                </c:pt>
                <c:pt idx="1093">
                  <c:v>1657</c:v>
                </c:pt>
                <c:pt idx="1094">
                  <c:v>1351</c:v>
                </c:pt>
                <c:pt idx="1095">
                  <c:v>1400</c:v>
                </c:pt>
                <c:pt idx="1096">
                  <c:v>2886</c:v>
                </c:pt>
                <c:pt idx="1097">
                  <c:v>292</c:v>
                </c:pt>
                <c:pt idx="1098">
                  <c:v>744</c:v>
                </c:pt>
                <c:pt idx="1099">
                  <c:v>1442</c:v>
                </c:pt>
                <c:pt idx="1100">
                  <c:v>594</c:v>
                </c:pt>
                <c:pt idx="1101">
                  <c:v>75</c:v>
                </c:pt>
                <c:pt idx="1102">
                  <c:v>1368</c:v>
                </c:pt>
                <c:pt idx="1103">
                  <c:v>1182</c:v>
                </c:pt>
                <c:pt idx="1104">
                  <c:v>606</c:v>
                </c:pt>
                <c:pt idx="1105">
                  <c:v>11268</c:v>
                </c:pt>
                <c:pt idx="1106">
                  <c:v>414</c:v>
                </c:pt>
                <c:pt idx="1107">
                  <c:v>627</c:v>
                </c:pt>
                <c:pt idx="1108">
                  <c:v>57</c:v>
                </c:pt>
                <c:pt idx="1109">
                  <c:v>2075</c:v>
                </c:pt>
                <c:pt idx="1110">
                  <c:v>1700</c:v>
                </c:pt>
                <c:pt idx="1111">
                  <c:v>842</c:v>
                </c:pt>
                <c:pt idx="1112">
                  <c:v>54</c:v>
                </c:pt>
                <c:pt idx="1113">
                  <c:v>991</c:v>
                </c:pt>
                <c:pt idx="1114">
                  <c:v>78</c:v>
                </c:pt>
                <c:pt idx="1115">
                  <c:v>1495</c:v>
                </c:pt>
                <c:pt idx="1116">
                  <c:v>647</c:v>
                </c:pt>
                <c:pt idx="1117">
                  <c:v>2538</c:v>
                </c:pt>
                <c:pt idx="1118">
                  <c:v>661</c:v>
                </c:pt>
                <c:pt idx="1119">
                  <c:v>886</c:v>
                </c:pt>
                <c:pt idx="1120">
                  <c:v>811</c:v>
                </c:pt>
                <c:pt idx="1121">
                  <c:v>420</c:v>
                </c:pt>
                <c:pt idx="1122">
                  <c:v>3465</c:v>
                </c:pt>
                <c:pt idx="1123">
                  <c:v>2068</c:v>
                </c:pt>
                <c:pt idx="1124">
                  <c:v>213</c:v>
                </c:pt>
                <c:pt idx="1125">
                  <c:v>619</c:v>
                </c:pt>
                <c:pt idx="1126">
                  <c:v>1530</c:v>
                </c:pt>
                <c:pt idx="1127">
                  <c:v>2125</c:v>
                </c:pt>
                <c:pt idx="1128">
                  <c:v>265</c:v>
                </c:pt>
                <c:pt idx="1129">
                  <c:v>1613</c:v>
                </c:pt>
                <c:pt idx="1130">
                  <c:v>4211</c:v>
                </c:pt>
                <c:pt idx="1131">
                  <c:v>762</c:v>
                </c:pt>
                <c:pt idx="1132">
                  <c:v>1156</c:v>
                </c:pt>
                <c:pt idx="1133">
                  <c:v>411</c:v>
                </c:pt>
                <c:pt idx="1134">
                  <c:v>1800</c:v>
                </c:pt>
                <c:pt idx="1135">
                  <c:v>226</c:v>
                </c:pt>
                <c:pt idx="1136">
                  <c:v>1433</c:v>
                </c:pt>
                <c:pt idx="1137">
                  <c:v>1738</c:v>
                </c:pt>
                <c:pt idx="1138">
                  <c:v>793</c:v>
                </c:pt>
                <c:pt idx="1139">
                  <c:v>1635</c:v>
                </c:pt>
                <c:pt idx="1140">
                  <c:v>614</c:v>
                </c:pt>
                <c:pt idx="1141">
                  <c:v>838</c:v>
                </c:pt>
                <c:pt idx="1142">
                  <c:v>2107</c:v>
                </c:pt>
                <c:pt idx="1143">
                  <c:v>403</c:v>
                </c:pt>
                <c:pt idx="1144">
                  <c:v>811</c:v>
                </c:pt>
                <c:pt idx="1145">
                  <c:v>4886</c:v>
                </c:pt>
                <c:pt idx="1146">
                  <c:v>306</c:v>
                </c:pt>
                <c:pt idx="1147">
                  <c:v>566</c:v>
                </c:pt>
                <c:pt idx="1148">
                  <c:v>888</c:v>
                </c:pt>
                <c:pt idx="1149">
                  <c:v>160</c:v>
                </c:pt>
                <c:pt idx="1150">
                  <c:v>1835</c:v>
                </c:pt>
                <c:pt idx="1151">
                  <c:v>2430</c:v>
                </c:pt>
                <c:pt idx="1152">
                  <c:v>107</c:v>
                </c:pt>
                <c:pt idx="1153">
                  <c:v>1372</c:v>
                </c:pt>
                <c:pt idx="1154">
                  <c:v>1192</c:v>
                </c:pt>
                <c:pt idx="1155">
                  <c:v>575</c:v>
                </c:pt>
                <c:pt idx="1156">
                  <c:v>1710</c:v>
                </c:pt>
                <c:pt idx="1158">
                  <c:v>990</c:v>
                </c:pt>
                <c:pt idx="1159">
                  <c:v>2306</c:v>
                </c:pt>
                <c:pt idx="1160">
                  <c:v>328</c:v>
                </c:pt>
                <c:pt idx="1161">
                  <c:v>227</c:v>
                </c:pt>
                <c:pt idx="1162">
                  <c:v>276</c:v>
                </c:pt>
                <c:pt idx="1163">
                  <c:v>1498</c:v>
                </c:pt>
                <c:pt idx="1164">
                  <c:v>1650</c:v>
                </c:pt>
                <c:pt idx="1165">
                  <c:v>1091</c:v>
                </c:pt>
                <c:pt idx="1166">
                  <c:v>2184</c:v>
                </c:pt>
                <c:pt idx="1167">
                  <c:v>150</c:v>
                </c:pt>
                <c:pt idx="1168">
                  <c:v>1084</c:v>
                </c:pt>
                <c:pt idx="1169">
                  <c:v>1111</c:v>
                </c:pt>
                <c:pt idx="1170">
                  <c:v>1557</c:v>
                </c:pt>
                <c:pt idx="1172">
                  <c:v>241</c:v>
                </c:pt>
                <c:pt idx="1173">
                  <c:v>284</c:v>
                </c:pt>
                <c:pt idx="1174">
                  <c:v>1509</c:v>
                </c:pt>
                <c:pt idx="1175">
                  <c:v>403</c:v>
                </c:pt>
                <c:pt idx="1176">
                  <c:v>597</c:v>
                </c:pt>
                <c:pt idx="1177">
                  <c:v>1500</c:v>
                </c:pt>
                <c:pt idx="1179">
                  <c:v>461</c:v>
                </c:pt>
                <c:pt idx="1180">
                  <c:v>174</c:v>
                </c:pt>
                <c:pt idx="1181">
                  <c:v>648</c:v>
                </c:pt>
                <c:pt idx="1182">
                  <c:v>944</c:v>
                </c:pt>
                <c:pt idx="1183">
                  <c:v>1841</c:v>
                </c:pt>
                <c:pt idx="1184">
                  <c:v>187</c:v>
                </c:pt>
                <c:pt idx="1185">
                  <c:v>1208</c:v>
                </c:pt>
                <c:pt idx="1186">
                  <c:v>861</c:v>
                </c:pt>
                <c:pt idx="1187">
                  <c:v>1807</c:v>
                </c:pt>
                <c:pt idx="1188">
                  <c:v>1262</c:v>
                </c:pt>
                <c:pt idx="1189">
                  <c:v>982</c:v>
                </c:pt>
                <c:pt idx="1190">
                  <c:v>234</c:v>
                </c:pt>
                <c:pt idx="1191">
                  <c:v>753</c:v>
                </c:pt>
                <c:pt idx="1192">
                  <c:v>1534</c:v>
                </c:pt>
                <c:pt idx="1193">
                  <c:v>1241</c:v>
                </c:pt>
                <c:pt idx="1194">
                  <c:v>840</c:v>
                </c:pt>
                <c:pt idx="1195">
                  <c:v>4571</c:v>
                </c:pt>
                <c:pt idx="1196">
                  <c:v>1800</c:v>
                </c:pt>
                <c:pt idx="1197">
                  <c:v>1604</c:v>
                </c:pt>
                <c:pt idx="1198">
                  <c:v>400</c:v>
                </c:pt>
                <c:pt idx="1199">
                  <c:v>362</c:v>
                </c:pt>
                <c:pt idx="1200">
                  <c:v>1127</c:v>
                </c:pt>
                <c:pt idx="1201">
                  <c:v>750</c:v>
                </c:pt>
                <c:pt idx="1202">
                  <c:v>446</c:v>
                </c:pt>
                <c:pt idx="1203">
                  <c:v>832</c:v>
                </c:pt>
                <c:pt idx="1204">
                  <c:v>309</c:v>
                </c:pt>
                <c:pt idx="1205">
                  <c:v>2216</c:v>
                </c:pt>
                <c:pt idx="1206">
                  <c:v>4656</c:v>
                </c:pt>
                <c:pt idx="1207">
                  <c:v>1439</c:v>
                </c:pt>
                <c:pt idx="1208">
                  <c:v>2081</c:v>
                </c:pt>
                <c:pt idx="1209">
                  <c:v>1773</c:v>
                </c:pt>
                <c:pt idx="1210">
                  <c:v>1467</c:v>
                </c:pt>
                <c:pt idx="1211">
                  <c:v>480</c:v>
                </c:pt>
                <c:pt idx="1212">
                  <c:v>442</c:v>
                </c:pt>
                <c:pt idx="1213">
                  <c:v>963</c:v>
                </c:pt>
                <c:pt idx="1214">
                  <c:v>1519</c:v>
                </c:pt>
                <c:pt idx="1215">
                  <c:v>541</c:v>
                </c:pt>
                <c:pt idx="1216">
                  <c:v>2305</c:v>
                </c:pt>
                <c:pt idx="1217">
                  <c:v>668</c:v>
                </c:pt>
                <c:pt idx="1218">
                  <c:v>846</c:v>
                </c:pt>
                <c:pt idx="1219">
                  <c:v>757</c:v>
                </c:pt>
                <c:pt idx="1220">
                  <c:v>1783</c:v>
                </c:pt>
                <c:pt idx="1221">
                  <c:v>3400</c:v>
                </c:pt>
                <c:pt idx="1222">
                  <c:v>1388</c:v>
                </c:pt>
                <c:pt idx="1223">
                  <c:v>1736</c:v>
                </c:pt>
                <c:pt idx="1224">
                  <c:v>1060</c:v>
                </c:pt>
                <c:pt idx="1225">
                  <c:v>957</c:v>
                </c:pt>
                <c:pt idx="1226">
                  <c:v>1160</c:v>
                </c:pt>
                <c:pt idx="1227">
                  <c:v>1336</c:v>
                </c:pt>
                <c:pt idx="1228">
                  <c:v>115</c:v>
                </c:pt>
                <c:pt idx="1229">
                  <c:v>1766</c:v>
                </c:pt>
                <c:pt idx="1230">
                  <c:v>596</c:v>
                </c:pt>
                <c:pt idx="1231">
                  <c:v>769</c:v>
                </c:pt>
                <c:pt idx="1232">
                  <c:v>1199</c:v>
                </c:pt>
                <c:pt idx="1233">
                  <c:v>21</c:v>
                </c:pt>
                <c:pt idx="1234">
                  <c:v>120</c:v>
                </c:pt>
                <c:pt idx="1235">
                  <c:v>223</c:v>
                </c:pt>
                <c:pt idx="1236">
                  <c:v>560</c:v>
                </c:pt>
                <c:pt idx="1237">
                  <c:v>1314</c:v>
                </c:pt>
                <c:pt idx="1238">
                  <c:v>1215</c:v>
                </c:pt>
                <c:pt idx="1239">
                  <c:v>1544</c:v>
                </c:pt>
                <c:pt idx="1240">
                  <c:v>1942</c:v>
                </c:pt>
                <c:pt idx="1241">
                  <c:v>11009</c:v>
                </c:pt>
                <c:pt idx="1242">
                  <c:v>2216</c:v>
                </c:pt>
                <c:pt idx="1243">
                  <c:v>3077</c:v>
                </c:pt>
                <c:pt idx="1244">
                  <c:v>1869</c:v>
                </c:pt>
                <c:pt idx="1245">
                  <c:v>1470</c:v>
                </c:pt>
                <c:pt idx="1246">
                  <c:v>1335</c:v>
                </c:pt>
                <c:pt idx="1247">
                  <c:v>621</c:v>
                </c:pt>
                <c:pt idx="1248">
                  <c:v>595</c:v>
                </c:pt>
                <c:pt idx="1249">
                  <c:v>1698</c:v>
                </c:pt>
                <c:pt idx="1250">
                  <c:v>3679</c:v>
                </c:pt>
                <c:pt idx="1251">
                  <c:v>766</c:v>
                </c:pt>
                <c:pt idx="1252">
                  <c:v>2672</c:v>
                </c:pt>
                <c:pt idx="1253">
                  <c:v>3118</c:v>
                </c:pt>
                <c:pt idx="1254">
                  <c:v>969</c:v>
                </c:pt>
                <c:pt idx="1255">
                  <c:v>986</c:v>
                </c:pt>
                <c:pt idx="1256">
                  <c:v>264</c:v>
                </c:pt>
                <c:pt idx="1257">
                  <c:v>30</c:v>
                </c:pt>
                <c:pt idx="1258">
                  <c:v>1187</c:v>
                </c:pt>
                <c:pt idx="1259">
                  <c:v>1863</c:v>
                </c:pt>
                <c:pt idx="1260">
                  <c:v>528</c:v>
                </c:pt>
                <c:pt idx="1261">
                  <c:v>70</c:v>
                </c:pt>
                <c:pt idx="1262">
                  <c:v>11268</c:v>
                </c:pt>
                <c:pt idx="1263">
                  <c:v>726</c:v>
                </c:pt>
                <c:pt idx="1264">
                  <c:v>490</c:v>
                </c:pt>
                <c:pt idx="1265">
                  <c:v>1940</c:v>
                </c:pt>
                <c:pt idx="1266">
                  <c:v>1193</c:v>
                </c:pt>
                <c:pt idx="1268">
                  <c:v>1152</c:v>
                </c:pt>
                <c:pt idx="1269">
                  <c:v>294</c:v>
                </c:pt>
                <c:pt idx="1270">
                  <c:v>502</c:v>
                </c:pt>
                <c:pt idx="1271">
                  <c:v>749</c:v>
                </c:pt>
                <c:pt idx="1272">
                  <c:v>1613</c:v>
                </c:pt>
                <c:pt idx="1273">
                  <c:v>1805</c:v>
                </c:pt>
                <c:pt idx="1274">
                  <c:v>281</c:v>
                </c:pt>
                <c:pt idx="1276">
                  <c:v>103</c:v>
                </c:pt>
                <c:pt idx="1277">
                  <c:v>719</c:v>
                </c:pt>
                <c:pt idx="1278">
                  <c:v>579</c:v>
                </c:pt>
                <c:pt idx="1279">
                  <c:v>1496</c:v>
                </c:pt>
                <c:pt idx="1280">
                  <c:v>3383</c:v>
                </c:pt>
                <c:pt idx="1281">
                  <c:v>777</c:v>
                </c:pt>
                <c:pt idx="1282">
                  <c:v>2366</c:v>
                </c:pt>
                <c:pt idx="1283">
                  <c:v>2077</c:v>
                </c:pt>
                <c:pt idx="1284">
                  <c:v>1230</c:v>
                </c:pt>
                <c:pt idx="1285">
                  <c:v>1885</c:v>
                </c:pt>
                <c:pt idx="1286">
                  <c:v>124</c:v>
                </c:pt>
                <c:pt idx="1287">
                  <c:v>924</c:v>
                </c:pt>
                <c:pt idx="1288">
                  <c:v>2203</c:v>
                </c:pt>
                <c:pt idx="1289">
                  <c:v>916</c:v>
                </c:pt>
                <c:pt idx="1291">
                  <c:v>1860</c:v>
                </c:pt>
                <c:pt idx="1292">
                  <c:v>2072</c:v>
                </c:pt>
                <c:pt idx="1293">
                  <c:v>266</c:v>
                </c:pt>
                <c:pt idx="1294">
                  <c:v>1531</c:v>
                </c:pt>
                <c:pt idx="1295">
                  <c:v>1690</c:v>
                </c:pt>
                <c:pt idx="1296">
                  <c:v>88</c:v>
                </c:pt>
                <c:pt idx="1297">
                  <c:v>1750</c:v>
                </c:pt>
                <c:pt idx="1298">
                  <c:v>972</c:v>
                </c:pt>
                <c:pt idx="1299">
                  <c:v>1137</c:v>
                </c:pt>
                <c:pt idx="1300">
                  <c:v>3676</c:v>
                </c:pt>
                <c:pt idx="1301">
                  <c:v>2943</c:v>
                </c:pt>
                <c:pt idx="1302">
                  <c:v>687</c:v>
                </c:pt>
                <c:pt idx="1304">
                  <c:v>1000</c:v>
                </c:pt>
                <c:pt idx="1305">
                  <c:v>2281</c:v>
                </c:pt>
                <c:pt idx="1306">
                  <c:v>143</c:v>
                </c:pt>
                <c:pt idx="1307">
                  <c:v>1103</c:v>
                </c:pt>
                <c:pt idx="1308">
                  <c:v>9</c:v>
                </c:pt>
                <c:pt idx="1309">
                  <c:v>1393</c:v>
                </c:pt>
                <c:pt idx="1310">
                  <c:v>1562</c:v>
                </c:pt>
                <c:pt idx="1311">
                  <c:v>2794</c:v>
                </c:pt>
                <c:pt idx="1312">
                  <c:v>1622</c:v>
                </c:pt>
                <c:pt idx="1313">
                  <c:v>3267</c:v>
                </c:pt>
                <c:pt idx="1314">
                  <c:v>480</c:v>
                </c:pt>
                <c:pt idx="1315">
                  <c:v>5000</c:v>
                </c:pt>
                <c:pt idx="1316">
                  <c:v>880</c:v>
                </c:pt>
                <c:pt idx="1317">
                  <c:v>254</c:v>
                </c:pt>
                <c:pt idx="1318">
                  <c:v>1815</c:v>
                </c:pt>
                <c:pt idx="1319">
                  <c:v>2084</c:v>
                </c:pt>
                <c:pt idx="1320">
                  <c:v>2609</c:v>
                </c:pt>
                <c:pt idx="1321">
                  <c:v>1107</c:v>
                </c:pt>
                <c:pt idx="1322">
                  <c:v>2304</c:v>
                </c:pt>
                <c:pt idx="1323">
                  <c:v>2942</c:v>
                </c:pt>
                <c:pt idx="1324">
                  <c:v>599</c:v>
                </c:pt>
                <c:pt idx="1325">
                  <c:v>1680</c:v>
                </c:pt>
                <c:pt idx="1326">
                  <c:v>88</c:v>
                </c:pt>
                <c:pt idx="1327">
                  <c:v>219</c:v>
                </c:pt>
                <c:pt idx="1328">
                  <c:v>5407</c:v>
                </c:pt>
                <c:pt idx="1329">
                  <c:v>1367</c:v>
                </c:pt>
                <c:pt idx="1330">
                  <c:v>237</c:v>
                </c:pt>
                <c:pt idx="1331">
                  <c:v>963</c:v>
                </c:pt>
                <c:pt idx="1332">
                  <c:v>115</c:v>
                </c:pt>
                <c:pt idx="1333">
                  <c:v>1803</c:v>
                </c:pt>
                <c:pt idx="1334">
                  <c:v>1532</c:v>
                </c:pt>
                <c:pt idx="1335">
                  <c:v>1976</c:v>
                </c:pt>
                <c:pt idx="1336">
                  <c:v>457</c:v>
                </c:pt>
                <c:pt idx="1337">
                  <c:v>2446</c:v>
                </c:pt>
                <c:pt idx="1338">
                  <c:v>169</c:v>
                </c:pt>
                <c:pt idx="1339">
                  <c:v>1249</c:v>
                </c:pt>
                <c:pt idx="1340">
                  <c:v>2139</c:v>
                </c:pt>
                <c:pt idx="1341">
                  <c:v>89</c:v>
                </c:pt>
                <c:pt idx="1342">
                  <c:v>609</c:v>
                </c:pt>
                <c:pt idx="1343">
                  <c:v>750</c:v>
                </c:pt>
                <c:pt idx="1344">
                  <c:v>1354</c:v>
                </c:pt>
                <c:pt idx="1345">
                  <c:v>2233</c:v>
                </c:pt>
                <c:pt idx="1346">
                  <c:v>2106</c:v>
                </c:pt>
                <c:pt idx="1347">
                  <c:v>2724</c:v>
                </c:pt>
                <c:pt idx="1348">
                  <c:v>1314</c:v>
                </c:pt>
                <c:pt idx="1349">
                  <c:v>102</c:v>
                </c:pt>
                <c:pt idx="1350">
                  <c:v>2431</c:v>
                </c:pt>
                <c:pt idx="1351">
                  <c:v>867</c:v>
                </c:pt>
                <c:pt idx="1352">
                  <c:v>294</c:v>
                </c:pt>
                <c:pt idx="1353">
                  <c:v>150</c:v>
                </c:pt>
                <c:pt idx="1354">
                  <c:v>700</c:v>
                </c:pt>
                <c:pt idx="1355">
                  <c:v>155</c:v>
                </c:pt>
                <c:pt idx="1356">
                  <c:v>569</c:v>
                </c:pt>
                <c:pt idx="1357">
                  <c:v>459</c:v>
                </c:pt>
                <c:pt idx="1358">
                  <c:v>2413</c:v>
                </c:pt>
                <c:pt idx="1359">
                  <c:v>1885</c:v>
                </c:pt>
                <c:pt idx="1360">
                  <c:v>63</c:v>
                </c:pt>
                <c:pt idx="1361">
                  <c:v>10298</c:v>
                </c:pt>
                <c:pt idx="1362">
                  <c:v>2189</c:v>
                </c:pt>
                <c:pt idx="1363">
                  <c:v>1648</c:v>
                </c:pt>
                <c:pt idx="1364">
                  <c:v>2122</c:v>
                </c:pt>
                <c:pt idx="1365">
                  <c:v>847</c:v>
                </c:pt>
                <c:pt idx="1366">
                  <c:v>4215</c:v>
                </c:pt>
                <c:pt idx="1367">
                  <c:v>2053</c:v>
                </c:pt>
                <c:pt idx="1368">
                  <c:v>1507</c:v>
                </c:pt>
                <c:pt idx="1369">
                  <c:v>513</c:v>
                </c:pt>
                <c:pt idx="1370">
                  <c:v>1380</c:v>
                </c:pt>
                <c:pt idx="1371">
                  <c:v>324</c:v>
                </c:pt>
                <c:pt idx="1372">
                  <c:v>2380</c:v>
                </c:pt>
                <c:pt idx="1373">
                  <c:v>197</c:v>
                </c:pt>
                <c:pt idx="1374">
                  <c:v>273</c:v>
                </c:pt>
                <c:pt idx="1375">
                  <c:v>2062</c:v>
                </c:pt>
                <c:pt idx="1376">
                  <c:v>100</c:v>
                </c:pt>
                <c:pt idx="1377">
                  <c:v>5468</c:v>
                </c:pt>
                <c:pt idx="1378">
                  <c:v>1250</c:v>
                </c:pt>
                <c:pt idx="1379">
                  <c:v>1771</c:v>
                </c:pt>
                <c:pt idx="1380">
                  <c:v>100</c:v>
                </c:pt>
                <c:pt idx="1381">
                  <c:v>1543</c:v>
                </c:pt>
                <c:pt idx="1382">
                  <c:v>1112</c:v>
                </c:pt>
                <c:pt idx="1383">
                  <c:v>801</c:v>
                </c:pt>
                <c:pt idx="1384">
                  <c:v>32</c:v>
                </c:pt>
                <c:pt idx="1385">
                  <c:v>1017</c:v>
                </c:pt>
                <c:pt idx="1386">
                  <c:v>2389</c:v>
                </c:pt>
                <c:pt idx="1387">
                  <c:v>860</c:v>
                </c:pt>
                <c:pt idx="1388">
                  <c:v>2771</c:v>
                </c:pt>
                <c:pt idx="1389">
                  <c:v>3847</c:v>
                </c:pt>
                <c:pt idx="1390">
                  <c:v>306</c:v>
                </c:pt>
                <c:pt idx="1391">
                  <c:v>2147</c:v>
                </c:pt>
                <c:pt idx="1392">
                  <c:v>1202</c:v>
                </c:pt>
                <c:pt idx="1393">
                  <c:v>1411</c:v>
                </c:pt>
                <c:pt idx="1394">
                  <c:v>1906</c:v>
                </c:pt>
                <c:pt idx="1395">
                  <c:v>3710</c:v>
                </c:pt>
                <c:pt idx="1396">
                  <c:v>211</c:v>
                </c:pt>
                <c:pt idx="1397">
                  <c:v>960</c:v>
                </c:pt>
                <c:pt idx="1398">
                  <c:v>566</c:v>
                </c:pt>
                <c:pt idx="1399">
                  <c:v>1772</c:v>
                </c:pt>
                <c:pt idx="1401">
                  <c:v>1246</c:v>
                </c:pt>
                <c:pt idx="1402">
                  <c:v>2241</c:v>
                </c:pt>
                <c:pt idx="1403">
                  <c:v>1265</c:v>
                </c:pt>
                <c:pt idx="1404">
                  <c:v>314</c:v>
                </c:pt>
                <c:pt idx="1405">
                  <c:v>237</c:v>
                </c:pt>
                <c:pt idx="1406">
                  <c:v>152</c:v>
                </c:pt>
                <c:pt idx="1407">
                  <c:v>64</c:v>
                </c:pt>
                <c:pt idx="1408">
                  <c:v>7025</c:v>
                </c:pt>
                <c:pt idx="1409">
                  <c:v>232</c:v>
                </c:pt>
                <c:pt idx="1410">
                  <c:v>113</c:v>
                </c:pt>
                <c:pt idx="1411">
                  <c:v>581</c:v>
                </c:pt>
                <c:pt idx="1412">
                  <c:v>17</c:v>
                </c:pt>
                <c:pt idx="1413">
                  <c:v>1330</c:v>
                </c:pt>
                <c:pt idx="1414">
                  <c:v>316</c:v>
                </c:pt>
                <c:pt idx="1415">
                  <c:v>1336</c:v>
                </c:pt>
                <c:pt idx="1416">
                  <c:v>60</c:v>
                </c:pt>
                <c:pt idx="1417">
                  <c:v>1432</c:v>
                </c:pt>
                <c:pt idx="1418">
                  <c:v>137</c:v>
                </c:pt>
                <c:pt idx="1419">
                  <c:v>1998</c:v>
                </c:pt>
                <c:pt idx="1420">
                  <c:v>369</c:v>
                </c:pt>
                <c:pt idx="1421">
                  <c:v>84</c:v>
                </c:pt>
                <c:pt idx="1422">
                  <c:v>638</c:v>
                </c:pt>
                <c:pt idx="1423">
                  <c:v>809</c:v>
                </c:pt>
                <c:pt idx="1424">
                  <c:v>42</c:v>
                </c:pt>
                <c:pt idx="1425">
                  <c:v>289</c:v>
                </c:pt>
                <c:pt idx="1426">
                  <c:v>199</c:v>
                </c:pt>
                <c:pt idx="1427">
                  <c:v>3354</c:v>
                </c:pt>
                <c:pt idx="1428">
                  <c:v>151</c:v>
                </c:pt>
                <c:pt idx="1429">
                  <c:v>114</c:v>
                </c:pt>
                <c:pt idx="1430">
                  <c:v>243</c:v>
                </c:pt>
                <c:pt idx="1432">
                  <c:v>2298</c:v>
                </c:pt>
                <c:pt idx="1433">
                  <c:v>26</c:v>
                </c:pt>
                <c:pt idx="1434">
                  <c:v>283</c:v>
                </c:pt>
                <c:pt idx="1435">
                  <c:v>721</c:v>
                </c:pt>
                <c:pt idx="1436">
                  <c:v>235</c:v>
                </c:pt>
                <c:pt idx="1437">
                  <c:v>817</c:v>
                </c:pt>
                <c:pt idx="1438">
                  <c:v>83</c:v>
                </c:pt>
                <c:pt idx="1439">
                  <c:v>1252</c:v>
                </c:pt>
                <c:pt idx="1440">
                  <c:v>1503</c:v>
                </c:pt>
                <c:pt idx="1441">
                  <c:v>4</c:v>
                </c:pt>
                <c:pt idx="1442">
                  <c:v>169</c:v>
                </c:pt>
                <c:pt idx="1443">
                  <c:v>343</c:v>
                </c:pt>
                <c:pt idx="1444">
                  <c:v>82</c:v>
                </c:pt>
                <c:pt idx="1445">
                  <c:v>263</c:v>
                </c:pt>
                <c:pt idx="1446">
                  <c:v>5</c:v>
                </c:pt>
                <c:pt idx="1447">
                  <c:v>106</c:v>
                </c:pt>
                <c:pt idx="1448">
                  <c:v>82</c:v>
                </c:pt>
                <c:pt idx="1449">
                  <c:v>520</c:v>
                </c:pt>
                <c:pt idx="1450">
                  <c:v>76</c:v>
                </c:pt>
                <c:pt idx="1451">
                  <c:v>226</c:v>
                </c:pt>
                <c:pt idx="1452">
                  <c:v>82</c:v>
                </c:pt>
                <c:pt idx="1453">
                  <c:v>1245</c:v>
                </c:pt>
                <c:pt idx="1454">
                  <c:v>1903</c:v>
                </c:pt>
                <c:pt idx="1455">
                  <c:v>68</c:v>
                </c:pt>
                <c:pt idx="1456">
                  <c:v>94</c:v>
                </c:pt>
                <c:pt idx="1457">
                  <c:v>86</c:v>
                </c:pt>
                <c:pt idx="1458">
                  <c:v>2298</c:v>
                </c:pt>
                <c:pt idx="1459">
                  <c:v>2302</c:v>
                </c:pt>
                <c:pt idx="1460">
                  <c:v>57</c:v>
                </c:pt>
                <c:pt idx="1461">
                  <c:v>440</c:v>
                </c:pt>
                <c:pt idx="1462">
                  <c:v>806</c:v>
                </c:pt>
                <c:pt idx="1463">
                  <c:v>366</c:v>
                </c:pt>
                <c:pt idx="1464">
                  <c:v>514</c:v>
                </c:pt>
                <c:pt idx="1465">
                  <c:v>99</c:v>
                </c:pt>
                <c:pt idx="1466">
                  <c:v>309</c:v>
                </c:pt>
                <c:pt idx="1467">
                  <c:v>586</c:v>
                </c:pt>
                <c:pt idx="1468">
                  <c:v>146</c:v>
                </c:pt>
                <c:pt idx="1469">
                  <c:v>308</c:v>
                </c:pt>
                <c:pt idx="1470">
                  <c:v>156</c:v>
                </c:pt>
                <c:pt idx="1471">
                  <c:v>103</c:v>
                </c:pt>
                <c:pt idx="1472">
                  <c:v>47</c:v>
                </c:pt>
                <c:pt idx="1473">
                  <c:v>90</c:v>
                </c:pt>
                <c:pt idx="1474">
                  <c:v>272</c:v>
                </c:pt>
                <c:pt idx="1475">
                  <c:v>271</c:v>
                </c:pt>
                <c:pt idx="1476">
                  <c:v>359</c:v>
                </c:pt>
                <c:pt idx="1477">
                  <c:v>1109</c:v>
                </c:pt>
                <c:pt idx="1478">
                  <c:v>197</c:v>
                </c:pt>
                <c:pt idx="1479">
                  <c:v>664</c:v>
                </c:pt>
                <c:pt idx="1480">
                  <c:v>169</c:v>
                </c:pt>
                <c:pt idx="1481">
                  <c:v>46</c:v>
                </c:pt>
                <c:pt idx="1482">
                  <c:v>151</c:v>
                </c:pt>
                <c:pt idx="1483">
                  <c:v>236</c:v>
                </c:pt>
                <c:pt idx="1484">
                  <c:v>189</c:v>
                </c:pt>
                <c:pt idx="1486">
                  <c:v>456</c:v>
                </c:pt>
                <c:pt idx="1487">
                  <c:v>274</c:v>
                </c:pt>
                <c:pt idx="1488">
                  <c:v>811</c:v>
                </c:pt>
                <c:pt idx="1489">
                  <c:v>20</c:v>
                </c:pt>
                <c:pt idx="1490">
                  <c:v>1375</c:v>
                </c:pt>
                <c:pt idx="1491">
                  <c:v>49</c:v>
                </c:pt>
                <c:pt idx="1492">
                  <c:v>760</c:v>
                </c:pt>
                <c:pt idx="1493">
                  <c:v>314</c:v>
                </c:pt>
                <c:pt idx="1494">
                  <c:v>1036</c:v>
                </c:pt>
                <c:pt idx="1495">
                  <c:v>75</c:v>
                </c:pt>
                <c:pt idx="1496">
                  <c:v>619</c:v>
                </c:pt>
                <c:pt idx="1497">
                  <c:v>110</c:v>
                </c:pt>
                <c:pt idx="1498">
                  <c:v>148</c:v>
                </c:pt>
                <c:pt idx="1499">
                  <c:v>520</c:v>
                </c:pt>
                <c:pt idx="1500">
                  <c:v>470</c:v>
                </c:pt>
                <c:pt idx="1501">
                  <c:v>174</c:v>
                </c:pt>
                <c:pt idx="1502">
                  <c:v>117</c:v>
                </c:pt>
                <c:pt idx="1503">
                  <c:v>313</c:v>
                </c:pt>
                <c:pt idx="1504">
                  <c:v>629</c:v>
                </c:pt>
                <c:pt idx="1505">
                  <c:v>543</c:v>
                </c:pt>
                <c:pt idx="1506">
                  <c:v>796</c:v>
                </c:pt>
                <c:pt idx="1507">
                  <c:v>770</c:v>
                </c:pt>
                <c:pt idx="1508">
                  <c:v>304</c:v>
                </c:pt>
                <c:pt idx="1509">
                  <c:v>394</c:v>
                </c:pt>
                <c:pt idx="1510">
                  <c:v>284</c:v>
                </c:pt>
                <c:pt idx="1511">
                  <c:v>1090</c:v>
                </c:pt>
                <c:pt idx="1512">
                  <c:v>89</c:v>
                </c:pt>
                <c:pt idx="1513">
                  <c:v>87</c:v>
                </c:pt>
                <c:pt idx="1514">
                  <c:v>506</c:v>
                </c:pt>
                <c:pt idx="1515">
                  <c:v>443</c:v>
                </c:pt>
                <c:pt idx="1516">
                  <c:v>131</c:v>
                </c:pt>
                <c:pt idx="1517">
                  <c:v>753</c:v>
                </c:pt>
                <c:pt idx="1518">
                  <c:v>321</c:v>
                </c:pt>
                <c:pt idx="1519">
                  <c:v>483</c:v>
                </c:pt>
                <c:pt idx="1521">
                  <c:v>434</c:v>
                </c:pt>
                <c:pt idx="1522">
                  <c:v>128</c:v>
                </c:pt>
                <c:pt idx="1523">
                  <c:v>47</c:v>
                </c:pt>
                <c:pt idx="1524">
                  <c:v>737</c:v>
                </c:pt>
                <c:pt idx="1525">
                  <c:v>252</c:v>
                </c:pt>
                <c:pt idx="1526">
                  <c:v>25</c:v>
                </c:pt>
                <c:pt idx="1527">
                  <c:v>120</c:v>
                </c:pt>
                <c:pt idx="1528">
                  <c:v>154</c:v>
                </c:pt>
                <c:pt idx="1529">
                  <c:v>117</c:v>
                </c:pt>
                <c:pt idx="1530">
                  <c:v>2</c:v>
                </c:pt>
                <c:pt idx="1531">
                  <c:v>271</c:v>
                </c:pt>
                <c:pt idx="1532">
                  <c:v>1300</c:v>
                </c:pt>
                <c:pt idx="1533">
                  <c:v>11</c:v>
                </c:pt>
                <c:pt idx="1534">
                  <c:v>57</c:v>
                </c:pt>
              </c:numCache>
            </c:numRef>
          </c:bubbleSize>
        </c:ser>
        <c:ser>
          <c:idx val="1"/>
          <c:order val="2"/>
          <c:tx>
            <c:strRef>
              <c:f>'C:\Documents and Settings\Bloem_s\My Documents\SharePoint Drafts\[FIG_Vol2Ch6_3.0.xls]data250'!$E$1</c:f>
              <c:strCache>
                <c:ptCount val="1"/>
                <c:pt idx="0">
                  <c:v>read_pubrural</c:v>
                </c:pt>
              </c:strCache>
            </c:strRef>
          </c:tx>
          <c:spPr>
            <a:solidFill>
              <a:srgbClr val="FFC000"/>
            </a:solidFill>
            <a:ln w="28575">
              <a:solidFill>
                <a:srgbClr val="FFC000"/>
              </a:solidFill>
            </a:ln>
          </c:spPr>
          <c:xVal>
            <c:numRef>
              <c:f>data_Mexico!$C$2:$C$1600</c:f>
              <c:numCache>
                <c:formatCode>General</c:formatCode>
                <c:ptCount val="1599"/>
                <c:pt idx="0">
                  <c:v>-3.8744199999999767</c:v>
                </c:pt>
                <c:pt idx="1">
                  <c:v>-3.7380900000000001</c:v>
                </c:pt>
                <c:pt idx="2">
                  <c:v>-3.6439100000000253</c:v>
                </c:pt>
                <c:pt idx="3">
                  <c:v>-3.5813799999999998</c:v>
                </c:pt>
                <c:pt idx="4">
                  <c:v>-3.4457800000000001</c:v>
                </c:pt>
                <c:pt idx="5">
                  <c:v>-3.4160699999999617</c:v>
                </c:pt>
                <c:pt idx="6">
                  <c:v>-3.4112099999999699</c:v>
                </c:pt>
                <c:pt idx="7">
                  <c:v>-3.3539099999999977</c:v>
                </c:pt>
                <c:pt idx="8">
                  <c:v>-3.3241700000000001</c:v>
                </c:pt>
                <c:pt idx="9">
                  <c:v>-3.2786300000000002</c:v>
                </c:pt>
                <c:pt idx="10">
                  <c:v>-3.2749000000000001</c:v>
                </c:pt>
                <c:pt idx="11">
                  <c:v>-3.2677200000000348</c:v>
                </c:pt>
                <c:pt idx="12">
                  <c:v>-3.2577199999999999</c:v>
                </c:pt>
                <c:pt idx="13">
                  <c:v>-3.2539300000000262</c:v>
                </c:pt>
                <c:pt idx="14">
                  <c:v>-3.2465799999999998</c:v>
                </c:pt>
                <c:pt idx="15">
                  <c:v>-3.1882100000000002</c:v>
                </c:pt>
                <c:pt idx="16">
                  <c:v>-3.1694800000000001</c:v>
                </c:pt>
                <c:pt idx="17">
                  <c:v>-3.1656300000000002</c:v>
                </c:pt>
                <c:pt idx="18">
                  <c:v>-3.1653300000000253</c:v>
                </c:pt>
                <c:pt idx="19">
                  <c:v>-3.1528299999999967</c:v>
                </c:pt>
                <c:pt idx="20">
                  <c:v>-3.1366899999999927</c:v>
                </c:pt>
                <c:pt idx="21">
                  <c:v>-3.1322899999999967</c:v>
                </c:pt>
                <c:pt idx="22">
                  <c:v>-3.0929099999999967</c:v>
                </c:pt>
                <c:pt idx="23">
                  <c:v>-3.0747999999999998</c:v>
                </c:pt>
                <c:pt idx="24">
                  <c:v>-3.0626199999999977</c:v>
                </c:pt>
                <c:pt idx="25">
                  <c:v>-3.0531899999999998</c:v>
                </c:pt>
                <c:pt idx="26">
                  <c:v>-3.0348699999999749</c:v>
                </c:pt>
                <c:pt idx="27">
                  <c:v>-3.0193399999999997</c:v>
                </c:pt>
                <c:pt idx="28">
                  <c:v>-3.0070899999999998</c:v>
                </c:pt>
                <c:pt idx="29">
                  <c:v>-2.9978699999999967</c:v>
                </c:pt>
                <c:pt idx="30">
                  <c:v>-2.96306</c:v>
                </c:pt>
                <c:pt idx="31">
                  <c:v>-2.9626799999999927</c:v>
                </c:pt>
                <c:pt idx="32">
                  <c:v>-2.94963</c:v>
                </c:pt>
                <c:pt idx="33">
                  <c:v>-2.9468999999999967</c:v>
                </c:pt>
                <c:pt idx="34">
                  <c:v>-2.9455200000000001</c:v>
                </c:pt>
                <c:pt idx="35">
                  <c:v>-2.9246499999999767</c:v>
                </c:pt>
                <c:pt idx="36">
                  <c:v>-2.9124999999999699</c:v>
                </c:pt>
                <c:pt idx="37">
                  <c:v>-2.8804699999999968</c:v>
                </c:pt>
                <c:pt idx="38">
                  <c:v>-2.8757499999999698</c:v>
                </c:pt>
                <c:pt idx="39">
                  <c:v>-2.8621399999999997</c:v>
                </c:pt>
                <c:pt idx="40">
                  <c:v>-2.8617699999999977</c:v>
                </c:pt>
                <c:pt idx="41">
                  <c:v>-2.8614799999999967</c:v>
                </c:pt>
                <c:pt idx="42">
                  <c:v>-2.8592199999999699</c:v>
                </c:pt>
                <c:pt idx="43">
                  <c:v>-2.8576599999999699</c:v>
                </c:pt>
                <c:pt idx="44">
                  <c:v>-2.8516199999999698</c:v>
                </c:pt>
                <c:pt idx="45">
                  <c:v>-2.8483299999999998</c:v>
                </c:pt>
                <c:pt idx="46">
                  <c:v>-2.8483200000000002</c:v>
                </c:pt>
                <c:pt idx="47">
                  <c:v>-2.84552</c:v>
                </c:pt>
                <c:pt idx="48">
                  <c:v>-2.8436300000000001</c:v>
                </c:pt>
                <c:pt idx="49">
                  <c:v>-2.83819</c:v>
                </c:pt>
                <c:pt idx="50">
                  <c:v>-2.82992</c:v>
                </c:pt>
                <c:pt idx="51">
                  <c:v>-2.8292399999999978</c:v>
                </c:pt>
                <c:pt idx="52">
                  <c:v>-2.82389</c:v>
                </c:pt>
                <c:pt idx="53">
                  <c:v>-2.8223699999999967</c:v>
                </c:pt>
                <c:pt idx="54">
                  <c:v>-2.8151299999999977</c:v>
                </c:pt>
                <c:pt idx="55">
                  <c:v>-2.7962699999999967</c:v>
                </c:pt>
                <c:pt idx="56">
                  <c:v>-2.7910200000000001</c:v>
                </c:pt>
                <c:pt idx="57">
                  <c:v>-2.7906599999999977</c:v>
                </c:pt>
                <c:pt idx="58">
                  <c:v>-2.7846799999999998</c:v>
                </c:pt>
                <c:pt idx="59">
                  <c:v>-2.7813200000000284</c:v>
                </c:pt>
                <c:pt idx="60">
                  <c:v>-2.7745500000000001</c:v>
                </c:pt>
                <c:pt idx="61">
                  <c:v>-2.7707099999999998</c:v>
                </c:pt>
                <c:pt idx="62">
                  <c:v>-2.7608999999999999</c:v>
                </c:pt>
                <c:pt idx="63">
                  <c:v>-2.7520799999999968</c:v>
                </c:pt>
                <c:pt idx="64">
                  <c:v>-2.7511199999999998</c:v>
                </c:pt>
                <c:pt idx="65">
                  <c:v>-2.7415099999999999</c:v>
                </c:pt>
                <c:pt idx="66">
                  <c:v>-2.7351299999999998</c:v>
                </c:pt>
                <c:pt idx="67">
                  <c:v>-2.73326</c:v>
                </c:pt>
                <c:pt idx="68">
                  <c:v>-2.7328499999999663</c:v>
                </c:pt>
                <c:pt idx="69">
                  <c:v>-2.7279000000000262</c:v>
                </c:pt>
                <c:pt idx="70">
                  <c:v>-2.7231500000000244</c:v>
                </c:pt>
                <c:pt idx="71">
                  <c:v>-2.7130899999999998</c:v>
                </c:pt>
                <c:pt idx="72">
                  <c:v>-2.7122099999999967</c:v>
                </c:pt>
                <c:pt idx="73">
                  <c:v>-2.70974</c:v>
                </c:pt>
                <c:pt idx="74">
                  <c:v>-2.70865</c:v>
                </c:pt>
                <c:pt idx="75">
                  <c:v>-2.70804</c:v>
                </c:pt>
                <c:pt idx="76">
                  <c:v>-2.7074500000000001</c:v>
                </c:pt>
                <c:pt idx="77">
                  <c:v>-2.7047500000000002</c:v>
                </c:pt>
                <c:pt idx="78">
                  <c:v>-2.6942499999999967</c:v>
                </c:pt>
                <c:pt idx="79">
                  <c:v>-2.6706599999999967</c:v>
                </c:pt>
                <c:pt idx="80">
                  <c:v>-2.6547800000000001</c:v>
                </c:pt>
                <c:pt idx="81">
                  <c:v>-2.6385200000000002</c:v>
                </c:pt>
                <c:pt idx="82">
                  <c:v>-2.6384099999999977</c:v>
                </c:pt>
                <c:pt idx="83">
                  <c:v>-2.6369899999999977</c:v>
                </c:pt>
                <c:pt idx="84">
                  <c:v>-2.6367099999999977</c:v>
                </c:pt>
                <c:pt idx="85">
                  <c:v>-2.6298300000000001</c:v>
                </c:pt>
                <c:pt idx="86">
                  <c:v>-2.6284800000000001</c:v>
                </c:pt>
                <c:pt idx="87">
                  <c:v>-2.6267</c:v>
                </c:pt>
                <c:pt idx="88">
                  <c:v>-2.6235900000000285</c:v>
                </c:pt>
                <c:pt idx="89">
                  <c:v>-2.61809</c:v>
                </c:pt>
                <c:pt idx="90">
                  <c:v>-2.6001300000000285</c:v>
                </c:pt>
                <c:pt idx="91">
                  <c:v>-2.5903900000000002</c:v>
                </c:pt>
                <c:pt idx="92">
                  <c:v>-2.5903800000000001</c:v>
                </c:pt>
                <c:pt idx="93">
                  <c:v>-2.5872600000000001</c:v>
                </c:pt>
                <c:pt idx="94">
                  <c:v>-2.5853999999999999</c:v>
                </c:pt>
                <c:pt idx="95">
                  <c:v>-2.5781999999999998</c:v>
                </c:pt>
                <c:pt idx="96">
                  <c:v>-2.5773799999999998</c:v>
                </c:pt>
                <c:pt idx="97">
                  <c:v>-2.57517</c:v>
                </c:pt>
                <c:pt idx="98">
                  <c:v>-2.5736699999999977</c:v>
                </c:pt>
                <c:pt idx="99">
                  <c:v>-2.5611700000000002</c:v>
                </c:pt>
                <c:pt idx="100">
                  <c:v>-2.5607899999999999</c:v>
                </c:pt>
                <c:pt idx="101">
                  <c:v>-2.5587800000000001</c:v>
                </c:pt>
                <c:pt idx="102">
                  <c:v>-2.5526399999999967</c:v>
                </c:pt>
                <c:pt idx="103">
                  <c:v>-2.5452499999999967</c:v>
                </c:pt>
                <c:pt idx="104">
                  <c:v>-2.5446200000000001</c:v>
                </c:pt>
                <c:pt idx="105">
                  <c:v>-2.5439300000000284</c:v>
                </c:pt>
                <c:pt idx="106">
                  <c:v>-2.5412499999999967</c:v>
                </c:pt>
                <c:pt idx="107">
                  <c:v>-2.5405500000000001</c:v>
                </c:pt>
                <c:pt idx="108">
                  <c:v>-2.5313699999999977</c:v>
                </c:pt>
                <c:pt idx="109">
                  <c:v>-2.52928</c:v>
                </c:pt>
                <c:pt idx="110">
                  <c:v>-2.5283899999999999</c:v>
                </c:pt>
                <c:pt idx="111">
                  <c:v>-2.52597</c:v>
                </c:pt>
                <c:pt idx="112">
                  <c:v>-2.5237400000000001</c:v>
                </c:pt>
                <c:pt idx="113">
                  <c:v>-2.5141100000000001</c:v>
                </c:pt>
                <c:pt idx="114">
                  <c:v>-2.5089999999999999</c:v>
                </c:pt>
                <c:pt idx="115">
                  <c:v>-2.5082599999999977</c:v>
                </c:pt>
                <c:pt idx="116">
                  <c:v>-2.5077300000000284</c:v>
                </c:pt>
                <c:pt idx="117">
                  <c:v>-2.5057900000000002</c:v>
                </c:pt>
                <c:pt idx="118">
                  <c:v>-2.5041600000000002</c:v>
                </c:pt>
                <c:pt idx="119">
                  <c:v>-2.5009100000000002</c:v>
                </c:pt>
                <c:pt idx="120">
                  <c:v>-2.49743</c:v>
                </c:pt>
                <c:pt idx="121">
                  <c:v>-2.4952799999999749</c:v>
                </c:pt>
                <c:pt idx="122">
                  <c:v>-2.4952199999999967</c:v>
                </c:pt>
                <c:pt idx="123">
                  <c:v>-2.4932699999999977</c:v>
                </c:pt>
                <c:pt idx="124">
                  <c:v>-2.4903900000000001</c:v>
                </c:pt>
                <c:pt idx="125">
                  <c:v>-2.4833699999999999</c:v>
                </c:pt>
                <c:pt idx="126">
                  <c:v>-2.48305</c:v>
                </c:pt>
                <c:pt idx="127">
                  <c:v>-2.4827399999999997</c:v>
                </c:pt>
                <c:pt idx="128">
                  <c:v>-2.47349</c:v>
                </c:pt>
                <c:pt idx="129">
                  <c:v>-2.4716799999999699</c:v>
                </c:pt>
                <c:pt idx="130">
                  <c:v>-2.47092</c:v>
                </c:pt>
                <c:pt idx="131">
                  <c:v>-2.4687100000000002</c:v>
                </c:pt>
                <c:pt idx="132">
                  <c:v>-2.4640200000000001</c:v>
                </c:pt>
                <c:pt idx="133">
                  <c:v>-2.4625499999999967</c:v>
                </c:pt>
                <c:pt idx="134">
                  <c:v>-2.4555699999999967</c:v>
                </c:pt>
                <c:pt idx="135">
                  <c:v>-2.4546999999999977</c:v>
                </c:pt>
                <c:pt idx="136">
                  <c:v>-2.45336</c:v>
                </c:pt>
                <c:pt idx="137">
                  <c:v>-2.4504799999999967</c:v>
                </c:pt>
                <c:pt idx="138">
                  <c:v>-2.4497</c:v>
                </c:pt>
                <c:pt idx="139">
                  <c:v>-2.4492399999999988</c:v>
                </c:pt>
                <c:pt idx="140">
                  <c:v>-2.44171</c:v>
                </c:pt>
                <c:pt idx="141">
                  <c:v>-2.43933</c:v>
                </c:pt>
                <c:pt idx="142">
                  <c:v>-2.4367299999999967</c:v>
                </c:pt>
                <c:pt idx="143">
                  <c:v>-2.42421</c:v>
                </c:pt>
                <c:pt idx="144">
                  <c:v>-2.4232100000000001</c:v>
                </c:pt>
                <c:pt idx="145">
                  <c:v>-2.4221499999999967</c:v>
                </c:pt>
                <c:pt idx="146">
                  <c:v>-2.4214599999999749</c:v>
                </c:pt>
                <c:pt idx="147">
                  <c:v>-2.4184899999999967</c:v>
                </c:pt>
                <c:pt idx="148">
                  <c:v>-2.4175900000000001</c:v>
                </c:pt>
                <c:pt idx="149">
                  <c:v>-2.4150799999999699</c:v>
                </c:pt>
                <c:pt idx="150">
                  <c:v>-2.4140499999999698</c:v>
                </c:pt>
                <c:pt idx="151">
                  <c:v>-2.40794</c:v>
                </c:pt>
                <c:pt idx="152">
                  <c:v>-2.3960699999999604</c:v>
                </c:pt>
                <c:pt idx="153">
                  <c:v>-2.3915599999999722</c:v>
                </c:pt>
                <c:pt idx="154">
                  <c:v>-2.3915499999999699</c:v>
                </c:pt>
                <c:pt idx="155">
                  <c:v>-2.3861699999999977</c:v>
                </c:pt>
                <c:pt idx="156">
                  <c:v>-2.3823699999999977</c:v>
                </c:pt>
                <c:pt idx="157">
                  <c:v>-2.3808099999999977</c:v>
                </c:pt>
                <c:pt idx="158">
                  <c:v>-2.3798199999999698</c:v>
                </c:pt>
                <c:pt idx="159">
                  <c:v>-2.3756299999999722</c:v>
                </c:pt>
                <c:pt idx="160">
                  <c:v>-2.3742699999999699</c:v>
                </c:pt>
                <c:pt idx="161">
                  <c:v>-2.36741</c:v>
                </c:pt>
                <c:pt idx="162">
                  <c:v>-2.3658099999999767</c:v>
                </c:pt>
                <c:pt idx="163">
                  <c:v>-2.3647</c:v>
                </c:pt>
                <c:pt idx="164">
                  <c:v>-2.3644799999999977</c:v>
                </c:pt>
                <c:pt idx="165">
                  <c:v>-2.3636699999999977</c:v>
                </c:pt>
                <c:pt idx="166">
                  <c:v>-2.3623099999999977</c:v>
                </c:pt>
                <c:pt idx="167">
                  <c:v>-2.3579300000000001</c:v>
                </c:pt>
                <c:pt idx="168">
                  <c:v>-2.3573200000000001</c:v>
                </c:pt>
                <c:pt idx="169">
                  <c:v>-2.3525499999999604</c:v>
                </c:pt>
                <c:pt idx="170">
                  <c:v>-2.3518599999999541</c:v>
                </c:pt>
                <c:pt idx="171">
                  <c:v>-2.3503499999999744</c:v>
                </c:pt>
                <c:pt idx="172">
                  <c:v>-2.3450899999999977</c:v>
                </c:pt>
                <c:pt idx="173">
                  <c:v>-2.3359799999999749</c:v>
                </c:pt>
                <c:pt idx="174">
                  <c:v>-2.3358799999999635</c:v>
                </c:pt>
                <c:pt idx="175">
                  <c:v>-2.3347599999999749</c:v>
                </c:pt>
                <c:pt idx="176">
                  <c:v>-2.3320099999999604</c:v>
                </c:pt>
                <c:pt idx="177">
                  <c:v>-2.3288099999999967</c:v>
                </c:pt>
                <c:pt idx="178">
                  <c:v>-2.3279299999999998</c:v>
                </c:pt>
                <c:pt idx="179">
                  <c:v>-2.3272499999999967</c:v>
                </c:pt>
                <c:pt idx="180">
                  <c:v>-2.3271500000000001</c:v>
                </c:pt>
                <c:pt idx="181">
                  <c:v>-2.3200099999999977</c:v>
                </c:pt>
                <c:pt idx="182">
                  <c:v>-2.3154499999999532</c:v>
                </c:pt>
                <c:pt idx="183">
                  <c:v>-2.3117399999999977</c:v>
                </c:pt>
                <c:pt idx="184">
                  <c:v>-2.3098399999999977</c:v>
                </c:pt>
                <c:pt idx="185">
                  <c:v>-2.2928499999999699</c:v>
                </c:pt>
                <c:pt idx="186">
                  <c:v>-2.2898800000000001</c:v>
                </c:pt>
                <c:pt idx="187">
                  <c:v>-2.2871800000000397</c:v>
                </c:pt>
                <c:pt idx="188">
                  <c:v>-2.2861099999999999</c:v>
                </c:pt>
                <c:pt idx="189">
                  <c:v>-2.2793600000000001</c:v>
                </c:pt>
                <c:pt idx="190">
                  <c:v>-2.2790499999999967</c:v>
                </c:pt>
                <c:pt idx="191">
                  <c:v>-2.2788399999999998</c:v>
                </c:pt>
                <c:pt idx="192">
                  <c:v>-2.27867</c:v>
                </c:pt>
                <c:pt idx="193">
                  <c:v>-2.27677</c:v>
                </c:pt>
                <c:pt idx="194">
                  <c:v>-2.2724299999999977</c:v>
                </c:pt>
                <c:pt idx="195">
                  <c:v>-2.2662399999999998</c:v>
                </c:pt>
                <c:pt idx="196">
                  <c:v>-2.2649800000000266</c:v>
                </c:pt>
                <c:pt idx="197">
                  <c:v>-2.2637400000000012</c:v>
                </c:pt>
                <c:pt idx="198">
                  <c:v>-2.2629199999999998</c:v>
                </c:pt>
                <c:pt idx="199">
                  <c:v>-2.2622599999999977</c:v>
                </c:pt>
                <c:pt idx="200">
                  <c:v>-2.2524299999999977</c:v>
                </c:pt>
                <c:pt idx="201">
                  <c:v>-2.247790000000033</c:v>
                </c:pt>
                <c:pt idx="202">
                  <c:v>-2.2453799999999999</c:v>
                </c:pt>
                <c:pt idx="203">
                  <c:v>-2.2435200000000348</c:v>
                </c:pt>
                <c:pt idx="204">
                  <c:v>-2.2421500000000001</c:v>
                </c:pt>
                <c:pt idx="205">
                  <c:v>-2.2420499999999977</c:v>
                </c:pt>
                <c:pt idx="206">
                  <c:v>-2.2390499999999967</c:v>
                </c:pt>
                <c:pt idx="207">
                  <c:v>-2.2389899999999998</c:v>
                </c:pt>
                <c:pt idx="208">
                  <c:v>-2.2382499999999967</c:v>
                </c:pt>
                <c:pt idx="209">
                  <c:v>-2.2374499999999977</c:v>
                </c:pt>
                <c:pt idx="210">
                  <c:v>-2.2370000000000001</c:v>
                </c:pt>
                <c:pt idx="211">
                  <c:v>-2.2353499999999977</c:v>
                </c:pt>
                <c:pt idx="212">
                  <c:v>-2.2341099999999998</c:v>
                </c:pt>
                <c:pt idx="213">
                  <c:v>-2.2321599999999977</c:v>
                </c:pt>
                <c:pt idx="214">
                  <c:v>-2.2319599999999977</c:v>
                </c:pt>
                <c:pt idx="215">
                  <c:v>-2.2296499999999977</c:v>
                </c:pt>
                <c:pt idx="216">
                  <c:v>-2.2283300000000312</c:v>
                </c:pt>
                <c:pt idx="217">
                  <c:v>-2.2267600000000001</c:v>
                </c:pt>
                <c:pt idx="218">
                  <c:v>-2.2228499999999967</c:v>
                </c:pt>
                <c:pt idx="219">
                  <c:v>-2.22221</c:v>
                </c:pt>
                <c:pt idx="220">
                  <c:v>-2.22221</c:v>
                </c:pt>
                <c:pt idx="221">
                  <c:v>-2.2217199999999999</c:v>
                </c:pt>
                <c:pt idx="222">
                  <c:v>-2.2215199999999999</c:v>
                </c:pt>
                <c:pt idx="223">
                  <c:v>-2.2213699999999998</c:v>
                </c:pt>
                <c:pt idx="224">
                  <c:v>-2.2189899999999998</c:v>
                </c:pt>
                <c:pt idx="225">
                  <c:v>-2.2174399999999999</c:v>
                </c:pt>
                <c:pt idx="226">
                  <c:v>-2.2150099999999977</c:v>
                </c:pt>
                <c:pt idx="227">
                  <c:v>-2.2098300000000002</c:v>
                </c:pt>
                <c:pt idx="228">
                  <c:v>-2.20688</c:v>
                </c:pt>
                <c:pt idx="229">
                  <c:v>-2.2052200000000002</c:v>
                </c:pt>
                <c:pt idx="230">
                  <c:v>-2.2040600000000001</c:v>
                </c:pt>
                <c:pt idx="231">
                  <c:v>-2.2029899999999998</c:v>
                </c:pt>
                <c:pt idx="232">
                  <c:v>-2.2026300000000001</c:v>
                </c:pt>
                <c:pt idx="233">
                  <c:v>-2.1962999999999977</c:v>
                </c:pt>
                <c:pt idx="234">
                  <c:v>-2.1939899999999999</c:v>
                </c:pt>
                <c:pt idx="235">
                  <c:v>-2.1878799999999998</c:v>
                </c:pt>
                <c:pt idx="236">
                  <c:v>-2.1862399999999997</c:v>
                </c:pt>
                <c:pt idx="237">
                  <c:v>-2.1848999999999998</c:v>
                </c:pt>
                <c:pt idx="238">
                  <c:v>-2.1830699999999998</c:v>
                </c:pt>
                <c:pt idx="239">
                  <c:v>-2.1807799999999999</c:v>
                </c:pt>
                <c:pt idx="240">
                  <c:v>-2.1775199999999999</c:v>
                </c:pt>
                <c:pt idx="241">
                  <c:v>-2.1736599999999977</c:v>
                </c:pt>
                <c:pt idx="242">
                  <c:v>-2.1682100000000002</c:v>
                </c:pt>
                <c:pt idx="243">
                  <c:v>-2.1656599999999977</c:v>
                </c:pt>
                <c:pt idx="244">
                  <c:v>-2.16269</c:v>
                </c:pt>
                <c:pt idx="245">
                  <c:v>-2.16242</c:v>
                </c:pt>
                <c:pt idx="246">
                  <c:v>-2.1601400000000002</c:v>
                </c:pt>
                <c:pt idx="247">
                  <c:v>-2.1593</c:v>
                </c:pt>
                <c:pt idx="248">
                  <c:v>-2.1576900000000001</c:v>
                </c:pt>
                <c:pt idx="249">
                  <c:v>-2.1568999999999967</c:v>
                </c:pt>
                <c:pt idx="250">
                  <c:v>-2.15476</c:v>
                </c:pt>
                <c:pt idx="251">
                  <c:v>-2.1534300000000002</c:v>
                </c:pt>
                <c:pt idx="252">
                  <c:v>-2.1525099999999977</c:v>
                </c:pt>
                <c:pt idx="253">
                  <c:v>-2.1496200000000001</c:v>
                </c:pt>
                <c:pt idx="254">
                  <c:v>-2.1418300000000001</c:v>
                </c:pt>
                <c:pt idx="255">
                  <c:v>-2.1403799999999999</c:v>
                </c:pt>
                <c:pt idx="256">
                  <c:v>-2.1397599999999977</c:v>
                </c:pt>
                <c:pt idx="257">
                  <c:v>-2.1391300000000002</c:v>
                </c:pt>
                <c:pt idx="258">
                  <c:v>-2.1377199999999998</c:v>
                </c:pt>
                <c:pt idx="259">
                  <c:v>-2.1353599999999977</c:v>
                </c:pt>
                <c:pt idx="260">
                  <c:v>-2.1267</c:v>
                </c:pt>
                <c:pt idx="261">
                  <c:v>-2.1221800000000002</c:v>
                </c:pt>
                <c:pt idx="262">
                  <c:v>-2.1219299999999999</c:v>
                </c:pt>
                <c:pt idx="263">
                  <c:v>-2.1217000000000001</c:v>
                </c:pt>
                <c:pt idx="264">
                  <c:v>-2.1206999999999998</c:v>
                </c:pt>
                <c:pt idx="265">
                  <c:v>-2.1201099999999999</c:v>
                </c:pt>
                <c:pt idx="266">
                  <c:v>-2.1198599999999699</c:v>
                </c:pt>
                <c:pt idx="267">
                  <c:v>-2.1151599999999977</c:v>
                </c:pt>
                <c:pt idx="268">
                  <c:v>-2.11361</c:v>
                </c:pt>
                <c:pt idx="269">
                  <c:v>-2.1122699999999699</c:v>
                </c:pt>
                <c:pt idx="270">
                  <c:v>-2.1101899999999998</c:v>
                </c:pt>
                <c:pt idx="271">
                  <c:v>-2.1052</c:v>
                </c:pt>
                <c:pt idx="272">
                  <c:v>-2.1044299999999998</c:v>
                </c:pt>
                <c:pt idx="273">
                  <c:v>-2.09937</c:v>
                </c:pt>
                <c:pt idx="274">
                  <c:v>-2.09572</c:v>
                </c:pt>
                <c:pt idx="275">
                  <c:v>-2.0956599999999699</c:v>
                </c:pt>
                <c:pt idx="276">
                  <c:v>-2.0908499999999699</c:v>
                </c:pt>
                <c:pt idx="277">
                  <c:v>-2.0892900000000001</c:v>
                </c:pt>
                <c:pt idx="278">
                  <c:v>-2.0878199999999998</c:v>
                </c:pt>
                <c:pt idx="279">
                  <c:v>-2.0867999999999998</c:v>
                </c:pt>
                <c:pt idx="280">
                  <c:v>-2.0823399999999999</c:v>
                </c:pt>
                <c:pt idx="281">
                  <c:v>-2.0809899999999999</c:v>
                </c:pt>
                <c:pt idx="282">
                  <c:v>-2.0808499999999968</c:v>
                </c:pt>
                <c:pt idx="283">
                  <c:v>-2.0806399999999998</c:v>
                </c:pt>
                <c:pt idx="284">
                  <c:v>-2.0795599999999967</c:v>
                </c:pt>
                <c:pt idx="285">
                  <c:v>-2.0768899999999713</c:v>
                </c:pt>
                <c:pt idx="286">
                  <c:v>-2.0738599999999967</c:v>
                </c:pt>
                <c:pt idx="287">
                  <c:v>-2.07382</c:v>
                </c:pt>
                <c:pt idx="288">
                  <c:v>-2.07152</c:v>
                </c:pt>
                <c:pt idx="289">
                  <c:v>-2.0713599999999968</c:v>
                </c:pt>
                <c:pt idx="290">
                  <c:v>-2.0645500000000001</c:v>
                </c:pt>
                <c:pt idx="291">
                  <c:v>-2.06141</c:v>
                </c:pt>
                <c:pt idx="292">
                  <c:v>-2.0590499999999698</c:v>
                </c:pt>
                <c:pt idx="293">
                  <c:v>-2.0529099999999967</c:v>
                </c:pt>
                <c:pt idx="294">
                  <c:v>-2.0528599999999577</c:v>
                </c:pt>
                <c:pt idx="295">
                  <c:v>-2.0506199999999977</c:v>
                </c:pt>
                <c:pt idx="296">
                  <c:v>-2.0489099999999998</c:v>
                </c:pt>
                <c:pt idx="297">
                  <c:v>-2.0476700000000001</c:v>
                </c:pt>
                <c:pt idx="298">
                  <c:v>-2.0448399999999998</c:v>
                </c:pt>
                <c:pt idx="299">
                  <c:v>-2.0415299999999998</c:v>
                </c:pt>
                <c:pt idx="300">
                  <c:v>-2.0389200000000001</c:v>
                </c:pt>
                <c:pt idx="301">
                  <c:v>-2.0382699999999967</c:v>
                </c:pt>
                <c:pt idx="302">
                  <c:v>-2.0304499999999699</c:v>
                </c:pt>
                <c:pt idx="303">
                  <c:v>-2.02949</c:v>
                </c:pt>
                <c:pt idx="304">
                  <c:v>-2.0266699999999767</c:v>
                </c:pt>
                <c:pt idx="305">
                  <c:v>-2.0240900000000002</c:v>
                </c:pt>
                <c:pt idx="306">
                  <c:v>-2.01938</c:v>
                </c:pt>
                <c:pt idx="307">
                  <c:v>-2.0186799999999967</c:v>
                </c:pt>
                <c:pt idx="308">
                  <c:v>-2.0175700000000001</c:v>
                </c:pt>
                <c:pt idx="309">
                  <c:v>-2.0173399999999999</c:v>
                </c:pt>
                <c:pt idx="310">
                  <c:v>-2.0167799999999967</c:v>
                </c:pt>
                <c:pt idx="311">
                  <c:v>-2.0151599999999967</c:v>
                </c:pt>
                <c:pt idx="312">
                  <c:v>-2.0116799999999726</c:v>
                </c:pt>
                <c:pt idx="313">
                  <c:v>-2.00942</c:v>
                </c:pt>
                <c:pt idx="314">
                  <c:v>-2.0083799999999998</c:v>
                </c:pt>
                <c:pt idx="315">
                  <c:v>-2.0020099999999967</c:v>
                </c:pt>
                <c:pt idx="316">
                  <c:v>-2.0001699999999998</c:v>
                </c:pt>
                <c:pt idx="317">
                  <c:v>-1.9984500000000138</c:v>
                </c:pt>
                <c:pt idx="318">
                  <c:v>-1.998000000000012</c:v>
                </c:pt>
                <c:pt idx="319">
                  <c:v>-1.9921199999999999</c:v>
                </c:pt>
                <c:pt idx="320">
                  <c:v>-1.9911999999999994</c:v>
                </c:pt>
                <c:pt idx="321">
                  <c:v>-1.9893999999999994</c:v>
                </c:pt>
                <c:pt idx="322">
                  <c:v>-1.9884800000000131</c:v>
                </c:pt>
                <c:pt idx="323">
                  <c:v>-1.9881899999999999</c:v>
                </c:pt>
                <c:pt idx="324">
                  <c:v>-1.9858699999999994</c:v>
                </c:pt>
                <c:pt idx="325">
                  <c:v>-1.9777199999999993</c:v>
                </c:pt>
                <c:pt idx="326">
                  <c:v>-1.9747299999999994</c:v>
                </c:pt>
                <c:pt idx="327">
                  <c:v>-1.9736099999999994</c:v>
                </c:pt>
                <c:pt idx="328">
                  <c:v>-1.9732299999999994</c:v>
                </c:pt>
                <c:pt idx="329">
                  <c:v>-1.9708999999999994</c:v>
                </c:pt>
                <c:pt idx="330">
                  <c:v>-1.9685599999999999</c:v>
                </c:pt>
                <c:pt idx="331">
                  <c:v>-1.9672099999999992</c:v>
                </c:pt>
                <c:pt idx="332">
                  <c:v>-1.9660599999999999</c:v>
                </c:pt>
                <c:pt idx="333">
                  <c:v>-1.9657599999999993</c:v>
                </c:pt>
                <c:pt idx="334">
                  <c:v>-1.9594199999999993</c:v>
                </c:pt>
                <c:pt idx="335">
                  <c:v>-1.9576399999999994</c:v>
                </c:pt>
                <c:pt idx="336">
                  <c:v>-1.953929999999988</c:v>
                </c:pt>
                <c:pt idx="337">
                  <c:v>-1.9495099999999994</c:v>
                </c:pt>
                <c:pt idx="338">
                  <c:v>-1.9464599999999999</c:v>
                </c:pt>
                <c:pt idx="339">
                  <c:v>-1.9460299999999993</c:v>
                </c:pt>
                <c:pt idx="340">
                  <c:v>-1.9442899999999999</c:v>
                </c:pt>
                <c:pt idx="341">
                  <c:v>-1.9416999999999975</c:v>
                </c:pt>
                <c:pt idx="342">
                  <c:v>-1.9400899999999999</c:v>
                </c:pt>
                <c:pt idx="343">
                  <c:v>-1.9387799999999993</c:v>
                </c:pt>
                <c:pt idx="344">
                  <c:v>-1.9360599999999999</c:v>
                </c:pt>
                <c:pt idx="345">
                  <c:v>-1.9339499999999994</c:v>
                </c:pt>
                <c:pt idx="346">
                  <c:v>-1.9334099999999994</c:v>
                </c:pt>
                <c:pt idx="347">
                  <c:v>-1.9286199999999998</c:v>
                </c:pt>
                <c:pt idx="348">
                  <c:v>-1.9225899999999998</c:v>
                </c:pt>
                <c:pt idx="349">
                  <c:v>-1.9214999999999975</c:v>
                </c:pt>
                <c:pt idx="350">
                  <c:v>-1.9195899999999992</c:v>
                </c:pt>
                <c:pt idx="351">
                  <c:v>-1.9194499999999994</c:v>
                </c:pt>
                <c:pt idx="352">
                  <c:v>-1.9125999999999994</c:v>
                </c:pt>
                <c:pt idx="353">
                  <c:v>-1.9120400000000106</c:v>
                </c:pt>
                <c:pt idx="354">
                  <c:v>-1.9109599999999998</c:v>
                </c:pt>
                <c:pt idx="355">
                  <c:v>-1.9091299999999976</c:v>
                </c:pt>
                <c:pt idx="356">
                  <c:v>-1.9079499999999994</c:v>
                </c:pt>
                <c:pt idx="357">
                  <c:v>-1.9077799999999994</c:v>
                </c:pt>
                <c:pt idx="358">
                  <c:v>-1.9074699999999993</c:v>
                </c:pt>
                <c:pt idx="359">
                  <c:v>-1.906080000000012</c:v>
                </c:pt>
                <c:pt idx="360">
                  <c:v>-1.9057199999999992</c:v>
                </c:pt>
                <c:pt idx="361">
                  <c:v>-1.9047699999999994</c:v>
                </c:pt>
                <c:pt idx="362">
                  <c:v>-1.9043599999999998</c:v>
                </c:pt>
                <c:pt idx="363">
                  <c:v>-1.904250000000012</c:v>
                </c:pt>
                <c:pt idx="364">
                  <c:v>-1.9027299999999994</c:v>
                </c:pt>
                <c:pt idx="365">
                  <c:v>-1.9022699999999992</c:v>
                </c:pt>
                <c:pt idx="366">
                  <c:v>-1.9012499999999994</c:v>
                </c:pt>
                <c:pt idx="367">
                  <c:v>-1.8997599999999999</c:v>
                </c:pt>
                <c:pt idx="368">
                  <c:v>-1.8993800000000001</c:v>
                </c:pt>
                <c:pt idx="369">
                  <c:v>-1.8977599999999999</c:v>
                </c:pt>
                <c:pt idx="370">
                  <c:v>-1.89578</c:v>
                </c:pt>
                <c:pt idx="371">
                  <c:v>-1.89551</c:v>
                </c:pt>
                <c:pt idx="372">
                  <c:v>-1.8936599999999999</c:v>
                </c:pt>
                <c:pt idx="373">
                  <c:v>-1.8917299999999873</c:v>
                </c:pt>
                <c:pt idx="374">
                  <c:v>-1.8891199999999999</c:v>
                </c:pt>
                <c:pt idx="375">
                  <c:v>-1.8890899999999999</c:v>
                </c:pt>
                <c:pt idx="376">
                  <c:v>-1.8849899999999999</c:v>
                </c:pt>
                <c:pt idx="377">
                  <c:v>-1.88493</c:v>
                </c:pt>
                <c:pt idx="378">
                  <c:v>-1.88171</c:v>
                </c:pt>
                <c:pt idx="379">
                  <c:v>-1.87937</c:v>
                </c:pt>
                <c:pt idx="380">
                  <c:v>-1.8785400000000001</c:v>
                </c:pt>
                <c:pt idx="381">
                  <c:v>-1.87513</c:v>
                </c:pt>
                <c:pt idx="382">
                  <c:v>-1.8751100000000001</c:v>
                </c:pt>
                <c:pt idx="383">
                  <c:v>-1.8740800000000113</c:v>
                </c:pt>
                <c:pt idx="384">
                  <c:v>-1.87195</c:v>
                </c:pt>
                <c:pt idx="385">
                  <c:v>-1.8702700000000001</c:v>
                </c:pt>
                <c:pt idx="386">
                  <c:v>-1.86819</c:v>
                </c:pt>
                <c:pt idx="387">
                  <c:v>-1.86802</c:v>
                </c:pt>
                <c:pt idx="388">
                  <c:v>-1.8663000000000001</c:v>
                </c:pt>
                <c:pt idx="389">
                  <c:v>-1.8662799999999999</c:v>
                </c:pt>
                <c:pt idx="390">
                  <c:v>-1.8656899999999998</c:v>
                </c:pt>
                <c:pt idx="391">
                  <c:v>-1.86144</c:v>
                </c:pt>
                <c:pt idx="392">
                  <c:v>-1.8603400000000001</c:v>
                </c:pt>
                <c:pt idx="393">
                  <c:v>-1.85745</c:v>
                </c:pt>
                <c:pt idx="394">
                  <c:v>-1.8560300000000001</c:v>
                </c:pt>
                <c:pt idx="395">
                  <c:v>-1.85419</c:v>
                </c:pt>
                <c:pt idx="396">
                  <c:v>-1.85293</c:v>
                </c:pt>
                <c:pt idx="397">
                  <c:v>-1.8525199999999999</c:v>
                </c:pt>
                <c:pt idx="398">
                  <c:v>-1.8520399999999999</c:v>
                </c:pt>
                <c:pt idx="399">
                  <c:v>-1.8489500000000001</c:v>
                </c:pt>
                <c:pt idx="400">
                  <c:v>-1.84714</c:v>
                </c:pt>
                <c:pt idx="401">
                  <c:v>-1.8425499999999999</c:v>
                </c:pt>
                <c:pt idx="402">
                  <c:v>-1.8384199999999999</c:v>
                </c:pt>
                <c:pt idx="403">
                  <c:v>-1.83754</c:v>
                </c:pt>
                <c:pt idx="404">
                  <c:v>-1.83639</c:v>
                </c:pt>
                <c:pt idx="405">
                  <c:v>-1.8359399999999872</c:v>
                </c:pt>
                <c:pt idx="406">
                  <c:v>-1.83508</c:v>
                </c:pt>
                <c:pt idx="407">
                  <c:v>-1.8347899999999999</c:v>
                </c:pt>
                <c:pt idx="408">
                  <c:v>-1.8340399999999999</c:v>
                </c:pt>
                <c:pt idx="409">
                  <c:v>-1.8339899999999998</c:v>
                </c:pt>
                <c:pt idx="410">
                  <c:v>-1.82857</c:v>
                </c:pt>
                <c:pt idx="411">
                  <c:v>-1.82751</c:v>
                </c:pt>
                <c:pt idx="412">
                  <c:v>-1.82467</c:v>
                </c:pt>
                <c:pt idx="413">
                  <c:v>-1.82439</c:v>
                </c:pt>
                <c:pt idx="414">
                  <c:v>-1.8237199999999998</c:v>
                </c:pt>
                <c:pt idx="415">
                  <c:v>-1.8203400000000001</c:v>
                </c:pt>
                <c:pt idx="416">
                  <c:v>-1.8182100000000001</c:v>
                </c:pt>
                <c:pt idx="417">
                  <c:v>-1.8162799999999999</c:v>
                </c:pt>
                <c:pt idx="418">
                  <c:v>-1.8143199999999999</c:v>
                </c:pt>
                <c:pt idx="419">
                  <c:v>-1.8131199999999998</c:v>
                </c:pt>
                <c:pt idx="420">
                  <c:v>-1.81304</c:v>
                </c:pt>
                <c:pt idx="421">
                  <c:v>-1.8123</c:v>
                </c:pt>
                <c:pt idx="422">
                  <c:v>-1.8118599999999998</c:v>
                </c:pt>
                <c:pt idx="423">
                  <c:v>-1.80707</c:v>
                </c:pt>
                <c:pt idx="424">
                  <c:v>-1.8068899999999999</c:v>
                </c:pt>
                <c:pt idx="425">
                  <c:v>-1.80623</c:v>
                </c:pt>
                <c:pt idx="426">
                  <c:v>-1.8041</c:v>
                </c:pt>
                <c:pt idx="427">
                  <c:v>-1.80274</c:v>
                </c:pt>
                <c:pt idx="428">
                  <c:v>-1.8003100000000001</c:v>
                </c:pt>
                <c:pt idx="429">
                  <c:v>-1.7986400000000007</c:v>
                </c:pt>
                <c:pt idx="430">
                  <c:v>-1.7973999999999881</c:v>
                </c:pt>
                <c:pt idx="431">
                  <c:v>-1.7949400000000006</c:v>
                </c:pt>
                <c:pt idx="432">
                  <c:v>-1.7902100000000007</c:v>
                </c:pt>
                <c:pt idx="433">
                  <c:v>-1.7894500000000007</c:v>
                </c:pt>
                <c:pt idx="434">
                  <c:v>-1.7893999999999877</c:v>
                </c:pt>
                <c:pt idx="435">
                  <c:v>-1.78749</c:v>
                </c:pt>
                <c:pt idx="436">
                  <c:v>-1.7873800000000006</c:v>
                </c:pt>
                <c:pt idx="437">
                  <c:v>-1.7856699999999868</c:v>
                </c:pt>
                <c:pt idx="438">
                  <c:v>-1.7827500000000007</c:v>
                </c:pt>
                <c:pt idx="439">
                  <c:v>-1.7820900000000006</c:v>
                </c:pt>
                <c:pt idx="440">
                  <c:v>-1.7820700000000007</c:v>
                </c:pt>
                <c:pt idx="441">
                  <c:v>-1.779829999999984</c:v>
                </c:pt>
                <c:pt idx="442">
                  <c:v>-1.77939</c:v>
                </c:pt>
                <c:pt idx="443">
                  <c:v>-1.77579</c:v>
                </c:pt>
                <c:pt idx="444">
                  <c:v>-1.7755500000000006</c:v>
                </c:pt>
                <c:pt idx="445">
                  <c:v>-1.7704000000000006</c:v>
                </c:pt>
                <c:pt idx="446">
                  <c:v>-1.7702900000000001</c:v>
                </c:pt>
                <c:pt idx="447">
                  <c:v>-1.7696499999999893</c:v>
                </c:pt>
                <c:pt idx="448">
                  <c:v>-1.7663800000000007</c:v>
                </c:pt>
                <c:pt idx="449">
                  <c:v>-1.7633999999999868</c:v>
                </c:pt>
                <c:pt idx="450">
                  <c:v>-1.7605999999999893</c:v>
                </c:pt>
                <c:pt idx="451">
                  <c:v>-1.7604800000000007</c:v>
                </c:pt>
                <c:pt idx="452">
                  <c:v>-1.7598199999999893</c:v>
                </c:pt>
                <c:pt idx="453">
                  <c:v>-1.7579899999999893</c:v>
                </c:pt>
                <c:pt idx="454">
                  <c:v>-1.755899999999984</c:v>
                </c:pt>
                <c:pt idx="455">
                  <c:v>-1.7558099999999868</c:v>
                </c:pt>
                <c:pt idx="456">
                  <c:v>-1.7541900000000001</c:v>
                </c:pt>
                <c:pt idx="457">
                  <c:v>-1.75349</c:v>
                </c:pt>
                <c:pt idx="458">
                  <c:v>-1.7525400000000007</c:v>
                </c:pt>
                <c:pt idx="459">
                  <c:v>-1.7524700000000006</c:v>
                </c:pt>
                <c:pt idx="460">
                  <c:v>-1.7496399999999868</c:v>
                </c:pt>
                <c:pt idx="461">
                  <c:v>-1.7487999999999879</c:v>
                </c:pt>
                <c:pt idx="462">
                  <c:v>-1.7444000000000006</c:v>
                </c:pt>
                <c:pt idx="463">
                  <c:v>-1.7426600000000001</c:v>
                </c:pt>
                <c:pt idx="464">
                  <c:v>-1.7409500000000007</c:v>
                </c:pt>
                <c:pt idx="465">
                  <c:v>-1.729429999999984</c:v>
                </c:pt>
                <c:pt idx="466">
                  <c:v>-1.7268299999999868</c:v>
                </c:pt>
                <c:pt idx="467">
                  <c:v>-1.7263999999999893</c:v>
                </c:pt>
                <c:pt idx="468">
                  <c:v>-1.72531999999999</c:v>
                </c:pt>
                <c:pt idx="469">
                  <c:v>-1.7210099999999893</c:v>
                </c:pt>
                <c:pt idx="470">
                  <c:v>-1.7203500000000007</c:v>
                </c:pt>
                <c:pt idx="471">
                  <c:v>-1.7194499999999886</c:v>
                </c:pt>
                <c:pt idx="472">
                  <c:v>-1.7186600000000001</c:v>
                </c:pt>
                <c:pt idx="473">
                  <c:v>-1.7143699999999893</c:v>
                </c:pt>
                <c:pt idx="474">
                  <c:v>-1.7133699999999861</c:v>
                </c:pt>
                <c:pt idx="475">
                  <c:v>-1.7123100000000007</c:v>
                </c:pt>
                <c:pt idx="476">
                  <c:v>-1.7114699999999843</c:v>
                </c:pt>
                <c:pt idx="477">
                  <c:v>-1.71072</c:v>
                </c:pt>
                <c:pt idx="478">
                  <c:v>-1.7079899999999879</c:v>
                </c:pt>
                <c:pt idx="479">
                  <c:v>-1.7073799999999879</c:v>
                </c:pt>
                <c:pt idx="480">
                  <c:v>-1.7057699999999825</c:v>
                </c:pt>
                <c:pt idx="481">
                  <c:v>-1.7040900000000001</c:v>
                </c:pt>
                <c:pt idx="482">
                  <c:v>-1.7040500000000007</c:v>
                </c:pt>
                <c:pt idx="483">
                  <c:v>-1.7036599999999893</c:v>
                </c:pt>
                <c:pt idx="484">
                  <c:v>-1.7034999999999836</c:v>
                </c:pt>
                <c:pt idx="485">
                  <c:v>-1.7007299999999868</c:v>
                </c:pt>
                <c:pt idx="486">
                  <c:v>-1.7002400000000006</c:v>
                </c:pt>
                <c:pt idx="487">
                  <c:v>-1.69909</c:v>
                </c:pt>
                <c:pt idx="488">
                  <c:v>-1.69726</c:v>
                </c:pt>
                <c:pt idx="489">
                  <c:v>-1.6972</c:v>
                </c:pt>
                <c:pt idx="490">
                  <c:v>-1.6968700000000001</c:v>
                </c:pt>
                <c:pt idx="491">
                  <c:v>-1.6952700000000001</c:v>
                </c:pt>
                <c:pt idx="492">
                  <c:v>-1.6946099999999999</c:v>
                </c:pt>
                <c:pt idx="493">
                  <c:v>-1.6936599999999999</c:v>
                </c:pt>
                <c:pt idx="494">
                  <c:v>-1.6932499999999999</c:v>
                </c:pt>
                <c:pt idx="495">
                  <c:v>-1.6898199999999999</c:v>
                </c:pt>
                <c:pt idx="496">
                  <c:v>-1.6888500000000113</c:v>
                </c:pt>
                <c:pt idx="497">
                  <c:v>-1.6885300000000001</c:v>
                </c:pt>
                <c:pt idx="498">
                  <c:v>-1.68564</c:v>
                </c:pt>
                <c:pt idx="499">
                  <c:v>-1.68546</c:v>
                </c:pt>
                <c:pt idx="500">
                  <c:v>-1.6836899999999999</c:v>
                </c:pt>
                <c:pt idx="501">
                  <c:v>-1.67876</c:v>
                </c:pt>
                <c:pt idx="502">
                  <c:v>-1.67761</c:v>
                </c:pt>
                <c:pt idx="503">
                  <c:v>-1.67649</c:v>
                </c:pt>
                <c:pt idx="504">
                  <c:v>-1.6753</c:v>
                </c:pt>
                <c:pt idx="505">
                  <c:v>-1.67469</c:v>
                </c:pt>
                <c:pt idx="506">
                  <c:v>-1.67361</c:v>
                </c:pt>
                <c:pt idx="507">
                  <c:v>-1.67083</c:v>
                </c:pt>
                <c:pt idx="508">
                  <c:v>-1.66534</c:v>
                </c:pt>
                <c:pt idx="509">
                  <c:v>-1.6641699999999999</c:v>
                </c:pt>
                <c:pt idx="510">
                  <c:v>-1.65812</c:v>
                </c:pt>
                <c:pt idx="511">
                  <c:v>-1.65662</c:v>
                </c:pt>
                <c:pt idx="512">
                  <c:v>-1.65462</c:v>
                </c:pt>
                <c:pt idx="513">
                  <c:v>-1.65032</c:v>
                </c:pt>
                <c:pt idx="514">
                  <c:v>-1.6500400000000113</c:v>
                </c:pt>
                <c:pt idx="515">
                  <c:v>-1.6500000000000001</c:v>
                </c:pt>
                <c:pt idx="516">
                  <c:v>-1.6496599999999999</c:v>
                </c:pt>
                <c:pt idx="517">
                  <c:v>-1.64859</c:v>
                </c:pt>
                <c:pt idx="518">
                  <c:v>-1.6481600000000001</c:v>
                </c:pt>
                <c:pt idx="519">
                  <c:v>-1.6477299999999873</c:v>
                </c:pt>
                <c:pt idx="520">
                  <c:v>-1.64683</c:v>
                </c:pt>
                <c:pt idx="521">
                  <c:v>-1.6434599999999999</c:v>
                </c:pt>
                <c:pt idx="522">
                  <c:v>-1.6426000000000001</c:v>
                </c:pt>
                <c:pt idx="523">
                  <c:v>-1.6371899999999999</c:v>
                </c:pt>
                <c:pt idx="524">
                  <c:v>-1.63012</c:v>
                </c:pt>
                <c:pt idx="525">
                  <c:v>-1.6297699999999886</c:v>
                </c:pt>
                <c:pt idx="526">
                  <c:v>-1.62459</c:v>
                </c:pt>
                <c:pt idx="527">
                  <c:v>-1.6240500000000127</c:v>
                </c:pt>
                <c:pt idx="528">
                  <c:v>-1.62043</c:v>
                </c:pt>
                <c:pt idx="529">
                  <c:v>-1.6195899999999999</c:v>
                </c:pt>
                <c:pt idx="530">
                  <c:v>-1.61876</c:v>
                </c:pt>
                <c:pt idx="531">
                  <c:v>-1.61764</c:v>
                </c:pt>
                <c:pt idx="532">
                  <c:v>-1.61754</c:v>
                </c:pt>
                <c:pt idx="533">
                  <c:v>-1.6162099999999999</c:v>
                </c:pt>
                <c:pt idx="534">
                  <c:v>-1.6146799999999999</c:v>
                </c:pt>
                <c:pt idx="535">
                  <c:v>-1.6140800000000113</c:v>
                </c:pt>
                <c:pt idx="536">
                  <c:v>-1.61375</c:v>
                </c:pt>
                <c:pt idx="537">
                  <c:v>-1.6136699999999886</c:v>
                </c:pt>
                <c:pt idx="538">
                  <c:v>-1.6131</c:v>
                </c:pt>
                <c:pt idx="539">
                  <c:v>-1.6108499999999999</c:v>
                </c:pt>
                <c:pt idx="540">
                  <c:v>-1.6059699999999872</c:v>
                </c:pt>
                <c:pt idx="541">
                  <c:v>-1.6026199999999999</c:v>
                </c:pt>
                <c:pt idx="542">
                  <c:v>-1.60233</c:v>
                </c:pt>
                <c:pt idx="543">
                  <c:v>-1.60155</c:v>
                </c:pt>
                <c:pt idx="544">
                  <c:v>-1.5988800000000001</c:v>
                </c:pt>
                <c:pt idx="545">
                  <c:v>-1.5988100000000001</c:v>
                </c:pt>
                <c:pt idx="546">
                  <c:v>-1.5977299999999857</c:v>
                </c:pt>
                <c:pt idx="547">
                  <c:v>-1.59727</c:v>
                </c:pt>
                <c:pt idx="548">
                  <c:v>-1.5930500000000001</c:v>
                </c:pt>
                <c:pt idx="549">
                  <c:v>-1.58701</c:v>
                </c:pt>
                <c:pt idx="550">
                  <c:v>-1.5860500000000113</c:v>
                </c:pt>
                <c:pt idx="551">
                  <c:v>-1.5860300000000001</c:v>
                </c:pt>
                <c:pt idx="552">
                  <c:v>-1.58548</c:v>
                </c:pt>
                <c:pt idx="553">
                  <c:v>-1.5831500000000001</c:v>
                </c:pt>
                <c:pt idx="554">
                  <c:v>-1.58209</c:v>
                </c:pt>
                <c:pt idx="555">
                  <c:v>-1.58084</c:v>
                </c:pt>
                <c:pt idx="556">
                  <c:v>-1.58022</c:v>
                </c:pt>
                <c:pt idx="557">
                  <c:v>-1.5795399999999886</c:v>
                </c:pt>
                <c:pt idx="558">
                  <c:v>-1.5787100000000001</c:v>
                </c:pt>
                <c:pt idx="559">
                  <c:v>-1.5782799999999999</c:v>
                </c:pt>
                <c:pt idx="560">
                  <c:v>-1.5763</c:v>
                </c:pt>
                <c:pt idx="561">
                  <c:v>-1.5759199999999998</c:v>
                </c:pt>
                <c:pt idx="562">
                  <c:v>-1.57433</c:v>
                </c:pt>
                <c:pt idx="563">
                  <c:v>-1.5726100000000001</c:v>
                </c:pt>
                <c:pt idx="564">
                  <c:v>-1.5714199999999998</c:v>
                </c:pt>
                <c:pt idx="565">
                  <c:v>-1.5706</c:v>
                </c:pt>
                <c:pt idx="566">
                  <c:v>-1.5699699999999857</c:v>
                </c:pt>
                <c:pt idx="567">
                  <c:v>-1.5677999999999856</c:v>
                </c:pt>
                <c:pt idx="568">
                  <c:v>-1.56671</c:v>
                </c:pt>
                <c:pt idx="569">
                  <c:v>-1.5657299999999856</c:v>
                </c:pt>
                <c:pt idx="570">
                  <c:v>-1.56202</c:v>
                </c:pt>
                <c:pt idx="571">
                  <c:v>-1.5611199999999998</c:v>
                </c:pt>
                <c:pt idx="572">
                  <c:v>-1.5610599999999999</c:v>
                </c:pt>
                <c:pt idx="573">
                  <c:v>-1.5597999999999856</c:v>
                </c:pt>
                <c:pt idx="574">
                  <c:v>-1.5557799999999886</c:v>
                </c:pt>
                <c:pt idx="575">
                  <c:v>-1.5554599999999998</c:v>
                </c:pt>
                <c:pt idx="576">
                  <c:v>-1.55528</c:v>
                </c:pt>
                <c:pt idx="577">
                  <c:v>-1.55525</c:v>
                </c:pt>
                <c:pt idx="578">
                  <c:v>-1.5545100000000001</c:v>
                </c:pt>
                <c:pt idx="579">
                  <c:v>-1.5523800000000001</c:v>
                </c:pt>
                <c:pt idx="580">
                  <c:v>-1.5514299999999857</c:v>
                </c:pt>
                <c:pt idx="581">
                  <c:v>-1.5507299999999886</c:v>
                </c:pt>
                <c:pt idx="582">
                  <c:v>-1.5499799999999873</c:v>
                </c:pt>
                <c:pt idx="583">
                  <c:v>-1.5468999999999886</c:v>
                </c:pt>
                <c:pt idx="584">
                  <c:v>-1.5454199999999998</c:v>
                </c:pt>
                <c:pt idx="585">
                  <c:v>-1.5446199999999999</c:v>
                </c:pt>
                <c:pt idx="586">
                  <c:v>-1.54209</c:v>
                </c:pt>
                <c:pt idx="587">
                  <c:v>-1.5420700000000001</c:v>
                </c:pt>
                <c:pt idx="588">
                  <c:v>-1.5415899999999998</c:v>
                </c:pt>
                <c:pt idx="589">
                  <c:v>-1.5411199999999998</c:v>
                </c:pt>
                <c:pt idx="590">
                  <c:v>-1.5410299999999872</c:v>
                </c:pt>
                <c:pt idx="591">
                  <c:v>-1.5401499999999999</c:v>
                </c:pt>
                <c:pt idx="592">
                  <c:v>-1.5400700000000001</c:v>
                </c:pt>
                <c:pt idx="593">
                  <c:v>-1.5352399999999886</c:v>
                </c:pt>
                <c:pt idx="594">
                  <c:v>-1.5349299999999872</c:v>
                </c:pt>
                <c:pt idx="595">
                  <c:v>-1.53485</c:v>
                </c:pt>
                <c:pt idx="596">
                  <c:v>-1.5295999999999856</c:v>
                </c:pt>
                <c:pt idx="597">
                  <c:v>-1.5290199999999998</c:v>
                </c:pt>
                <c:pt idx="598">
                  <c:v>-1.5289999999999873</c:v>
                </c:pt>
                <c:pt idx="599">
                  <c:v>-1.52874</c:v>
                </c:pt>
                <c:pt idx="600">
                  <c:v>-1.5278499999999886</c:v>
                </c:pt>
                <c:pt idx="601">
                  <c:v>-1.5271999999999872</c:v>
                </c:pt>
                <c:pt idx="602">
                  <c:v>-1.5267999999999886</c:v>
                </c:pt>
                <c:pt idx="603">
                  <c:v>-1.5249999999999873</c:v>
                </c:pt>
                <c:pt idx="604">
                  <c:v>-1.5217199999999886</c:v>
                </c:pt>
                <c:pt idx="605">
                  <c:v>-1.5214799999999886</c:v>
                </c:pt>
                <c:pt idx="606">
                  <c:v>-1.5214199999999998</c:v>
                </c:pt>
                <c:pt idx="607">
                  <c:v>-1.52041</c:v>
                </c:pt>
                <c:pt idx="608">
                  <c:v>-1.5192699999999872</c:v>
                </c:pt>
                <c:pt idx="609">
                  <c:v>-1.51888</c:v>
                </c:pt>
                <c:pt idx="610">
                  <c:v>-1.51864</c:v>
                </c:pt>
                <c:pt idx="611">
                  <c:v>-1.51705</c:v>
                </c:pt>
                <c:pt idx="612">
                  <c:v>-1.51695</c:v>
                </c:pt>
                <c:pt idx="613">
                  <c:v>-1.51631</c:v>
                </c:pt>
                <c:pt idx="614">
                  <c:v>-1.5133199999999998</c:v>
                </c:pt>
                <c:pt idx="615">
                  <c:v>-1.51264</c:v>
                </c:pt>
                <c:pt idx="616">
                  <c:v>-1.50831</c:v>
                </c:pt>
                <c:pt idx="617">
                  <c:v>-1.50515</c:v>
                </c:pt>
                <c:pt idx="618">
                  <c:v>-1.5050299999999857</c:v>
                </c:pt>
                <c:pt idx="619">
                  <c:v>-1.5013699999999857</c:v>
                </c:pt>
                <c:pt idx="620">
                  <c:v>-1.5005500000000001</c:v>
                </c:pt>
                <c:pt idx="621">
                  <c:v>-1.4997699999999834</c:v>
                </c:pt>
                <c:pt idx="622">
                  <c:v>-1.4990699999999872</c:v>
                </c:pt>
                <c:pt idx="623">
                  <c:v>-1.4900800000000001</c:v>
                </c:pt>
                <c:pt idx="624">
                  <c:v>-1.4878699999999834</c:v>
                </c:pt>
                <c:pt idx="625">
                  <c:v>-1.4864999999999886</c:v>
                </c:pt>
                <c:pt idx="626">
                  <c:v>-1.4860199999999999</c:v>
                </c:pt>
                <c:pt idx="627">
                  <c:v>-1.4855599999999998</c:v>
                </c:pt>
                <c:pt idx="628">
                  <c:v>-1.4842199999999999</c:v>
                </c:pt>
                <c:pt idx="629">
                  <c:v>-1.4823599999999999</c:v>
                </c:pt>
                <c:pt idx="630">
                  <c:v>-1.4813099999999872</c:v>
                </c:pt>
                <c:pt idx="631">
                  <c:v>-1.48034</c:v>
                </c:pt>
                <c:pt idx="632">
                  <c:v>-1.4795799999999872</c:v>
                </c:pt>
                <c:pt idx="633">
                  <c:v>-1.4790899999999998</c:v>
                </c:pt>
                <c:pt idx="634">
                  <c:v>-1.4788599999999998</c:v>
                </c:pt>
                <c:pt idx="635">
                  <c:v>-1.4782</c:v>
                </c:pt>
                <c:pt idx="636">
                  <c:v>-1.47817</c:v>
                </c:pt>
                <c:pt idx="637">
                  <c:v>-1.478</c:v>
                </c:pt>
                <c:pt idx="638">
                  <c:v>-1.4773499999999886</c:v>
                </c:pt>
                <c:pt idx="639">
                  <c:v>-1.4771599999999998</c:v>
                </c:pt>
                <c:pt idx="640">
                  <c:v>-1.4756499999999872</c:v>
                </c:pt>
                <c:pt idx="641">
                  <c:v>-1.4754799999999872</c:v>
                </c:pt>
                <c:pt idx="642">
                  <c:v>-1.4737499999999872</c:v>
                </c:pt>
                <c:pt idx="643">
                  <c:v>-1.4734299999999834</c:v>
                </c:pt>
                <c:pt idx="644">
                  <c:v>-1.4715399999999856</c:v>
                </c:pt>
                <c:pt idx="645">
                  <c:v>-1.47081</c:v>
                </c:pt>
                <c:pt idx="646">
                  <c:v>-1.47071</c:v>
                </c:pt>
                <c:pt idx="647">
                  <c:v>-1.46848</c:v>
                </c:pt>
                <c:pt idx="648">
                  <c:v>-1.468</c:v>
                </c:pt>
                <c:pt idx="649">
                  <c:v>-1.4675599999999998</c:v>
                </c:pt>
                <c:pt idx="650">
                  <c:v>-1.4669899999999998</c:v>
                </c:pt>
                <c:pt idx="651">
                  <c:v>-1.4669099999999886</c:v>
                </c:pt>
                <c:pt idx="652">
                  <c:v>-1.4652199999999918</c:v>
                </c:pt>
                <c:pt idx="653">
                  <c:v>-1.4645899999999998</c:v>
                </c:pt>
                <c:pt idx="654">
                  <c:v>-1.464</c:v>
                </c:pt>
                <c:pt idx="655">
                  <c:v>-1.4626999999999872</c:v>
                </c:pt>
                <c:pt idx="656">
                  <c:v>-1.4618099999999843</c:v>
                </c:pt>
                <c:pt idx="657">
                  <c:v>-1.45838</c:v>
                </c:pt>
                <c:pt idx="658">
                  <c:v>-1.4579799999999843</c:v>
                </c:pt>
                <c:pt idx="659">
                  <c:v>-1.45455</c:v>
                </c:pt>
                <c:pt idx="660">
                  <c:v>-1.4516399999999834</c:v>
                </c:pt>
                <c:pt idx="661">
                  <c:v>-1.4505899999999998</c:v>
                </c:pt>
                <c:pt idx="662">
                  <c:v>-1.4504599999999999</c:v>
                </c:pt>
                <c:pt idx="663">
                  <c:v>-1.45031</c:v>
                </c:pt>
                <c:pt idx="664">
                  <c:v>-1.44841</c:v>
                </c:pt>
                <c:pt idx="665">
                  <c:v>-1.4463999999999873</c:v>
                </c:pt>
                <c:pt idx="666">
                  <c:v>-1.4459799999999834</c:v>
                </c:pt>
                <c:pt idx="667">
                  <c:v>-1.4457499999999857</c:v>
                </c:pt>
                <c:pt idx="668">
                  <c:v>-1.4441199999999998</c:v>
                </c:pt>
                <c:pt idx="669">
                  <c:v>-1.4428799999999886</c:v>
                </c:pt>
                <c:pt idx="670">
                  <c:v>-1.4353999999999816</c:v>
                </c:pt>
                <c:pt idx="671">
                  <c:v>-1.4322199999999998</c:v>
                </c:pt>
                <c:pt idx="672">
                  <c:v>-1.4304599999999998</c:v>
                </c:pt>
                <c:pt idx="673">
                  <c:v>-1.42932999999998</c:v>
                </c:pt>
                <c:pt idx="674">
                  <c:v>-1.4281199999999998</c:v>
                </c:pt>
                <c:pt idx="675">
                  <c:v>-1.4259899999999854</c:v>
                </c:pt>
                <c:pt idx="676">
                  <c:v>-1.4258499999999856</c:v>
                </c:pt>
                <c:pt idx="677">
                  <c:v>-1.4256799999999852</c:v>
                </c:pt>
                <c:pt idx="678">
                  <c:v>-1.4241999999999873</c:v>
                </c:pt>
                <c:pt idx="679">
                  <c:v>-1.4169599999999998</c:v>
                </c:pt>
                <c:pt idx="680">
                  <c:v>-1.4116599999999873</c:v>
                </c:pt>
                <c:pt idx="681">
                  <c:v>-1.4112499999999872</c:v>
                </c:pt>
                <c:pt idx="682">
                  <c:v>-1.4096699999999798</c:v>
                </c:pt>
                <c:pt idx="683">
                  <c:v>-1.4085999999999856</c:v>
                </c:pt>
                <c:pt idx="684">
                  <c:v>-1.40645</c:v>
                </c:pt>
                <c:pt idx="685">
                  <c:v>-1.4061399999999886</c:v>
                </c:pt>
                <c:pt idx="686">
                  <c:v>-1.4043199999999998</c:v>
                </c:pt>
                <c:pt idx="687">
                  <c:v>-1.4038699999999775</c:v>
                </c:pt>
                <c:pt idx="688">
                  <c:v>-1.4037799999999834</c:v>
                </c:pt>
                <c:pt idx="689">
                  <c:v>-1.39991</c:v>
                </c:pt>
                <c:pt idx="690">
                  <c:v>-1.3998299999999873</c:v>
                </c:pt>
                <c:pt idx="691">
                  <c:v>-1.3992500000000001</c:v>
                </c:pt>
                <c:pt idx="692">
                  <c:v>-1.3987700000000001</c:v>
                </c:pt>
                <c:pt idx="693">
                  <c:v>-1.3982500000000126</c:v>
                </c:pt>
                <c:pt idx="694">
                  <c:v>-1.3965799999999999</c:v>
                </c:pt>
                <c:pt idx="695">
                  <c:v>-1.3962000000000001</c:v>
                </c:pt>
                <c:pt idx="696">
                  <c:v>-1.39602</c:v>
                </c:pt>
                <c:pt idx="697">
                  <c:v>-1.3948700000000001</c:v>
                </c:pt>
                <c:pt idx="698">
                  <c:v>-1.394350000000012</c:v>
                </c:pt>
                <c:pt idx="699">
                  <c:v>-1.3930899999999999</c:v>
                </c:pt>
                <c:pt idx="700">
                  <c:v>-1.3930199999999999</c:v>
                </c:pt>
                <c:pt idx="701">
                  <c:v>-1.3927799999999999</c:v>
                </c:pt>
                <c:pt idx="702">
                  <c:v>-1.39185</c:v>
                </c:pt>
                <c:pt idx="703">
                  <c:v>-1.3881399999999999</c:v>
                </c:pt>
                <c:pt idx="704">
                  <c:v>-1.3864399999999999</c:v>
                </c:pt>
                <c:pt idx="705">
                  <c:v>-1.3839999999999872</c:v>
                </c:pt>
                <c:pt idx="706">
                  <c:v>-1.3831500000000001</c:v>
                </c:pt>
                <c:pt idx="707">
                  <c:v>-1.37893</c:v>
                </c:pt>
                <c:pt idx="708">
                  <c:v>-1.37751</c:v>
                </c:pt>
                <c:pt idx="709">
                  <c:v>-1.37643</c:v>
                </c:pt>
                <c:pt idx="710">
                  <c:v>-1.3764099999999999</c:v>
                </c:pt>
                <c:pt idx="711">
                  <c:v>-1.3749199999999999</c:v>
                </c:pt>
                <c:pt idx="712">
                  <c:v>-1.3707800000000001</c:v>
                </c:pt>
                <c:pt idx="713">
                  <c:v>-1.36924</c:v>
                </c:pt>
                <c:pt idx="714">
                  <c:v>-1.3687499999999999</c:v>
                </c:pt>
                <c:pt idx="715">
                  <c:v>-1.3686400000000001</c:v>
                </c:pt>
                <c:pt idx="716">
                  <c:v>-1.3673899999999999</c:v>
                </c:pt>
                <c:pt idx="717">
                  <c:v>-1.36626</c:v>
                </c:pt>
                <c:pt idx="718">
                  <c:v>-1.36195</c:v>
                </c:pt>
                <c:pt idx="719">
                  <c:v>-1.36161</c:v>
                </c:pt>
                <c:pt idx="720">
                  <c:v>-1.3605400000000001</c:v>
                </c:pt>
                <c:pt idx="721">
                  <c:v>-1.3577399999999886</c:v>
                </c:pt>
                <c:pt idx="722">
                  <c:v>-1.3569199999999999</c:v>
                </c:pt>
                <c:pt idx="723">
                  <c:v>-1.3564499999999999</c:v>
                </c:pt>
                <c:pt idx="724">
                  <c:v>-1.3562799999999999</c:v>
                </c:pt>
                <c:pt idx="725">
                  <c:v>-1.3538699999999873</c:v>
                </c:pt>
                <c:pt idx="726">
                  <c:v>-1.3472999999999886</c:v>
                </c:pt>
                <c:pt idx="727">
                  <c:v>-1.3471599999999999</c:v>
                </c:pt>
                <c:pt idx="728">
                  <c:v>-1.3465199999999999</c:v>
                </c:pt>
                <c:pt idx="729">
                  <c:v>-1.34636</c:v>
                </c:pt>
                <c:pt idx="730">
                  <c:v>-1.3427800000000001</c:v>
                </c:pt>
                <c:pt idx="731">
                  <c:v>-1.34144</c:v>
                </c:pt>
                <c:pt idx="732">
                  <c:v>-1.3411299999999886</c:v>
                </c:pt>
                <c:pt idx="733">
                  <c:v>-1.34108</c:v>
                </c:pt>
                <c:pt idx="734">
                  <c:v>-1.3393199999999998</c:v>
                </c:pt>
                <c:pt idx="735">
                  <c:v>-1.33894</c:v>
                </c:pt>
                <c:pt idx="736">
                  <c:v>-1.3380099999999999</c:v>
                </c:pt>
                <c:pt idx="737">
                  <c:v>-1.3276399999999886</c:v>
                </c:pt>
                <c:pt idx="738">
                  <c:v>-1.32504</c:v>
                </c:pt>
                <c:pt idx="739">
                  <c:v>-1.3218199999999998</c:v>
                </c:pt>
                <c:pt idx="740">
                  <c:v>-1.3213599999999999</c:v>
                </c:pt>
                <c:pt idx="741">
                  <c:v>-1.31911</c:v>
                </c:pt>
                <c:pt idx="742">
                  <c:v>-1.3132999999999873</c:v>
                </c:pt>
                <c:pt idx="743">
                  <c:v>-1.3126800000000001</c:v>
                </c:pt>
                <c:pt idx="744">
                  <c:v>-1.31016</c:v>
                </c:pt>
                <c:pt idx="745">
                  <c:v>-1.31003</c:v>
                </c:pt>
                <c:pt idx="746">
                  <c:v>-1.30246</c:v>
                </c:pt>
                <c:pt idx="747">
                  <c:v>-1.3021400000000001</c:v>
                </c:pt>
                <c:pt idx="748">
                  <c:v>-1.30081</c:v>
                </c:pt>
                <c:pt idx="749">
                  <c:v>-1.3006599999999999</c:v>
                </c:pt>
                <c:pt idx="750">
                  <c:v>-1.29497</c:v>
                </c:pt>
                <c:pt idx="751">
                  <c:v>-1.28854</c:v>
                </c:pt>
                <c:pt idx="752">
                  <c:v>-1.2881199999999999</c:v>
                </c:pt>
                <c:pt idx="753">
                  <c:v>-1.28603</c:v>
                </c:pt>
                <c:pt idx="754">
                  <c:v>-1.2858399999999857</c:v>
                </c:pt>
                <c:pt idx="755">
                  <c:v>-1.28437</c:v>
                </c:pt>
                <c:pt idx="756">
                  <c:v>-1.2806999999999886</c:v>
                </c:pt>
                <c:pt idx="757">
                  <c:v>-1.28051</c:v>
                </c:pt>
                <c:pt idx="758">
                  <c:v>-1.28016</c:v>
                </c:pt>
                <c:pt idx="759">
                  <c:v>-1.2797299999999834</c:v>
                </c:pt>
                <c:pt idx="760">
                  <c:v>-1.2796999999999854</c:v>
                </c:pt>
                <c:pt idx="761">
                  <c:v>-1.2794399999999873</c:v>
                </c:pt>
                <c:pt idx="762">
                  <c:v>-1.2768199999999998</c:v>
                </c:pt>
                <c:pt idx="763">
                  <c:v>-1.2767199999999999</c:v>
                </c:pt>
                <c:pt idx="764">
                  <c:v>-1.2706899999999999</c:v>
                </c:pt>
                <c:pt idx="765">
                  <c:v>-1.2699299999999802</c:v>
                </c:pt>
                <c:pt idx="766">
                  <c:v>-1.2695299999999834</c:v>
                </c:pt>
                <c:pt idx="767">
                  <c:v>-1.26884</c:v>
                </c:pt>
                <c:pt idx="768">
                  <c:v>-1.26831</c:v>
                </c:pt>
                <c:pt idx="769">
                  <c:v>-1.2674099999999884</c:v>
                </c:pt>
                <c:pt idx="770">
                  <c:v>-1.26728</c:v>
                </c:pt>
                <c:pt idx="771">
                  <c:v>-1.2670699999999875</c:v>
                </c:pt>
                <c:pt idx="772">
                  <c:v>-1.2648599999999999</c:v>
                </c:pt>
                <c:pt idx="773">
                  <c:v>-1.2626899999999999</c:v>
                </c:pt>
                <c:pt idx="774">
                  <c:v>-1.2618099999999866</c:v>
                </c:pt>
                <c:pt idx="775">
                  <c:v>-1.2598999999999834</c:v>
                </c:pt>
                <c:pt idx="776">
                  <c:v>-1.2595699999999856</c:v>
                </c:pt>
                <c:pt idx="777">
                  <c:v>-1.2593999999999856</c:v>
                </c:pt>
                <c:pt idx="778">
                  <c:v>-1.2578699999999834</c:v>
                </c:pt>
                <c:pt idx="779">
                  <c:v>-1.25678</c:v>
                </c:pt>
                <c:pt idx="780">
                  <c:v>-1.25495</c:v>
                </c:pt>
                <c:pt idx="781">
                  <c:v>-1.2517299999999816</c:v>
                </c:pt>
                <c:pt idx="782">
                  <c:v>-1.2515499999999886</c:v>
                </c:pt>
                <c:pt idx="783">
                  <c:v>-1.25108</c:v>
                </c:pt>
                <c:pt idx="784">
                  <c:v>-1.25074</c:v>
                </c:pt>
                <c:pt idx="785">
                  <c:v>-1.2499599999999886</c:v>
                </c:pt>
                <c:pt idx="786">
                  <c:v>-1.24875</c:v>
                </c:pt>
                <c:pt idx="787">
                  <c:v>-1.2452699999999866</c:v>
                </c:pt>
                <c:pt idx="788">
                  <c:v>-1.2439099999999856</c:v>
                </c:pt>
                <c:pt idx="789">
                  <c:v>-1.243839999999985</c:v>
                </c:pt>
                <c:pt idx="790">
                  <c:v>-1.2391899999999998</c:v>
                </c:pt>
                <c:pt idx="791">
                  <c:v>-1.2374299999999834</c:v>
                </c:pt>
                <c:pt idx="792">
                  <c:v>-1.2370299999999856</c:v>
                </c:pt>
                <c:pt idx="793">
                  <c:v>-1.2367999999999872</c:v>
                </c:pt>
                <c:pt idx="794">
                  <c:v>-1.23638</c:v>
                </c:pt>
                <c:pt idx="795">
                  <c:v>-1.2360500000000001</c:v>
                </c:pt>
                <c:pt idx="796">
                  <c:v>-1.23603</c:v>
                </c:pt>
                <c:pt idx="797">
                  <c:v>-1.2355599999999998</c:v>
                </c:pt>
                <c:pt idx="798">
                  <c:v>-1.23525</c:v>
                </c:pt>
                <c:pt idx="799">
                  <c:v>-1.2341899999999999</c:v>
                </c:pt>
                <c:pt idx="800">
                  <c:v>-1.2332999999999856</c:v>
                </c:pt>
                <c:pt idx="801">
                  <c:v>-1.23234</c:v>
                </c:pt>
                <c:pt idx="802">
                  <c:v>-1.23211</c:v>
                </c:pt>
                <c:pt idx="803">
                  <c:v>-1.2296799999999874</c:v>
                </c:pt>
                <c:pt idx="804">
                  <c:v>-1.2260199999999999</c:v>
                </c:pt>
                <c:pt idx="805">
                  <c:v>-1.2250899999999998</c:v>
                </c:pt>
                <c:pt idx="806">
                  <c:v>-1.2234899999999918</c:v>
                </c:pt>
                <c:pt idx="807">
                  <c:v>-1.2200800000000001</c:v>
                </c:pt>
                <c:pt idx="808">
                  <c:v>-1.21915</c:v>
                </c:pt>
                <c:pt idx="809">
                  <c:v>-1.21905</c:v>
                </c:pt>
                <c:pt idx="810">
                  <c:v>-1.2165999999999872</c:v>
                </c:pt>
                <c:pt idx="811">
                  <c:v>-1.2158699999999811</c:v>
                </c:pt>
                <c:pt idx="812">
                  <c:v>-1.2154899999999886</c:v>
                </c:pt>
                <c:pt idx="813">
                  <c:v>-1.2152599999999998</c:v>
                </c:pt>
                <c:pt idx="814">
                  <c:v>-1.21404</c:v>
                </c:pt>
                <c:pt idx="815">
                  <c:v>-1.2135399999999856</c:v>
                </c:pt>
                <c:pt idx="816">
                  <c:v>-1.2124299999999872</c:v>
                </c:pt>
                <c:pt idx="817">
                  <c:v>-1.2115199999999886</c:v>
                </c:pt>
                <c:pt idx="818">
                  <c:v>-1.21038</c:v>
                </c:pt>
                <c:pt idx="819">
                  <c:v>-1.2081599999999999</c:v>
                </c:pt>
                <c:pt idx="820">
                  <c:v>-1.2052299999999834</c:v>
                </c:pt>
                <c:pt idx="821">
                  <c:v>-1.2035599999999886</c:v>
                </c:pt>
                <c:pt idx="822">
                  <c:v>-1.2032099999999872</c:v>
                </c:pt>
                <c:pt idx="823">
                  <c:v>-1.2028299999999856</c:v>
                </c:pt>
                <c:pt idx="824">
                  <c:v>-1.2016899999999884</c:v>
                </c:pt>
                <c:pt idx="825">
                  <c:v>-1.19987</c:v>
                </c:pt>
                <c:pt idx="826">
                  <c:v>-1.1995800000000001</c:v>
                </c:pt>
                <c:pt idx="827">
                  <c:v>-1.1986500000000126</c:v>
                </c:pt>
                <c:pt idx="828">
                  <c:v>-1.1924699999999999</c:v>
                </c:pt>
                <c:pt idx="829">
                  <c:v>-1.1904399999999999</c:v>
                </c:pt>
                <c:pt idx="830">
                  <c:v>-1.18879</c:v>
                </c:pt>
                <c:pt idx="831">
                  <c:v>-1.1887700000000001</c:v>
                </c:pt>
                <c:pt idx="832">
                  <c:v>-1.1881600000000001</c:v>
                </c:pt>
                <c:pt idx="833">
                  <c:v>-1.1873499999999999</c:v>
                </c:pt>
                <c:pt idx="834">
                  <c:v>-1.1853199999999999</c:v>
                </c:pt>
                <c:pt idx="835">
                  <c:v>-1.18442</c:v>
                </c:pt>
                <c:pt idx="836">
                  <c:v>-1.1840400000000124</c:v>
                </c:pt>
                <c:pt idx="837">
                  <c:v>-1.1823600000000001</c:v>
                </c:pt>
                <c:pt idx="838">
                  <c:v>-1.1816899999999999</c:v>
                </c:pt>
                <c:pt idx="839">
                  <c:v>-1.18146</c:v>
                </c:pt>
                <c:pt idx="840">
                  <c:v>-1.1804800000000115</c:v>
                </c:pt>
                <c:pt idx="841">
                  <c:v>-1.17967</c:v>
                </c:pt>
                <c:pt idx="842">
                  <c:v>-1.1791400000000001</c:v>
                </c:pt>
                <c:pt idx="843">
                  <c:v>-1.1787700000000001</c:v>
                </c:pt>
                <c:pt idx="844">
                  <c:v>-1.1760600000000001</c:v>
                </c:pt>
                <c:pt idx="845">
                  <c:v>-1.1749799999999999</c:v>
                </c:pt>
                <c:pt idx="846">
                  <c:v>-1.1740299999999999</c:v>
                </c:pt>
                <c:pt idx="847">
                  <c:v>-1.1739599999999999</c:v>
                </c:pt>
                <c:pt idx="848">
                  <c:v>-1.17394</c:v>
                </c:pt>
                <c:pt idx="849">
                  <c:v>-1.17343</c:v>
                </c:pt>
                <c:pt idx="850">
                  <c:v>-1.1728499999999999</c:v>
                </c:pt>
                <c:pt idx="851">
                  <c:v>-1.17194</c:v>
                </c:pt>
                <c:pt idx="852">
                  <c:v>-1.17178</c:v>
                </c:pt>
                <c:pt idx="853">
                  <c:v>-1.1696800000000001</c:v>
                </c:pt>
                <c:pt idx="854">
                  <c:v>-1.16798</c:v>
                </c:pt>
                <c:pt idx="855">
                  <c:v>-1.16716</c:v>
                </c:pt>
                <c:pt idx="856">
                  <c:v>-1.1664600000000001</c:v>
                </c:pt>
                <c:pt idx="857">
                  <c:v>-1.1660200000000001</c:v>
                </c:pt>
                <c:pt idx="858">
                  <c:v>-1.1651</c:v>
                </c:pt>
                <c:pt idx="859">
                  <c:v>-1.1633500000000001</c:v>
                </c:pt>
                <c:pt idx="860">
                  <c:v>-1.1619199999999998</c:v>
                </c:pt>
                <c:pt idx="861">
                  <c:v>-1.16161</c:v>
                </c:pt>
                <c:pt idx="862">
                  <c:v>-1.16059</c:v>
                </c:pt>
                <c:pt idx="863">
                  <c:v>-1.15984</c:v>
                </c:pt>
                <c:pt idx="864">
                  <c:v>-1.1587499999999999</c:v>
                </c:pt>
                <c:pt idx="865">
                  <c:v>-1.1580900000000001</c:v>
                </c:pt>
                <c:pt idx="866">
                  <c:v>-1.15784</c:v>
                </c:pt>
                <c:pt idx="867">
                  <c:v>-1.15703</c:v>
                </c:pt>
                <c:pt idx="868">
                  <c:v>-1.1561999999999999</c:v>
                </c:pt>
                <c:pt idx="869">
                  <c:v>-1.15588</c:v>
                </c:pt>
                <c:pt idx="870">
                  <c:v>-1.15524</c:v>
                </c:pt>
                <c:pt idx="871">
                  <c:v>-1.1542800000000113</c:v>
                </c:pt>
                <c:pt idx="872">
                  <c:v>-1.15371</c:v>
                </c:pt>
                <c:pt idx="873">
                  <c:v>-1.1509</c:v>
                </c:pt>
                <c:pt idx="874">
                  <c:v>-1.15083</c:v>
                </c:pt>
                <c:pt idx="875">
                  <c:v>-1.1488799999999999</c:v>
                </c:pt>
                <c:pt idx="876">
                  <c:v>-1.1471199999999999</c:v>
                </c:pt>
                <c:pt idx="877">
                  <c:v>-1.1467000000000001</c:v>
                </c:pt>
                <c:pt idx="878">
                  <c:v>-1.1466000000000001</c:v>
                </c:pt>
                <c:pt idx="879">
                  <c:v>-1.1451800000000001</c:v>
                </c:pt>
                <c:pt idx="880">
                  <c:v>-1.1423800000000113</c:v>
                </c:pt>
                <c:pt idx="881">
                  <c:v>-1.1422800000000113</c:v>
                </c:pt>
                <c:pt idx="882">
                  <c:v>-1.1417299999999873</c:v>
                </c:pt>
                <c:pt idx="883">
                  <c:v>-1.1414500000000001</c:v>
                </c:pt>
                <c:pt idx="884">
                  <c:v>-1.1413899999999999</c:v>
                </c:pt>
                <c:pt idx="885">
                  <c:v>-1.1399299999999875</c:v>
                </c:pt>
                <c:pt idx="886">
                  <c:v>-1.13784</c:v>
                </c:pt>
                <c:pt idx="887">
                  <c:v>-1.1369899999999999</c:v>
                </c:pt>
                <c:pt idx="888">
                  <c:v>-1.1367799999999999</c:v>
                </c:pt>
                <c:pt idx="889">
                  <c:v>-1.13537</c:v>
                </c:pt>
                <c:pt idx="890">
                  <c:v>-1.1319999999999872</c:v>
                </c:pt>
                <c:pt idx="891">
                  <c:v>-1.1301699999999999</c:v>
                </c:pt>
                <c:pt idx="892">
                  <c:v>-1.1277999999999873</c:v>
                </c:pt>
                <c:pt idx="893">
                  <c:v>-1.1241099999999999</c:v>
                </c:pt>
                <c:pt idx="894">
                  <c:v>-1.1237999999999873</c:v>
                </c:pt>
                <c:pt idx="895">
                  <c:v>-1.1225799999999999</c:v>
                </c:pt>
                <c:pt idx="896">
                  <c:v>-1.12226</c:v>
                </c:pt>
                <c:pt idx="897">
                  <c:v>-1.1205700000000001</c:v>
                </c:pt>
                <c:pt idx="898">
                  <c:v>-1.1201099999999999</c:v>
                </c:pt>
                <c:pt idx="899">
                  <c:v>-1.1199299999999857</c:v>
                </c:pt>
                <c:pt idx="900">
                  <c:v>-1.1186199999999999</c:v>
                </c:pt>
                <c:pt idx="901">
                  <c:v>-1.1183099999999999</c:v>
                </c:pt>
                <c:pt idx="902">
                  <c:v>-1.1164099999999999</c:v>
                </c:pt>
                <c:pt idx="903">
                  <c:v>-1.1160399999999999</c:v>
                </c:pt>
                <c:pt idx="904">
                  <c:v>-1.11456</c:v>
                </c:pt>
                <c:pt idx="905">
                  <c:v>-1.10998</c:v>
                </c:pt>
                <c:pt idx="906">
                  <c:v>-1.10927</c:v>
                </c:pt>
                <c:pt idx="907">
                  <c:v>-1.1063499999999999</c:v>
                </c:pt>
                <c:pt idx="908">
                  <c:v>-1.1051299999999886</c:v>
                </c:pt>
                <c:pt idx="909">
                  <c:v>-1.10344</c:v>
                </c:pt>
                <c:pt idx="910">
                  <c:v>-1.1018699999999872</c:v>
                </c:pt>
                <c:pt idx="911">
                  <c:v>-1.10134</c:v>
                </c:pt>
                <c:pt idx="912">
                  <c:v>-1.0994899999999999</c:v>
                </c:pt>
                <c:pt idx="913">
                  <c:v>-1.09538</c:v>
                </c:pt>
                <c:pt idx="914">
                  <c:v>-1.0952199999999999</c:v>
                </c:pt>
                <c:pt idx="915">
                  <c:v>-1.0935699999999886</c:v>
                </c:pt>
                <c:pt idx="916">
                  <c:v>-1.0930199999999999</c:v>
                </c:pt>
                <c:pt idx="917">
                  <c:v>-1.0928199999999999</c:v>
                </c:pt>
                <c:pt idx="918">
                  <c:v>-1.09012</c:v>
                </c:pt>
                <c:pt idx="919">
                  <c:v>-1.0900399999999999</c:v>
                </c:pt>
                <c:pt idx="920">
                  <c:v>-1.0856199999999998</c:v>
                </c:pt>
                <c:pt idx="921">
                  <c:v>-1.0852599999999999</c:v>
                </c:pt>
                <c:pt idx="922">
                  <c:v>-1.0835999999999872</c:v>
                </c:pt>
                <c:pt idx="923">
                  <c:v>-1.08324</c:v>
                </c:pt>
                <c:pt idx="924">
                  <c:v>-1.0831500000000001</c:v>
                </c:pt>
                <c:pt idx="925">
                  <c:v>-1.0816599999999998</c:v>
                </c:pt>
                <c:pt idx="926">
                  <c:v>-1.0804400000000001</c:v>
                </c:pt>
                <c:pt idx="927">
                  <c:v>-1.0792899999999999</c:v>
                </c:pt>
                <c:pt idx="928">
                  <c:v>-1.07894</c:v>
                </c:pt>
                <c:pt idx="929">
                  <c:v>-1.07853</c:v>
                </c:pt>
                <c:pt idx="930">
                  <c:v>-1.07457</c:v>
                </c:pt>
                <c:pt idx="931">
                  <c:v>-1.07314</c:v>
                </c:pt>
                <c:pt idx="932">
                  <c:v>-1.0722700000000001</c:v>
                </c:pt>
                <c:pt idx="933">
                  <c:v>-1.0653199999999998</c:v>
                </c:pt>
                <c:pt idx="934">
                  <c:v>-1.06308</c:v>
                </c:pt>
                <c:pt idx="935">
                  <c:v>-1.06084</c:v>
                </c:pt>
                <c:pt idx="936">
                  <c:v>-1.05809</c:v>
                </c:pt>
                <c:pt idx="937">
                  <c:v>-1.0568</c:v>
                </c:pt>
                <c:pt idx="938">
                  <c:v>-1.05644</c:v>
                </c:pt>
                <c:pt idx="939">
                  <c:v>-1.05609</c:v>
                </c:pt>
                <c:pt idx="940">
                  <c:v>-1.0534399999999886</c:v>
                </c:pt>
                <c:pt idx="941">
                  <c:v>-1.0525100000000001</c:v>
                </c:pt>
                <c:pt idx="942">
                  <c:v>-1.0507199999999999</c:v>
                </c:pt>
                <c:pt idx="943">
                  <c:v>-1.0485500000000001</c:v>
                </c:pt>
                <c:pt idx="944">
                  <c:v>-1.0484100000000001</c:v>
                </c:pt>
                <c:pt idx="945">
                  <c:v>-1.0478699999999856</c:v>
                </c:pt>
                <c:pt idx="946">
                  <c:v>-1.0475999999999857</c:v>
                </c:pt>
                <c:pt idx="947">
                  <c:v>-1.04738</c:v>
                </c:pt>
                <c:pt idx="948">
                  <c:v>-1.04698</c:v>
                </c:pt>
                <c:pt idx="949">
                  <c:v>-1.0457399999999872</c:v>
                </c:pt>
                <c:pt idx="950">
                  <c:v>-1.0448199999999999</c:v>
                </c:pt>
                <c:pt idx="951">
                  <c:v>-1.0426299999999886</c:v>
                </c:pt>
                <c:pt idx="952">
                  <c:v>-1.04216</c:v>
                </c:pt>
                <c:pt idx="953">
                  <c:v>-1.0389299999999873</c:v>
                </c:pt>
                <c:pt idx="954">
                  <c:v>-1.03711</c:v>
                </c:pt>
                <c:pt idx="955">
                  <c:v>-1.03485</c:v>
                </c:pt>
                <c:pt idx="956">
                  <c:v>-1.0343899999999999</c:v>
                </c:pt>
                <c:pt idx="957">
                  <c:v>-1.0339899999999898</c:v>
                </c:pt>
                <c:pt idx="958">
                  <c:v>-1.0327999999999886</c:v>
                </c:pt>
                <c:pt idx="959">
                  <c:v>-1.0318799999999873</c:v>
                </c:pt>
                <c:pt idx="960">
                  <c:v>-1.0299499999999877</c:v>
                </c:pt>
                <c:pt idx="961">
                  <c:v>-1.0284</c:v>
                </c:pt>
                <c:pt idx="962">
                  <c:v>-1.0254599999999998</c:v>
                </c:pt>
                <c:pt idx="963">
                  <c:v>-1.02505</c:v>
                </c:pt>
                <c:pt idx="964">
                  <c:v>-1.02484</c:v>
                </c:pt>
                <c:pt idx="965">
                  <c:v>-1.0244899999999999</c:v>
                </c:pt>
                <c:pt idx="966">
                  <c:v>-1.0239399999999856</c:v>
                </c:pt>
                <c:pt idx="967">
                  <c:v>-1.0215699999999857</c:v>
                </c:pt>
                <c:pt idx="968">
                  <c:v>-1.0185500000000001</c:v>
                </c:pt>
                <c:pt idx="969">
                  <c:v>-1.0159099999999857</c:v>
                </c:pt>
                <c:pt idx="970">
                  <c:v>-1.0114599999999998</c:v>
                </c:pt>
                <c:pt idx="971">
                  <c:v>-1.0112599999999998</c:v>
                </c:pt>
                <c:pt idx="972">
                  <c:v>-1.01101</c:v>
                </c:pt>
                <c:pt idx="973">
                  <c:v>-1.01067</c:v>
                </c:pt>
                <c:pt idx="974">
                  <c:v>-1.0095899999999998</c:v>
                </c:pt>
                <c:pt idx="975">
                  <c:v>-1.0057799999999872</c:v>
                </c:pt>
                <c:pt idx="976">
                  <c:v>-1.00264</c:v>
                </c:pt>
                <c:pt idx="977">
                  <c:v>-1.00234</c:v>
                </c:pt>
                <c:pt idx="978">
                  <c:v>-0.999884</c:v>
                </c:pt>
                <c:pt idx="979">
                  <c:v>-0.99747399999999353</c:v>
                </c:pt>
                <c:pt idx="980">
                  <c:v>-0.9960599999999995</c:v>
                </c:pt>
                <c:pt idx="981">
                  <c:v>-0.99492800000000003</c:v>
                </c:pt>
                <c:pt idx="982">
                  <c:v>-0.99312699999999365</c:v>
                </c:pt>
                <c:pt idx="983">
                  <c:v>-0.99099099999999996</c:v>
                </c:pt>
                <c:pt idx="984">
                  <c:v>-0.99029400000000001</c:v>
                </c:pt>
                <c:pt idx="985">
                  <c:v>-0.98990999999999996</c:v>
                </c:pt>
                <c:pt idx="986">
                  <c:v>-0.98897699999999433</c:v>
                </c:pt>
                <c:pt idx="987">
                  <c:v>-0.98788500000000001</c:v>
                </c:pt>
                <c:pt idx="988">
                  <c:v>-0.9876239999999995</c:v>
                </c:pt>
                <c:pt idx="989">
                  <c:v>-0.98703199999999958</c:v>
                </c:pt>
                <c:pt idx="990">
                  <c:v>-0.98591599999999957</c:v>
                </c:pt>
                <c:pt idx="991">
                  <c:v>-0.98288399999999365</c:v>
                </c:pt>
                <c:pt idx="992">
                  <c:v>-0.98192299999999433</c:v>
                </c:pt>
                <c:pt idx="993">
                  <c:v>-0.98190100000000002</c:v>
                </c:pt>
                <c:pt idx="994">
                  <c:v>-0.98163500000000004</c:v>
                </c:pt>
                <c:pt idx="995">
                  <c:v>-0.9780519999999997</c:v>
                </c:pt>
                <c:pt idx="996">
                  <c:v>-0.97769399999999962</c:v>
                </c:pt>
                <c:pt idx="997">
                  <c:v>-0.97666799999999965</c:v>
                </c:pt>
                <c:pt idx="998">
                  <c:v>-0.97607299999999941</c:v>
                </c:pt>
                <c:pt idx="999">
                  <c:v>-0.976001000000006</c:v>
                </c:pt>
                <c:pt idx="1000">
                  <c:v>-0.97132399999999941</c:v>
                </c:pt>
                <c:pt idx="1001">
                  <c:v>-0.97111399999999948</c:v>
                </c:pt>
                <c:pt idx="1002">
                  <c:v>-0.97088199999999969</c:v>
                </c:pt>
                <c:pt idx="1003">
                  <c:v>-0.97038899999999928</c:v>
                </c:pt>
                <c:pt idx="1004">
                  <c:v>-0.96964100000001008</c:v>
                </c:pt>
                <c:pt idx="1005">
                  <c:v>-0.96590399999999998</c:v>
                </c:pt>
                <c:pt idx="1006">
                  <c:v>-0.96504200000000062</c:v>
                </c:pt>
                <c:pt idx="1007">
                  <c:v>-0.96494000000000635</c:v>
                </c:pt>
                <c:pt idx="1008">
                  <c:v>-0.96320899999999998</c:v>
                </c:pt>
                <c:pt idx="1009">
                  <c:v>-0.962862</c:v>
                </c:pt>
                <c:pt idx="1010">
                  <c:v>-0.96238199999999996</c:v>
                </c:pt>
                <c:pt idx="1011">
                  <c:v>-0.95894699999999999</c:v>
                </c:pt>
                <c:pt idx="1012">
                  <c:v>-0.95680699999999996</c:v>
                </c:pt>
                <c:pt idx="1013">
                  <c:v>-0.94959800000000005</c:v>
                </c:pt>
                <c:pt idx="1014">
                  <c:v>-0.94799599999999995</c:v>
                </c:pt>
                <c:pt idx="1015">
                  <c:v>-0.94787600000000005</c:v>
                </c:pt>
                <c:pt idx="1016">
                  <c:v>-0.94504999999999995</c:v>
                </c:pt>
                <c:pt idx="1017">
                  <c:v>-0.94288300000000003</c:v>
                </c:pt>
                <c:pt idx="1018">
                  <c:v>-0.94111100000000003</c:v>
                </c:pt>
                <c:pt idx="1019">
                  <c:v>-0.93975799999999998</c:v>
                </c:pt>
                <c:pt idx="1020">
                  <c:v>-0.93893599999999999</c:v>
                </c:pt>
                <c:pt idx="1021">
                  <c:v>-0.93709900000000634</c:v>
                </c:pt>
                <c:pt idx="1022">
                  <c:v>-0.93423800000000001</c:v>
                </c:pt>
                <c:pt idx="1023">
                  <c:v>-0.93364800000000725</c:v>
                </c:pt>
                <c:pt idx="1024">
                  <c:v>-0.93153799999999365</c:v>
                </c:pt>
                <c:pt idx="1025">
                  <c:v>-0.93072100000000635</c:v>
                </c:pt>
                <c:pt idx="1026">
                  <c:v>-0.929234</c:v>
                </c:pt>
                <c:pt idx="1027">
                  <c:v>-0.92887799999999998</c:v>
                </c:pt>
                <c:pt idx="1028">
                  <c:v>-0.92422000000000004</c:v>
                </c:pt>
                <c:pt idx="1029">
                  <c:v>-0.92333399999999433</c:v>
                </c:pt>
                <c:pt idx="1030">
                  <c:v>-0.92116100000000001</c:v>
                </c:pt>
                <c:pt idx="1031">
                  <c:v>-0.91828900000000002</c:v>
                </c:pt>
                <c:pt idx="1032">
                  <c:v>-0.91806399999999433</c:v>
                </c:pt>
                <c:pt idx="1033">
                  <c:v>-0.91561599999999999</c:v>
                </c:pt>
                <c:pt idx="1034">
                  <c:v>-0.91408599999999951</c:v>
                </c:pt>
                <c:pt idx="1035">
                  <c:v>-0.91214399999999951</c:v>
                </c:pt>
                <c:pt idx="1036">
                  <c:v>-0.91142199999999951</c:v>
                </c:pt>
                <c:pt idx="1037">
                  <c:v>-0.90949599999999997</c:v>
                </c:pt>
                <c:pt idx="1038">
                  <c:v>-0.90874600000000005</c:v>
                </c:pt>
                <c:pt idx="1039">
                  <c:v>-0.90429199999999998</c:v>
                </c:pt>
                <c:pt idx="1040">
                  <c:v>-0.90396199999999949</c:v>
                </c:pt>
                <c:pt idx="1041">
                  <c:v>-0.90379900000000635</c:v>
                </c:pt>
                <c:pt idx="1042">
                  <c:v>-0.90350900000000001</c:v>
                </c:pt>
                <c:pt idx="1043">
                  <c:v>-0.89904200000000034</c:v>
                </c:pt>
                <c:pt idx="1044">
                  <c:v>-0.89850399999999386</c:v>
                </c:pt>
                <c:pt idx="1045">
                  <c:v>-0.89835399999999432</c:v>
                </c:pt>
                <c:pt idx="1046">
                  <c:v>-0.89569100000000668</c:v>
                </c:pt>
                <c:pt idx="1047">
                  <c:v>-0.89374600000000071</c:v>
                </c:pt>
                <c:pt idx="1048">
                  <c:v>-0.89335100000000034</c:v>
                </c:pt>
                <c:pt idx="1049">
                  <c:v>-0.89075800000000072</c:v>
                </c:pt>
                <c:pt idx="1050">
                  <c:v>-0.89016799999999308</c:v>
                </c:pt>
                <c:pt idx="1051">
                  <c:v>-0.8887320000000003</c:v>
                </c:pt>
                <c:pt idx="1052">
                  <c:v>-0.88676800000000033</c:v>
                </c:pt>
                <c:pt idx="1053">
                  <c:v>-0.88463400000000036</c:v>
                </c:pt>
                <c:pt idx="1054">
                  <c:v>-0.88418799999999387</c:v>
                </c:pt>
                <c:pt idx="1055">
                  <c:v>-0.88359100000000035</c:v>
                </c:pt>
                <c:pt idx="1056">
                  <c:v>-0.88132599999999961</c:v>
                </c:pt>
                <c:pt idx="1057">
                  <c:v>-0.87997499999999995</c:v>
                </c:pt>
                <c:pt idx="1058">
                  <c:v>-0.87758899999999951</c:v>
                </c:pt>
                <c:pt idx="1059">
                  <c:v>-0.872062</c:v>
                </c:pt>
                <c:pt idx="1060">
                  <c:v>-0.86874400000000851</c:v>
                </c:pt>
                <c:pt idx="1061">
                  <c:v>-0.86795299999999997</c:v>
                </c:pt>
                <c:pt idx="1062">
                  <c:v>-0.86410299999999951</c:v>
                </c:pt>
                <c:pt idx="1063">
                  <c:v>-0.86091899999999999</c:v>
                </c:pt>
                <c:pt idx="1064">
                  <c:v>-0.86020500000000566</c:v>
                </c:pt>
                <c:pt idx="1065">
                  <c:v>-0.86006700000000003</c:v>
                </c:pt>
                <c:pt idx="1066">
                  <c:v>-0.85697299999999998</c:v>
                </c:pt>
                <c:pt idx="1067">
                  <c:v>-0.85370400000000635</c:v>
                </c:pt>
                <c:pt idx="1068">
                  <c:v>-0.85263000000000566</c:v>
                </c:pt>
                <c:pt idx="1069">
                  <c:v>-0.85233400000000004</c:v>
                </c:pt>
                <c:pt idx="1070">
                  <c:v>-0.85159899999999999</c:v>
                </c:pt>
                <c:pt idx="1071">
                  <c:v>-0.85144900000000634</c:v>
                </c:pt>
                <c:pt idx="1072">
                  <c:v>-0.85116000000000003</c:v>
                </c:pt>
                <c:pt idx="1073">
                  <c:v>-0.85114500000000726</c:v>
                </c:pt>
                <c:pt idx="1074">
                  <c:v>-0.84842700000000004</c:v>
                </c:pt>
                <c:pt idx="1075">
                  <c:v>-0.84766399999999997</c:v>
                </c:pt>
                <c:pt idx="1076">
                  <c:v>-0.84670699999999999</c:v>
                </c:pt>
                <c:pt idx="1077">
                  <c:v>-0.84529299999999996</c:v>
                </c:pt>
                <c:pt idx="1078">
                  <c:v>-0.8436940000000076</c:v>
                </c:pt>
                <c:pt idx="1079">
                  <c:v>-0.84075599999999995</c:v>
                </c:pt>
                <c:pt idx="1080">
                  <c:v>-0.83555699999999433</c:v>
                </c:pt>
                <c:pt idx="1081">
                  <c:v>-0.83472100000000726</c:v>
                </c:pt>
                <c:pt idx="1082">
                  <c:v>-0.83303099999999997</c:v>
                </c:pt>
                <c:pt idx="1083">
                  <c:v>-0.83059099999999997</c:v>
                </c:pt>
                <c:pt idx="1084">
                  <c:v>-0.82637099999999997</c:v>
                </c:pt>
                <c:pt idx="1085">
                  <c:v>-0.82408000000000003</c:v>
                </c:pt>
                <c:pt idx="1086">
                  <c:v>-0.82406400000000002</c:v>
                </c:pt>
                <c:pt idx="1087">
                  <c:v>-0.82346399999999365</c:v>
                </c:pt>
                <c:pt idx="1088">
                  <c:v>-0.82282200000000005</c:v>
                </c:pt>
                <c:pt idx="1089">
                  <c:v>-0.82274200000000064</c:v>
                </c:pt>
                <c:pt idx="1090">
                  <c:v>-0.81596199999999997</c:v>
                </c:pt>
                <c:pt idx="1091">
                  <c:v>-0.81496299999999433</c:v>
                </c:pt>
                <c:pt idx="1092">
                  <c:v>-0.813276</c:v>
                </c:pt>
                <c:pt idx="1093">
                  <c:v>-0.8130309999999995</c:v>
                </c:pt>
                <c:pt idx="1094">
                  <c:v>-0.8121159999999995</c:v>
                </c:pt>
                <c:pt idx="1095">
                  <c:v>-0.81041599999999958</c:v>
                </c:pt>
                <c:pt idx="1096">
                  <c:v>-0.80908100000000005</c:v>
                </c:pt>
                <c:pt idx="1097">
                  <c:v>-0.79841199999999957</c:v>
                </c:pt>
                <c:pt idx="1098">
                  <c:v>-0.797211</c:v>
                </c:pt>
                <c:pt idx="1099">
                  <c:v>-0.79667900000000713</c:v>
                </c:pt>
                <c:pt idx="1100">
                  <c:v>-0.79589600000000005</c:v>
                </c:pt>
                <c:pt idx="1101">
                  <c:v>-0.79294100000000634</c:v>
                </c:pt>
                <c:pt idx="1102">
                  <c:v>-0.79279100000000668</c:v>
                </c:pt>
                <c:pt idx="1103">
                  <c:v>-0.79084699999999997</c:v>
                </c:pt>
                <c:pt idx="1104">
                  <c:v>-0.78566599999999998</c:v>
                </c:pt>
                <c:pt idx="1105">
                  <c:v>-0.78246399999999161</c:v>
                </c:pt>
                <c:pt idx="1106">
                  <c:v>-0.77861600000000053</c:v>
                </c:pt>
                <c:pt idx="1107">
                  <c:v>-0.77759199999999962</c:v>
                </c:pt>
                <c:pt idx="1108">
                  <c:v>-0.77717200000000053</c:v>
                </c:pt>
                <c:pt idx="1109">
                  <c:v>-0.77419800000000705</c:v>
                </c:pt>
                <c:pt idx="1110">
                  <c:v>-0.77252199999999971</c:v>
                </c:pt>
                <c:pt idx="1111">
                  <c:v>-0.77059599999999961</c:v>
                </c:pt>
                <c:pt idx="1112">
                  <c:v>-0.75795800000000635</c:v>
                </c:pt>
                <c:pt idx="1113">
                  <c:v>-0.75678199999999995</c:v>
                </c:pt>
                <c:pt idx="1114">
                  <c:v>-0.75381200000000004</c:v>
                </c:pt>
                <c:pt idx="1115">
                  <c:v>-0.74893799999999999</c:v>
                </c:pt>
                <c:pt idx="1116">
                  <c:v>-0.74509600000000065</c:v>
                </c:pt>
                <c:pt idx="1117">
                  <c:v>-0.74391600000000002</c:v>
                </c:pt>
                <c:pt idx="1118">
                  <c:v>-0.74194100000000862</c:v>
                </c:pt>
                <c:pt idx="1119">
                  <c:v>-0.73980299999999999</c:v>
                </c:pt>
                <c:pt idx="1120">
                  <c:v>-0.73884600000000611</c:v>
                </c:pt>
                <c:pt idx="1121">
                  <c:v>-0.73697500000000726</c:v>
                </c:pt>
                <c:pt idx="1122">
                  <c:v>-0.73648100000000005</c:v>
                </c:pt>
                <c:pt idx="1123">
                  <c:v>-0.73614299999999999</c:v>
                </c:pt>
                <c:pt idx="1124">
                  <c:v>-0.73457600000000001</c:v>
                </c:pt>
                <c:pt idx="1125">
                  <c:v>-0.73217200000000005</c:v>
                </c:pt>
                <c:pt idx="1126">
                  <c:v>-0.72826900000000061</c:v>
                </c:pt>
                <c:pt idx="1127">
                  <c:v>-0.72689800000000726</c:v>
                </c:pt>
                <c:pt idx="1128">
                  <c:v>-0.72500000000000064</c:v>
                </c:pt>
                <c:pt idx="1129">
                  <c:v>-0.72420499999999999</c:v>
                </c:pt>
                <c:pt idx="1130">
                  <c:v>-0.72320499999999999</c:v>
                </c:pt>
                <c:pt idx="1131">
                  <c:v>-0.72137899999999999</c:v>
                </c:pt>
                <c:pt idx="1132">
                  <c:v>-0.7207480000000076</c:v>
                </c:pt>
                <c:pt idx="1133">
                  <c:v>-0.71381700000000003</c:v>
                </c:pt>
                <c:pt idx="1134">
                  <c:v>-0.713086</c:v>
                </c:pt>
                <c:pt idx="1135">
                  <c:v>-0.71303499999999997</c:v>
                </c:pt>
                <c:pt idx="1136">
                  <c:v>-0.71295900000000634</c:v>
                </c:pt>
                <c:pt idx="1137">
                  <c:v>-0.71219900000000713</c:v>
                </c:pt>
                <c:pt idx="1138">
                  <c:v>-0.71161500000000566</c:v>
                </c:pt>
                <c:pt idx="1139">
                  <c:v>-0.71013800000000005</c:v>
                </c:pt>
                <c:pt idx="1140">
                  <c:v>-0.709816</c:v>
                </c:pt>
                <c:pt idx="1141">
                  <c:v>-0.70912799999999998</c:v>
                </c:pt>
                <c:pt idx="1142">
                  <c:v>-0.70682699999999998</c:v>
                </c:pt>
                <c:pt idx="1143">
                  <c:v>-0.70567700000000566</c:v>
                </c:pt>
                <c:pt idx="1144">
                  <c:v>-0.70298899999999998</c:v>
                </c:pt>
                <c:pt idx="1145">
                  <c:v>-0.70068600000000003</c:v>
                </c:pt>
                <c:pt idx="1146">
                  <c:v>-0.69876200000000033</c:v>
                </c:pt>
                <c:pt idx="1147">
                  <c:v>-0.69847700000000035</c:v>
                </c:pt>
                <c:pt idx="1148">
                  <c:v>-0.69839700000000071</c:v>
                </c:pt>
                <c:pt idx="1149">
                  <c:v>-0.69641799999999399</c:v>
                </c:pt>
                <c:pt idx="1150">
                  <c:v>-0.69442200000000032</c:v>
                </c:pt>
                <c:pt idx="1151">
                  <c:v>-0.68402700000000072</c:v>
                </c:pt>
                <c:pt idx="1152">
                  <c:v>-0.68256199999999967</c:v>
                </c:pt>
                <c:pt idx="1153">
                  <c:v>-0.68209100000000633</c:v>
                </c:pt>
                <c:pt idx="1154">
                  <c:v>-0.68064800000000769</c:v>
                </c:pt>
                <c:pt idx="1155">
                  <c:v>-0.68033800000000033</c:v>
                </c:pt>
                <c:pt idx="1156">
                  <c:v>-0.67976099999999995</c:v>
                </c:pt>
                <c:pt idx="1157">
                  <c:v>-0.67900000000000726</c:v>
                </c:pt>
                <c:pt idx="1158">
                  <c:v>-0.67870100000001132</c:v>
                </c:pt>
                <c:pt idx="1159">
                  <c:v>-0.67559200000000064</c:v>
                </c:pt>
                <c:pt idx="1160">
                  <c:v>-0.67358300000000004</c:v>
                </c:pt>
                <c:pt idx="1161">
                  <c:v>-0.67071800000000725</c:v>
                </c:pt>
                <c:pt idx="1162">
                  <c:v>-0.66898400000000668</c:v>
                </c:pt>
                <c:pt idx="1163">
                  <c:v>-0.66667900000001279</c:v>
                </c:pt>
                <c:pt idx="1164">
                  <c:v>-0.66657699999999998</c:v>
                </c:pt>
                <c:pt idx="1165">
                  <c:v>-0.66371600000000064</c:v>
                </c:pt>
                <c:pt idx="1166">
                  <c:v>-0.66293299999999999</c:v>
                </c:pt>
                <c:pt idx="1167">
                  <c:v>-0.66137800000000635</c:v>
                </c:pt>
                <c:pt idx="1168">
                  <c:v>-0.66131399999999996</c:v>
                </c:pt>
                <c:pt idx="1169">
                  <c:v>-0.65963799999999995</c:v>
                </c:pt>
                <c:pt idx="1170">
                  <c:v>-0.65882300000000726</c:v>
                </c:pt>
                <c:pt idx="1171">
                  <c:v>-0.65798000000000634</c:v>
                </c:pt>
                <c:pt idx="1172">
                  <c:v>-0.65364000000001132</c:v>
                </c:pt>
                <c:pt idx="1173">
                  <c:v>-0.65332600000000063</c:v>
                </c:pt>
                <c:pt idx="1174">
                  <c:v>-0.64790499999999995</c:v>
                </c:pt>
                <c:pt idx="1175">
                  <c:v>-0.64640299999999951</c:v>
                </c:pt>
                <c:pt idx="1176">
                  <c:v>-0.64384000000000885</c:v>
                </c:pt>
                <c:pt idx="1177">
                  <c:v>-0.63935200000000003</c:v>
                </c:pt>
                <c:pt idx="1178">
                  <c:v>-0.63704500000000974</c:v>
                </c:pt>
                <c:pt idx="1179">
                  <c:v>-0.6368950000000102</c:v>
                </c:pt>
                <c:pt idx="1180">
                  <c:v>-0.63211200000000001</c:v>
                </c:pt>
                <c:pt idx="1181">
                  <c:v>-0.63074500000001132</c:v>
                </c:pt>
                <c:pt idx="1182">
                  <c:v>-0.62714600000000065</c:v>
                </c:pt>
                <c:pt idx="1183">
                  <c:v>-0.62286300000000061</c:v>
                </c:pt>
                <c:pt idx="1184">
                  <c:v>-0.62219300000000566</c:v>
                </c:pt>
                <c:pt idx="1185">
                  <c:v>-0.62163000000000634</c:v>
                </c:pt>
                <c:pt idx="1186">
                  <c:v>-0.60973500000000724</c:v>
                </c:pt>
                <c:pt idx="1187">
                  <c:v>-0.60540899999999997</c:v>
                </c:pt>
                <c:pt idx="1188">
                  <c:v>-0.60493100000000566</c:v>
                </c:pt>
                <c:pt idx="1189">
                  <c:v>-0.59852899999999398</c:v>
                </c:pt>
                <c:pt idx="1190">
                  <c:v>-0.59614500000000081</c:v>
                </c:pt>
                <c:pt idx="1191">
                  <c:v>-0.59552499999999386</c:v>
                </c:pt>
                <c:pt idx="1192">
                  <c:v>-0.59518699999999192</c:v>
                </c:pt>
                <c:pt idx="1193">
                  <c:v>-0.59054899999999466</c:v>
                </c:pt>
                <c:pt idx="1194">
                  <c:v>-0.59004000000000034</c:v>
                </c:pt>
                <c:pt idx="1195">
                  <c:v>-0.58991199999999466</c:v>
                </c:pt>
                <c:pt idx="1196">
                  <c:v>-0.58703299999999203</c:v>
                </c:pt>
                <c:pt idx="1197">
                  <c:v>-0.58559599999999967</c:v>
                </c:pt>
                <c:pt idx="1198">
                  <c:v>-0.58511199999999386</c:v>
                </c:pt>
                <c:pt idx="1199">
                  <c:v>-0.58418399999999204</c:v>
                </c:pt>
                <c:pt idx="1200">
                  <c:v>-0.58338199999999307</c:v>
                </c:pt>
                <c:pt idx="1201">
                  <c:v>-0.58327799999999341</c:v>
                </c:pt>
                <c:pt idx="1202">
                  <c:v>-0.58177200000000029</c:v>
                </c:pt>
                <c:pt idx="1203">
                  <c:v>-0.58071099999999398</c:v>
                </c:pt>
                <c:pt idx="1204">
                  <c:v>-0.58004000000000033</c:v>
                </c:pt>
                <c:pt idx="1205">
                  <c:v>-0.57977299999999998</c:v>
                </c:pt>
                <c:pt idx="1206">
                  <c:v>-0.57772400000000634</c:v>
                </c:pt>
                <c:pt idx="1207">
                  <c:v>-0.5728529999999995</c:v>
                </c:pt>
                <c:pt idx="1208">
                  <c:v>-0.57277800000000634</c:v>
                </c:pt>
                <c:pt idx="1209">
                  <c:v>-0.57154000000000005</c:v>
                </c:pt>
                <c:pt idx="1210">
                  <c:v>-0.56982100000000646</c:v>
                </c:pt>
                <c:pt idx="1211">
                  <c:v>-0.56923800000000002</c:v>
                </c:pt>
                <c:pt idx="1212">
                  <c:v>-0.56878499999999999</c:v>
                </c:pt>
                <c:pt idx="1213">
                  <c:v>-0.56758599999999959</c:v>
                </c:pt>
                <c:pt idx="1214">
                  <c:v>-0.55962100000000725</c:v>
                </c:pt>
                <c:pt idx="1215">
                  <c:v>-0.55811299999999353</c:v>
                </c:pt>
                <c:pt idx="1216">
                  <c:v>-0.55774699999999999</c:v>
                </c:pt>
                <c:pt idx="1217">
                  <c:v>-0.55741499999999433</c:v>
                </c:pt>
                <c:pt idx="1218">
                  <c:v>-0.55553699999999251</c:v>
                </c:pt>
                <c:pt idx="1219">
                  <c:v>-0.55310000000000004</c:v>
                </c:pt>
                <c:pt idx="1220">
                  <c:v>-0.54970500000000566</c:v>
                </c:pt>
                <c:pt idx="1221">
                  <c:v>-0.54633399999999399</c:v>
                </c:pt>
                <c:pt idx="1222">
                  <c:v>-0.54428500000000002</c:v>
                </c:pt>
                <c:pt idx="1223">
                  <c:v>-0.53751899999999353</c:v>
                </c:pt>
                <c:pt idx="1224">
                  <c:v>-0.537161</c:v>
                </c:pt>
                <c:pt idx="1225">
                  <c:v>-0.5341089999999995</c:v>
                </c:pt>
                <c:pt idx="1226">
                  <c:v>-0.53075099999999997</c:v>
                </c:pt>
                <c:pt idx="1227">
                  <c:v>-0.52862799999999999</c:v>
                </c:pt>
                <c:pt idx="1228">
                  <c:v>-0.522617</c:v>
                </c:pt>
                <c:pt idx="1229">
                  <c:v>-0.52205400000000002</c:v>
                </c:pt>
                <c:pt idx="1230">
                  <c:v>-0.51488800000000001</c:v>
                </c:pt>
                <c:pt idx="1231">
                  <c:v>-0.51180300000000001</c:v>
                </c:pt>
                <c:pt idx="1232">
                  <c:v>-0.50610100000000002</c:v>
                </c:pt>
                <c:pt idx="1233">
                  <c:v>-0.50270499999999996</c:v>
                </c:pt>
                <c:pt idx="1234">
                  <c:v>-0.49954900000000002</c:v>
                </c:pt>
                <c:pt idx="1235">
                  <c:v>-0.49941300000000038</c:v>
                </c:pt>
                <c:pt idx="1236">
                  <c:v>-0.49672900000000031</c:v>
                </c:pt>
                <c:pt idx="1237">
                  <c:v>-0.49571600000000032</c:v>
                </c:pt>
                <c:pt idx="1238">
                  <c:v>-0.49291900000000038</c:v>
                </c:pt>
                <c:pt idx="1239">
                  <c:v>-0.49145700000000031</c:v>
                </c:pt>
                <c:pt idx="1240">
                  <c:v>-0.49040200000000311</c:v>
                </c:pt>
                <c:pt idx="1241">
                  <c:v>-0.4891950000000001</c:v>
                </c:pt>
                <c:pt idx="1242">
                  <c:v>-0.48636700000000038</c:v>
                </c:pt>
                <c:pt idx="1243">
                  <c:v>-0.47881500000000032</c:v>
                </c:pt>
                <c:pt idx="1244">
                  <c:v>-0.47837000000000363</c:v>
                </c:pt>
                <c:pt idx="1245">
                  <c:v>-0.46889500000000001</c:v>
                </c:pt>
                <c:pt idx="1246">
                  <c:v>-0.46868800000000038</c:v>
                </c:pt>
                <c:pt idx="1247">
                  <c:v>-0.46588900000000188</c:v>
                </c:pt>
                <c:pt idx="1248">
                  <c:v>-0.46570900000000004</c:v>
                </c:pt>
                <c:pt idx="1249">
                  <c:v>-0.45675400000000005</c:v>
                </c:pt>
                <c:pt idx="1250">
                  <c:v>-0.45636500000000002</c:v>
                </c:pt>
                <c:pt idx="1251">
                  <c:v>-0.45447200000000032</c:v>
                </c:pt>
                <c:pt idx="1252">
                  <c:v>-0.45092200000000032</c:v>
                </c:pt>
                <c:pt idx="1253">
                  <c:v>-0.44480500000000017</c:v>
                </c:pt>
                <c:pt idx="1254">
                  <c:v>-0.44442900000000035</c:v>
                </c:pt>
                <c:pt idx="1255">
                  <c:v>-0.4430570000000002</c:v>
                </c:pt>
                <c:pt idx="1256">
                  <c:v>-0.43909500000000001</c:v>
                </c:pt>
                <c:pt idx="1257">
                  <c:v>-0.43689900000000031</c:v>
                </c:pt>
                <c:pt idx="1258">
                  <c:v>-0.4362990000000001</c:v>
                </c:pt>
                <c:pt idx="1259">
                  <c:v>-0.43187700000000318</c:v>
                </c:pt>
                <c:pt idx="1260">
                  <c:v>-0.42506200000000038</c:v>
                </c:pt>
                <c:pt idx="1261">
                  <c:v>-0.42397300000000032</c:v>
                </c:pt>
                <c:pt idx="1262">
                  <c:v>-0.4220910000000001</c:v>
                </c:pt>
                <c:pt idx="1263">
                  <c:v>-0.4177570000000001</c:v>
                </c:pt>
                <c:pt idx="1264">
                  <c:v>-0.41620200000000002</c:v>
                </c:pt>
                <c:pt idx="1265">
                  <c:v>-0.40199800000000002</c:v>
                </c:pt>
                <c:pt idx="1266">
                  <c:v>-0.40190100000000001</c:v>
                </c:pt>
                <c:pt idx="1267">
                  <c:v>-0.401252</c:v>
                </c:pt>
                <c:pt idx="1268">
                  <c:v>-0.40118100000000001</c:v>
                </c:pt>
                <c:pt idx="1269">
                  <c:v>-0.383330000000003</c:v>
                </c:pt>
                <c:pt idx="1270">
                  <c:v>-0.38297700000000318</c:v>
                </c:pt>
                <c:pt idx="1271">
                  <c:v>-0.38131700000000363</c:v>
                </c:pt>
                <c:pt idx="1272">
                  <c:v>-0.37937800000000516</c:v>
                </c:pt>
                <c:pt idx="1273">
                  <c:v>-0.37833000000000283</c:v>
                </c:pt>
                <c:pt idx="1274">
                  <c:v>-0.3757930000000001</c:v>
                </c:pt>
                <c:pt idx="1275">
                  <c:v>-0.37317600000000317</c:v>
                </c:pt>
                <c:pt idx="1276">
                  <c:v>-0.37121300000000002</c:v>
                </c:pt>
                <c:pt idx="1277">
                  <c:v>-0.36895000000000283</c:v>
                </c:pt>
                <c:pt idx="1278">
                  <c:v>-0.36736800000000414</c:v>
                </c:pt>
                <c:pt idx="1279">
                  <c:v>-0.36723</c:v>
                </c:pt>
                <c:pt idx="1280">
                  <c:v>-0.36528800000000283</c:v>
                </c:pt>
                <c:pt idx="1281">
                  <c:v>-0.36317000000000038</c:v>
                </c:pt>
                <c:pt idx="1282">
                  <c:v>-0.36304000000000008</c:v>
                </c:pt>
                <c:pt idx="1283">
                  <c:v>-0.36259000000000002</c:v>
                </c:pt>
                <c:pt idx="1284">
                  <c:v>-0.361591</c:v>
                </c:pt>
                <c:pt idx="1285">
                  <c:v>-0.35818700000000031</c:v>
                </c:pt>
                <c:pt idx="1286">
                  <c:v>-0.35373400000000005</c:v>
                </c:pt>
                <c:pt idx="1287">
                  <c:v>-0.35122500000000001</c:v>
                </c:pt>
                <c:pt idx="1288">
                  <c:v>-0.34331700000000043</c:v>
                </c:pt>
                <c:pt idx="1289">
                  <c:v>-0.34237300000000043</c:v>
                </c:pt>
                <c:pt idx="1290">
                  <c:v>-0.33786100000000363</c:v>
                </c:pt>
                <c:pt idx="1291">
                  <c:v>-0.33712400000000425</c:v>
                </c:pt>
                <c:pt idx="1292">
                  <c:v>-0.3313840000000064</c:v>
                </c:pt>
                <c:pt idx="1293">
                  <c:v>-0.33096400000000425</c:v>
                </c:pt>
                <c:pt idx="1294">
                  <c:v>-0.32834900000000283</c:v>
                </c:pt>
                <c:pt idx="1295">
                  <c:v>-0.32774200000000031</c:v>
                </c:pt>
                <c:pt idx="1296">
                  <c:v>-0.32749600000000317</c:v>
                </c:pt>
                <c:pt idx="1297">
                  <c:v>-0.327295</c:v>
                </c:pt>
                <c:pt idx="1298">
                  <c:v>-0.32600500000000032</c:v>
                </c:pt>
                <c:pt idx="1299">
                  <c:v>-0.32437500000000363</c:v>
                </c:pt>
                <c:pt idx="1300">
                  <c:v>-0.32346600000000425</c:v>
                </c:pt>
                <c:pt idx="1301">
                  <c:v>-0.31966300000000031</c:v>
                </c:pt>
                <c:pt idx="1302">
                  <c:v>-0.31879200000000002</c:v>
                </c:pt>
                <c:pt idx="1303">
                  <c:v>-0.31461100000000031</c:v>
                </c:pt>
                <c:pt idx="1304">
                  <c:v>-0.30984200000000317</c:v>
                </c:pt>
                <c:pt idx="1305">
                  <c:v>-0.30976100000000001</c:v>
                </c:pt>
                <c:pt idx="1306">
                  <c:v>-0.30717300000000008</c:v>
                </c:pt>
                <c:pt idx="1307">
                  <c:v>-0.305091</c:v>
                </c:pt>
                <c:pt idx="1308">
                  <c:v>-0.30450100000000002</c:v>
                </c:pt>
                <c:pt idx="1309">
                  <c:v>-0.30290200000000311</c:v>
                </c:pt>
                <c:pt idx="1310">
                  <c:v>-0.30167200000000038</c:v>
                </c:pt>
                <c:pt idx="1311">
                  <c:v>-0.29680500000000032</c:v>
                </c:pt>
                <c:pt idx="1312">
                  <c:v>-0.29479300000000003</c:v>
                </c:pt>
                <c:pt idx="1313">
                  <c:v>-0.29313500000000003</c:v>
                </c:pt>
                <c:pt idx="1314">
                  <c:v>-0.29269600000000001</c:v>
                </c:pt>
                <c:pt idx="1315">
                  <c:v>-0.29197400000000318</c:v>
                </c:pt>
                <c:pt idx="1316">
                  <c:v>-0.29139800000000032</c:v>
                </c:pt>
                <c:pt idx="1317">
                  <c:v>-0.29130000000000295</c:v>
                </c:pt>
                <c:pt idx="1318">
                  <c:v>-0.28501600000000032</c:v>
                </c:pt>
                <c:pt idx="1319">
                  <c:v>-0.28253</c:v>
                </c:pt>
                <c:pt idx="1320">
                  <c:v>-0.27869900000000003</c:v>
                </c:pt>
                <c:pt idx="1321">
                  <c:v>-0.27494500000000011</c:v>
                </c:pt>
                <c:pt idx="1322">
                  <c:v>-0.27444000000000002</c:v>
                </c:pt>
                <c:pt idx="1323">
                  <c:v>-0.27185000000000031</c:v>
                </c:pt>
                <c:pt idx="1324">
                  <c:v>-0.26992700000000008</c:v>
                </c:pt>
                <c:pt idx="1325">
                  <c:v>-0.264405</c:v>
                </c:pt>
                <c:pt idx="1326">
                  <c:v>-0.2613990000000001</c:v>
                </c:pt>
                <c:pt idx="1327">
                  <c:v>-0.25314299999999995</c:v>
                </c:pt>
                <c:pt idx="1328">
                  <c:v>-0.24465799999999999</c:v>
                </c:pt>
                <c:pt idx="1329">
                  <c:v>-0.2409270000000015</c:v>
                </c:pt>
                <c:pt idx="1330">
                  <c:v>-0.24021100000000173</c:v>
                </c:pt>
                <c:pt idx="1331">
                  <c:v>-0.2326</c:v>
                </c:pt>
                <c:pt idx="1332">
                  <c:v>-0.23239899999999999</c:v>
                </c:pt>
                <c:pt idx="1333">
                  <c:v>-0.2284130000000017</c:v>
                </c:pt>
                <c:pt idx="1334">
                  <c:v>-0.22416800000000009</c:v>
                </c:pt>
                <c:pt idx="1335">
                  <c:v>-0.22338200000000008</c:v>
                </c:pt>
                <c:pt idx="1336">
                  <c:v>-0.21613399999999999</c:v>
                </c:pt>
                <c:pt idx="1337">
                  <c:v>-0.21074600000000229</c:v>
                </c:pt>
                <c:pt idx="1338">
                  <c:v>-0.21027000000000001</c:v>
                </c:pt>
                <c:pt idx="1339">
                  <c:v>-0.208675</c:v>
                </c:pt>
                <c:pt idx="1340">
                  <c:v>-0.20286100000000001</c:v>
                </c:pt>
                <c:pt idx="1341">
                  <c:v>-0.19415000000000004</c:v>
                </c:pt>
                <c:pt idx="1342">
                  <c:v>-0.19048900000000024</c:v>
                </c:pt>
                <c:pt idx="1343">
                  <c:v>-0.18608000000000041</c:v>
                </c:pt>
                <c:pt idx="1344">
                  <c:v>-0.18264100000000041</c:v>
                </c:pt>
                <c:pt idx="1345">
                  <c:v>-0.17851300000000167</c:v>
                </c:pt>
                <c:pt idx="1346">
                  <c:v>-0.17664400000000041</c:v>
                </c:pt>
                <c:pt idx="1347">
                  <c:v>-0.17454100000000144</c:v>
                </c:pt>
                <c:pt idx="1348">
                  <c:v>-0.17352500000000001</c:v>
                </c:pt>
                <c:pt idx="1349">
                  <c:v>-0.17338700000000001</c:v>
                </c:pt>
                <c:pt idx="1350">
                  <c:v>-0.16143600000000044</c:v>
                </c:pt>
                <c:pt idx="1351">
                  <c:v>-0.16031600000000007</c:v>
                </c:pt>
                <c:pt idx="1352">
                  <c:v>-0.14855599999999999</c:v>
                </c:pt>
                <c:pt idx="1353">
                  <c:v>-0.1469010000000015</c:v>
                </c:pt>
                <c:pt idx="1354">
                  <c:v>-0.142677</c:v>
                </c:pt>
                <c:pt idx="1355">
                  <c:v>-0.13175999999999999</c:v>
                </c:pt>
                <c:pt idx="1356">
                  <c:v>-0.13139200000000001</c:v>
                </c:pt>
                <c:pt idx="1357">
                  <c:v>-0.11667900000000005</c:v>
                </c:pt>
                <c:pt idx="1358">
                  <c:v>-0.11638999999999904</c:v>
                </c:pt>
                <c:pt idx="1359">
                  <c:v>-0.11613900000000008</c:v>
                </c:pt>
                <c:pt idx="1360">
                  <c:v>-0.11285500000000002</c:v>
                </c:pt>
                <c:pt idx="1361">
                  <c:v>-0.10711900000000002</c:v>
                </c:pt>
                <c:pt idx="1362">
                  <c:v>-0.105977</c:v>
                </c:pt>
                <c:pt idx="1363">
                  <c:v>-9.5240000000000005E-2</c:v>
                </c:pt>
                <c:pt idx="1364">
                  <c:v>-9.4965000000000757E-2</c:v>
                </c:pt>
                <c:pt idx="1365">
                  <c:v>-9.385500000000159E-2</c:v>
                </c:pt>
                <c:pt idx="1366">
                  <c:v>-9.0888000000000024E-2</c:v>
                </c:pt>
                <c:pt idx="1367">
                  <c:v>-8.8820000000001245E-2</c:v>
                </c:pt>
                <c:pt idx="1368">
                  <c:v>-7.9607000000000108E-2</c:v>
                </c:pt>
                <c:pt idx="1369">
                  <c:v>-7.6113000000000097E-2</c:v>
                </c:pt>
                <c:pt idx="1370">
                  <c:v>-7.3762000000000785E-2</c:v>
                </c:pt>
                <c:pt idx="1371">
                  <c:v>-6.599100000000005E-2</c:v>
                </c:pt>
                <c:pt idx="1372">
                  <c:v>-6.5924000000000024E-2</c:v>
                </c:pt>
                <c:pt idx="1373">
                  <c:v>-5.742600000000013E-2</c:v>
                </c:pt>
                <c:pt idx="1374">
                  <c:v>-5.6957000000000022E-2</c:v>
                </c:pt>
                <c:pt idx="1375">
                  <c:v>-5.464600000000009E-2</c:v>
                </c:pt>
                <c:pt idx="1376">
                  <c:v>-5.3679999999999985E-2</c:v>
                </c:pt>
                <c:pt idx="1377">
                  <c:v>-5.1015000000000033E-2</c:v>
                </c:pt>
                <c:pt idx="1378">
                  <c:v>-3.9215000000000048E-2</c:v>
                </c:pt>
                <c:pt idx="1379">
                  <c:v>-3.4314000000000004E-2</c:v>
                </c:pt>
                <c:pt idx="1380">
                  <c:v>-3.0840000000000055E-2</c:v>
                </c:pt>
                <c:pt idx="1381">
                  <c:v>-2.217000000000002E-2</c:v>
                </c:pt>
                <c:pt idx="1382">
                  <c:v>-1.8215000000000005E-2</c:v>
                </c:pt>
                <c:pt idx="1383">
                  <c:v>-1.5278999999999997E-2</c:v>
                </c:pt>
                <c:pt idx="1384">
                  <c:v>-9.4210000000000058E-3</c:v>
                </c:pt>
                <c:pt idx="1385">
                  <c:v>-8.4790000000000264E-3</c:v>
                </c:pt>
                <c:pt idx="1386">
                  <c:v>-5.3790000000000721E-3</c:v>
                </c:pt>
                <c:pt idx="1387">
                  <c:v>2.4800000000000056E-3</c:v>
                </c:pt>
                <c:pt idx="1388">
                  <c:v>3.9350000000000001E-3</c:v>
                </c:pt>
                <c:pt idx="1389">
                  <c:v>1.3698999999999999E-2</c:v>
                </c:pt>
                <c:pt idx="1390">
                  <c:v>1.6293999999999999E-2</c:v>
                </c:pt>
                <c:pt idx="1391">
                  <c:v>2.153900000000002E-2</c:v>
                </c:pt>
                <c:pt idx="1392">
                  <c:v>3.3101999999999999E-2</c:v>
                </c:pt>
                <c:pt idx="1393">
                  <c:v>3.9009000000000058E-2</c:v>
                </c:pt>
                <c:pt idx="1394">
                  <c:v>4.1236000000000002E-2</c:v>
                </c:pt>
                <c:pt idx="1395">
                  <c:v>5.3329000000000022E-2</c:v>
                </c:pt>
                <c:pt idx="1396">
                  <c:v>5.6899000000000033E-2</c:v>
                </c:pt>
                <c:pt idx="1397">
                  <c:v>5.718400000000011E-2</c:v>
                </c:pt>
                <c:pt idx="1398">
                  <c:v>5.9844000000000099E-2</c:v>
                </c:pt>
                <c:pt idx="1399">
                  <c:v>6.171500000000011E-2</c:v>
                </c:pt>
                <c:pt idx="1400">
                  <c:v>7.464800000000002E-2</c:v>
                </c:pt>
                <c:pt idx="1401">
                  <c:v>7.8330000000000108E-2</c:v>
                </c:pt>
                <c:pt idx="1402">
                  <c:v>8.9178000000000063E-2</c:v>
                </c:pt>
                <c:pt idx="1403">
                  <c:v>8.9411000000000018E-2</c:v>
                </c:pt>
                <c:pt idx="1404">
                  <c:v>9.7225000000000075E-2</c:v>
                </c:pt>
                <c:pt idx="1405">
                  <c:v>0.10205400000000002</c:v>
                </c:pt>
                <c:pt idx="1406">
                  <c:v>0.12428000000000022</c:v>
                </c:pt>
                <c:pt idx="1407">
                  <c:v>0.12465000000000002</c:v>
                </c:pt>
                <c:pt idx="1408">
                  <c:v>0.12839200000000001</c:v>
                </c:pt>
                <c:pt idx="1409">
                  <c:v>0.13286600000000001</c:v>
                </c:pt>
                <c:pt idx="1410">
                  <c:v>0.132877</c:v>
                </c:pt>
                <c:pt idx="1411">
                  <c:v>0.14031800000000041</c:v>
                </c:pt>
                <c:pt idx="1412">
                  <c:v>0.14132500000000001</c:v>
                </c:pt>
                <c:pt idx="1413">
                  <c:v>0.14378600000000041</c:v>
                </c:pt>
                <c:pt idx="1414">
                  <c:v>0.15248000000000159</c:v>
                </c:pt>
                <c:pt idx="1415">
                  <c:v>0.15846800000000258</c:v>
                </c:pt>
                <c:pt idx="1416">
                  <c:v>0.16281000000000012</c:v>
                </c:pt>
                <c:pt idx="1417">
                  <c:v>0.16546100000000044</c:v>
                </c:pt>
                <c:pt idx="1418">
                  <c:v>0.17922800000000041</c:v>
                </c:pt>
                <c:pt idx="1419">
                  <c:v>0.18673200000000173</c:v>
                </c:pt>
                <c:pt idx="1420">
                  <c:v>0.21746600000000232</c:v>
                </c:pt>
                <c:pt idx="1421">
                  <c:v>0.22497500000000009</c:v>
                </c:pt>
                <c:pt idx="1422">
                  <c:v>0.23091500000000173</c:v>
                </c:pt>
                <c:pt idx="1423">
                  <c:v>0.23197100000000001</c:v>
                </c:pt>
                <c:pt idx="1424">
                  <c:v>0.24049400000000198</c:v>
                </c:pt>
                <c:pt idx="1425">
                  <c:v>0.26002900000000001</c:v>
                </c:pt>
                <c:pt idx="1426">
                  <c:v>0.26294800000000002</c:v>
                </c:pt>
                <c:pt idx="1427">
                  <c:v>0.263546</c:v>
                </c:pt>
                <c:pt idx="1428">
                  <c:v>0.26832200000000311</c:v>
                </c:pt>
                <c:pt idx="1429">
                  <c:v>0.26875099999999996</c:v>
                </c:pt>
                <c:pt idx="1430">
                  <c:v>0.26903900000000003</c:v>
                </c:pt>
                <c:pt idx="1431">
                  <c:v>0.27071300000000004</c:v>
                </c:pt>
                <c:pt idx="1432">
                  <c:v>0.2716610000000001</c:v>
                </c:pt>
                <c:pt idx="1433">
                  <c:v>0.28834500000000002</c:v>
                </c:pt>
                <c:pt idx="1434">
                  <c:v>0.2937530000000001</c:v>
                </c:pt>
                <c:pt idx="1435">
                  <c:v>0.299705</c:v>
                </c:pt>
                <c:pt idx="1436">
                  <c:v>0.31084500000000032</c:v>
                </c:pt>
                <c:pt idx="1437">
                  <c:v>0.31310900000000008</c:v>
                </c:pt>
                <c:pt idx="1438">
                  <c:v>0.31453600000000032</c:v>
                </c:pt>
                <c:pt idx="1439">
                  <c:v>0.33042000000000515</c:v>
                </c:pt>
                <c:pt idx="1440">
                  <c:v>0.34463600000000016</c:v>
                </c:pt>
                <c:pt idx="1441">
                  <c:v>0.35435200000000283</c:v>
                </c:pt>
                <c:pt idx="1442">
                  <c:v>0.36228500000000002</c:v>
                </c:pt>
                <c:pt idx="1443">
                  <c:v>0.36635000000000317</c:v>
                </c:pt>
                <c:pt idx="1444">
                  <c:v>0.36871100000000001</c:v>
                </c:pt>
                <c:pt idx="1445">
                  <c:v>0.37027300000000002</c:v>
                </c:pt>
                <c:pt idx="1446">
                  <c:v>0.37462500000000032</c:v>
                </c:pt>
                <c:pt idx="1447">
                  <c:v>0.37474400000000002</c:v>
                </c:pt>
                <c:pt idx="1448">
                  <c:v>0.38114300000000001</c:v>
                </c:pt>
                <c:pt idx="1449">
                  <c:v>0.38210200000000138</c:v>
                </c:pt>
                <c:pt idx="1450">
                  <c:v>0.39242400000000516</c:v>
                </c:pt>
                <c:pt idx="1451">
                  <c:v>0.41399800000000031</c:v>
                </c:pt>
                <c:pt idx="1452">
                  <c:v>0.41593400000000008</c:v>
                </c:pt>
                <c:pt idx="1453">
                  <c:v>0.41612600000000038</c:v>
                </c:pt>
                <c:pt idx="1454">
                  <c:v>0.43079300000000004</c:v>
                </c:pt>
                <c:pt idx="1455">
                  <c:v>0.43505800000000283</c:v>
                </c:pt>
                <c:pt idx="1456">
                  <c:v>0.43927900000000031</c:v>
                </c:pt>
                <c:pt idx="1457">
                  <c:v>0.43999800000000283</c:v>
                </c:pt>
                <c:pt idx="1458">
                  <c:v>0.46742100000000031</c:v>
                </c:pt>
                <c:pt idx="1459">
                  <c:v>0.48256100000000002</c:v>
                </c:pt>
                <c:pt idx="1460">
                  <c:v>0.48515900000000001</c:v>
                </c:pt>
                <c:pt idx="1461">
                  <c:v>0.48940200000000295</c:v>
                </c:pt>
                <c:pt idx="1462">
                  <c:v>0.50805100000000003</c:v>
                </c:pt>
                <c:pt idx="1463">
                  <c:v>0.51453599999999433</c:v>
                </c:pt>
                <c:pt idx="1464">
                  <c:v>0.52081699999999365</c:v>
                </c:pt>
                <c:pt idx="1465">
                  <c:v>0.54255299999999262</c:v>
                </c:pt>
                <c:pt idx="1466">
                  <c:v>0.54927099999999951</c:v>
                </c:pt>
                <c:pt idx="1467">
                  <c:v>0.56133999999999951</c:v>
                </c:pt>
                <c:pt idx="1468">
                  <c:v>0.56223800000000002</c:v>
                </c:pt>
                <c:pt idx="1469">
                  <c:v>0.57722200000000001</c:v>
                </c:pt>
                <c:pt idx="1470">
                  <c:v>0.59699100000000072</c:v>
                </c:pt>
                <c:pt idx="1471">
                  <c:v>0.59981699999999194</c:v>
                </c:pt>
                <c:pt idx="1472">
                  <c:v>0.61009000000000635</c:v>
                </c:pt>
                <c:pt idx="1473">
                  <c:v>0.61351299999999365</c:v>
                </c:pt>
                <c:pt idx="1474">
                  <c:v>0.61969200000000635</c:v>
                </c:pt>
                <c:pt idx="1475">
                  <c:v>0.62134000000000622</c:v>
                </c:pt>
                <c:pt idx="1476">
                  <c:v>0.62864000000001008</c:v>
                </c:pt>
                <c:pt idx="1477">
                  <c:v>0.63199200000000566</c:v>
                </c:pt>
                <c:pt idx="1478">
                  <c:v>0.65472400000000985</c:v>
                </c:pt>
                <c:pt idx="1479">
                  <c:v>0.66263500000001008</c:v>
                </c:pt>
                <c:pt idx="1480">
                  <c:v>0.67216500000000634</c:v>
                </c:pt>
                <c:pt idx="1481">
                  <c:v>0.67766200000000065</c:v>
                </c:pt>
                <c:pt idx="1482">
                  <c:v>0.68096600000000029</c:v>
                </c:pt>
                <c:pt idx="1483">
                  <c:v>0.69936000000000031</c:v>
                </c:pt>
                <c:pt idx="1484">
                  <c:v>0.70868600000000004</c:v>
                </c:pt>
                <c:pt idx="1485">
                  <c:v>0.71806999999999999</c:v>
                </c:pt>
                <c:pt idx="1486">
                  <c:v>0.71994800000000725</c:v>
                </c:pt>
                <c:pt idx="1487">
                  <c:v>0.721966</c:v>
                </c:pt>
                <c:pt idx="1488">
                  <c:v>0.7486240000000085</c:v>
                </c:pt>
                <c:pt idx="1489">
                  <c:v>0.76434000000000635</c:v>
                </c:pt>
                <c:pt idx="1490">
                  <c:v>0.76535100000000622</c:v>
                </c:pt>
                <c:pt idx="1491">
                  <c:v>0.77555099999999966</c:v>
                </c:pt>
                <c:pt idx="1492">
                  <c:v>0.78153199999999956</c:v>
                </c:pt>
                <c:pt idx="1493">
                  <c:v>0.78717400000000004</c:v>
                </c:pt>
                <c:pt idx="1494">
                  <c:v>0.79136599999999957</c:v>
                </c:pt>
                <c:pt idx="1495">
                  <c:v>0.79867699999999997</c:v>
                </c:pt>
                <c:pt idx="1496">
                  <c:v>0.79952800000000002</c:v>
                </c:pt>
                <c:pt idx="1497">
                  <c:v>0.80215199999999998</c:v>
                </c:pt>
                <c:pt idx="1498">
                  <c:v>0.80913000000000002</c:v>
                </c:pt>
                <c:pt idx="1499">
                  <c:v>0.82463399999999998</c:v>
                </c:pt>
                <c:pt idx="1500">
                  <c:v>0.82686300000000001</c:v>
                </c:pt>
                <c:pt idx="1501">
                  <c:v>0.83970800000000634</c:v>
                </c:pt>
                <c:pt idx="1502">
                  <c:v>0.84249600000000002</c:v>
                </c:pt>
                <c:pt idx="1503">
                  <c:v>0.85110000000000063</c:v>
                </c:pt>
                <c:pt idx="1504">
                  <c:v>0.85213000000000005</c:v>
                </c:pt>
                <c:pt idx="1505">
                  <c:v>0.85220200000000002</c:v>
                </c:pt>
                <c:pt idx="1506">
                  <c:v>0.85392500000000726</c:v>
                </c:pt>
                <c:pt idx="1507">
                  <c:v>0.86290900000000725</c:v>
                </c:pt>
                <c:pt idx="1508">
                  <c:v>0.87692400000000725</c:v>
                </c:pt>
                <c:pt idx="1509">
                  <c:v>0.87889700000000726</c:v>
                </c:pt>
                <c:pt idx="1510">
                  <c:v>0.87969600000000725</c:v>
                </c:pt>
                <c:pt idx="1511">
                  <c:v>0.88136099999999296</c:v>
                </c:pt>
                <c:pt idx="1512">
                  <c:v>0.89433699999999194</c:v>
                </c:pt>
                <c:pt idx="1513">
                  <c:v>0.89597900000000075</c:v>
                </c:pt>
                <c:pt idx="1514">
                  <c:v>0.89647299999999353</c:v>
                </c:pt>
                <c:pt idx="1515">
                  <c:v>0.91152999999999951</c:v>
                </c:pt>
                <c:pt idx="1516">
                  <c:v>0.91535</c:v>
                </c:pt>
                <c:pt idx="1517">
                  <c:v>0.9263439999999995</c:v>
                </c:pt>
                <c:pt idx="1518">
                  <c:v>0.92878300000000003</c:v>
                </c:pt>
                <c:pt idx="1519">
                  <c:v>0.94625599999999999</c:v>
                </c:pt>
                <c:pt idx="1520">
                  <c:v>0.96495299999999951</c:v>
                </c:pt>
                <c:pt idx="1521">
                  <c:v>0.99665499999999996</c:v>
                </c:pt>
                <c:pt idx="1522">
                  <c:v>1.0015799999999873</c:v>
                </c:pt>
                <c:pt idx="1523">
                  <c:v>1.00681</c:v>
                </c:pt>
                <c:pt idx="1524">
                  <c:v>1.01678</c:v>
                </c:pt>
                <c:pt idx="1525">
                  <c:v>1.01925</c:v>
                </c:pt>
                <c:pt idx="1526">
                  <c:v>1.0860399999999999</c:v>
                </c:pt>
                <c:pt idx="1527">
                  <c:v>1.0982400000000001</c:v>
                </c:pt>
                <c:pt idx="1528">
                  <c:v>1.13158</c:v>
                </c:pt>
                <c:pt idx="1529">
                  <c:v>1.14178</c:v>
                </c:pt>
                <c:pt idx="1530">
                  <c:v>1.1815199999999999</c:v>
                </c:pt>
                <c:pt idx="1531">
                  <c:v>1.1875199999999999</c:v>
                </c:pt>
                <c:pt idx="1532">
                  <c:v>1.2867</c:v>
                </c:pt>
                <c:pt idx="1533">
                  <c:v>1.67486</c:v>
                </c:pt>
                <c:pt idx="1534">
                  <c:v>2.1271499999999999</c:v>
                </c:pt>
              </c:numCache>
            </c:numRef>
          </c:xVal>
          <c:yVal>
            <c:numRef>
              <c:f>data_Mexico!$E$2:$E$1600</c:f>
              <c:numCache>
                <c:formatCode>General</c:formatCode>
                <c:ptCount val="1599"/>
                <c:pt idx="0">
                  <c:v>378.19920000000002</c:v>
                </c:pt>
                <c:pt idx="1">
                  <c:v>282.86689999999999</c:v>
                </c:pt>
                <c:pt idx="2">
                  <c:v>340.03960000000001</c:v>
                </c:pt>
                <c:pt idx="3">
                  <c:v>387.36770000000001</c:v>
                </c:pt>
                <c:pt idx="4">
                  <c:v>492.67609999999894</c:v>
                </c:pt>
                <c:pt idx="5">
                  <c:v>344.96299999999923</c:v>
                </c:pt>
                <c:pt idx="6">
                  <c:v>437.19540000000001</c:v>
                </c:pt>
                <c:pt idx="7">
                  <c:v>276.70740000000001</c:v>
                </c:pt>
                <c:pt idx="8">
                  <c:v>411.87759999999969</c:v>
                </c:pt>
                <c:pt idx="9">
                  <c:v>176.84120000000001</c:v>
                </c:pt>
                <c:pt idx="10">
                  <c:v>374.48209999999864</c:v>
                </c:pt>
                <c:pt idx="11">
                  <c:v>320.47949999999969</c:v>
                </c:pt>
                <c:pt idx="12">
                  <c:v>319.83</c:v>
                </c:pt>
                <c:pt idx="13">
                  <c:v>407.5804</c:v>
                </c:pt>
                <c:pt idx="14">
                  <c:v>341.89689999999899</c:v>
                </c:pt>
                <c:pt idx="15">
                  <c:v>410.49519999999535</c:v>
                </c:pt>
                <c:pt idx="16">
                  <c:v>355.91919999999863</c:v>
                </c:pt>
                <c:pt idx="17">
                  <c:v>375.0009</c:v>
                </c:pt>
                <c:pt idx="18">
                  <c:v>298.99389999999869</c:v>
                </c:pt>
                <c:pt idx="19">
                  <c:v>415.17520000000002</c:v>
                </c:pt>
                <c:pt idx="20">
                  <c:v>357.00909999999999</c:v>
                </c:pt>
                <c:pt idx="21">
                  <c:v>261.20760000000001</c:v>
                </c:pt>
                <c:pt idx="22">
                  <c:v>379.51339999999863</c:v>
                </c:pt>
                <c:pt idx="23">
                  <c:v>319.71280000000002</c:v>
                </c:pt>
                <c:pt idx="24">
                  <c:v>307.71889999999894</c:v>
                </c:pt>
                <c:pt idx="25">
                  <c:v>262.01009999999923</c:v>
                </c:pt>
                <c:pt idx="26">
                  <c:v>296.85109999999969</c:v>
                </c:pt>
                <c:pt idx="27">
                  <c:v>346.7516</c:v>
                </c:pt>
                <c:pt idx="28">
                  <c:v>385.3057</c:v>
                </c:pt>
                <c:pt idx="29">
                  <c:v>323.6771</c:v>
                </c:pt>
                <c:pt idx="30">
                  <c:v>322.14409999999998</c:v>
                </c:pt>
                <c:pt idx="31">
                  <c:v>388.66390000000001</c:v>
                </c:pt>
                <c:pt idx="32">
                  <c:v>380.69529999999969</c:v>
                </c:pt>
                <c:pt idx="33">
                  <c:v>361.4436</c:v>
                </c:pt>
                <c:pt idx="34">
                  <c:v>490.27289999999999</c:v>
                </c:pt>
                <c:pt idx="35">
                  <c:v>385.53960000000001</c:v>
                </c:pt>
                <c:pt idx="38">
                  <c:v>402.08809999999869</c:v>
                </c:pt>
                <c:pt idx="39">
                  <c:v>343.25049999999999</c:v>
                </c:pt>
                <c:pt idx="40">
                  <c:v>349.78930000000003</c:v>
                </c:pt>
                <c:pt idx="44">
                  <c:v>262.25209999999993</c:v>
                </c:pt>
                <c:pt idx="45">
                  <c:v>377.05020000000002</c:v>
                </c:pt>
                <c:pt idx="47">
                  <c:v>345.90499999999969</c:v>
                </c:pt>
                <c:pt idx="49">
                  <c:v>404.0582</c:v>
                </c:pt>
                <c:pt idx="50">
                  <c:v>402.20349999999894</c:v>
                </c:pt>
                <c:pt idx="53">
                  <c:v>327.72379999999669</c:v>
                </c:pt>
                <c:pt idx="54">
                  <c:v>379.00009999999969</c:v>
                </c:pt>
                <c:pt idx="55">
                  <c:v>394.37599999999969</c:v>
                </c:pt>
                <c:pt idx="56">
                  <c:v>345.61629999999963</c:v>
                </c:pt>
                <c:pt idx="57">
                  <c:v>456.7414</c:v>
                </c:pt>
                <c:pt idx="58">
                  <c:v>354.7457</c:v>
                </c:pt>
                <c:pt idx="59">
                  <c:v>333.79739999999663</c:v>
                </c:pt>
                <c:pt idx="60">
                  <c:v>401.17939999999999</c:v>
                </c:pt>
                <c:pt idx="61">
                  <c:v>346.63049999999993</c:v>
                </c:pt>
                <c:pt idx="63">
                  <c:v>350.03989999999999</c:v>
                </c:pt>
                <c:pt idx="64">
                  <c:v>329.17070000000001</c:v>
                </c:pt>
                <c:pt idx="65">
                  <c:v>263.18669999999969</c:v>
                </c:pt>
                <c:pt idx="66">
                  <c:v>265.15100000000001</c:v>
                </c:pt>
                <c:pt idx="67">
                  <c:v>411.11930000000001</c:v>
                </c:pt>
                <c:pt idx="68">
                  <c:v>421.38309999999899</c:v>
                </c:pt>
                <c:pt idx="69">
                  <c:v>326.18220000000002</c:v>
                </c:pt>
                <c:pt idx="70">
                  <c:v>331.79009999999869</c:v>
                </c:pt>
                <c:pt idx="71">
                  <c:v>356.02080000000001</c:v>
                </c:pt>
                <c:pt idx="72">
                  <c:v>326.97289999999964</c:v>
                </c:pt>
                <c:pt idx="73">
                  <c:v>242.69469999999998</c:v>
                </c:pt>
                <c:pt idx="74">
                  <c:v>363.51949999999999</c:v>
                </c:pt>
                <c:pt idx="75">
                  <c:v>416.64400000000353</c:v>
                </c:pt>
                <c:pt idx="76">
                  <c:v>292.82100000000003</c:v>
                </c:pt>
                <c:pt idx="77">
                  <c:v>330.53199999999669</c:v>
                </c:pt>
                <c:pt idx="78">
                  <c:v>301.32159999999863</c:v>
                </c:pt>
                <c:pt idx="79">
                  <c:v>333.18380000000002</c:v>
                </c:pt>
                <c:pt idx="80">
                  <c:v>388.6927</c:v>
                </c:pt>
                <c:pt idx="81">
                  <c:v>347.90629999999823</c:v>
                </c:pt>
                <c:pt idx="82">
                  <c:v>343.59859999999622</c:v>
                </c:pt>
                <c:pt idx="85">
                  <c:v>423.76710000000003</c:v>
                </c:pt>
                <c:pt idx="86">
                  <c:v>432.44369999999969</c:v>
                </c:pt>
                <c:pt idx="87">
                  <c:v>360.31400000000002</c:v>
                </c:pt>
                <c:pt idx="88">
                  <c:v>411.2672</c:v>
                </c:pt>
                <c:pt idx="91">
                  <c:v>368.13889999999969</c:v>
                </c:pt>
                <c:pt idx="92">
                  <c:v>394.95740000000001</c:v>
                </c:pt>
                <c:pt idx="93">
                  <c:v>277.82470000000001</c:v>
                </c:pt>
                <c:pt idx="94">
                  <c:v>422.37279999999993</c:v>
                </c:pt>
                <c:pt idx="95">
                  <c:v>414.37129999999894</c:v>
                </c:pt>
                <c:pt idx="96">
                  <c:v>376.14850000000001</c:v>
                </c:pt>
                <c:pt idx="97">
                  <c:v>371.1354</c:v>
                </c:pt>
                <c:pt idx="99">
                  <c:v>372.48269999999923</c:v>
                </c:pt>
                <c:pt idx="100">
                  <c:v>329.101</c:v>
                </c:pt>
                <c:pt idx="101">
                  <c:v>304.96519999999663</c:v>
                </c:pt>
                <c:pt idx="102">
                  <c:v>337.83580000000001</c:v>
                </c:pt>
                <c:pt idx="103">
                  <c:v>332.10599999999999</c:v>
                </c:pt>
                <c:pt idx="104">
                  <c:v>387.96</c:v>
                </c:pt>
                <c:pt idx="105">
                  <c:v>387.90359999999669</c:v>
                </c:pt>
                <c:pt idx="106">
                  <c:v>405.63149999999899</c:v>
                </c:pt>
                <c:pt idx="107">
                  <c:v>437.29569999999899</c:v>
                </c:pt>
                <c:pt idx="108">
                  <c:v>289.65050000000002</c:v>
                </c:pt>
                <c:pt idx="109">
                  <c:v>343.5299</c:v>
                </c:pt>
                <c:pt idx="110">
                  <c:v>335.47529999999864</c:v>
                </c:pt>
                <c:pt idx="112">
                  <c:v>311.32749999999999</c:v>
                </c:pt>
                <c:pt idx="113">
                  <c:v>255.48050000000001</c:v>
                </c:pt>
                <c:pt idx="115">
                  <c:v>275.14090000000078</c:v>
                </c:pt>
                <c:pt idx="116">
                  <c:v>386.56799999999993</c:v>
                </c:pt>
                <c:pt idx="117">
                  <c:v>443.60890000000001</c:v>
                </c:pt>
                <c:pt idx="118">
                  <c:v>359.51089999999999</c:v>
                </c:pt>
                <c:pt idx="119">
                  <c:v>351.10520000000002</c:v>
                </c:pt>
                <c:pt idx="120">
                  <c:v>414.20370000000003</c:v>
                </c:pt>
                <c:pt idx="122">
                  <c:v>389.74</c:v>
                </c:pt>
                <c:pt idx="123">
                  <c:v>310.53799999999899</c:v>
                </c:pt>
                <c:pt idx="124">
                  <c:v>280.62360000000001</c:v>
                </c:pt>
                <c:pt idx="125">
                  <c:v>348.09369999999899</c:v>
                </c:pt>
                <c:pt idx="126">
                  <c:v>393.61579999999969</c:v>
                </c:pt>
                <c:pt idx="128">
                  <c:v>358.60079999999999</c:v>
                </c:pt>
                <c:pt idx="129">
                  <c:v>370.3288</c:v>
                </c:pt>
                <c:pt idx="131">
                  <c:v>372.8999</c:v>
                </c:pt>
                <c:pt idx="132">
                  <c:v>362.88720000000001</c:v>
                </c:pt>
                <c:pt idx="133">
                  <c:v>341.25349999999969</c:v>
                </c:pt>
                <c:pt idx="134">
                  <c:v>348.39</c:v>
                </c:pt>
                <c:pt idx="135">
                  <c:v>369.57309999999899</c:v>
                </c:pt>
                <c:pt idx="136">
                  <c:v>397.69920000000002</c:v>
                </c:pt>
                <c:pt idx="137">
                  <c:v>428.69049999999999</c:v>
                </c:pt>
                <c:pt idx="138">
                  <c:v>278.36439999999999</c:v>
                </c:pt>
                <c:pt idx="141">
                  <c:v>363.19329999999923</c:v>
                </c:pt>
                <c:pt idx="143">
                  <c:v>377.55779999999999</c:v>
                </c:pt>
                <c:pt idx="144">
                  <c:v>351.45009999999894</c:v>
                </c:pt>
                <c:pt idx="145">
                  <c:v>312.84690000000001</c:v>
                </c:pt>
                <c:pt idx="146">
                  <c:v>408.24349999999993</c:v>
                </c:pt>
                <c:pt idx="147">
                  <c:v>341.97929999999963</c:v>
                </c:pt>
                <c:pt idx="149">
                  <c:v>219.05740000000145</c:v>
                </c:pt>
                <c:pt idx="150">
                  <c:v>350.75459999999993</c:v>
                </c:pt>
                <c:pt idx="154">
                  <c:v>417.47340000000003</c:v>
                </c:pt>
                <c:pt idx="155">
                  <c:v>391.10329999999999</c:v>
                </c:pt>
                <c:pt idx="157">
                  <c:v>364.30360000000002</c:v>
                </c:pt>
                <c:pt idx="159">
                  <c:v>368.18900000000002</c:v>
                </c:pt>
                <c:pt idx="160">
                  <c:v>332.07060000000001</c:v>
                </c:pt>
                <c:pt idx="161">
                  <c:v>295.7527</c:v>
                </c:pt>
                <c:pt idx="162">
                  <c:v>466.58879999999863</c:v>
                </c:pt>
                <c:pt idx="163">
                  <c:v>398.31119999999669</c:v>
                </c:pt>
                <c:pt idx="165">
                  <c:v>386.55079999999964</c:v>
                </c:pt>
                <c:pt idx="166">
                  <c:v>358.84840000000008</c:v>
                </c:pt>
                <c:pt idx="167">
                  <c:v>449.74590000000001</c:v>
                </c:pt>
                <c:pt idx="170">
                  <c:v>276.56400000000002</c:v>
                </c:pt>
                <c:pt idx="172">
                  <c:v>291.93749999999869</c:v>
                </c:pt>
                <c:pt idx="174">
                  <c:v>331.60640000000001</c:v>
                </c:pt>
                <c:pt idx="175">
                  <c:v>320.92309999999628</c:v>
                </c:pt>
                <c:pt idx="176">
                  <c:v>420.64510000000001</c:v>
                </c:pt>
                <c:pt idx="178">
                  <c:v>422.18299999999999</c:v>
                </c:pt>
                <c:pt idx="179">
                  <c:v>406.61619999999863</c:v>
                </c:pt>
                <c:pt idx="180">
                  <c:v>346.1377</c:v>
                </c:pt>
                <c:pt idx="183">
                  <c:v>328.27629999999863</c:v>
                </c:pt>
                <c:pt idx="184">
                  <c:v>336.74</c:v>
                </c:pt>
                <c:pt idx="186">
                  <c:v>345.60910000000001</c:v>
                </c:pt>
                <c:pt idx="187">
                  <c:v>386.56979999999999</c:v>
                </c:pt>
                <c:pt idx="188">
                  <c:v>342.53219999999823</c:v>
                </c:pt>
                <c:pt idx="190">
                  <c:v>363.63440000000008</c:v>
                </c:pt>
                <c:pt idx="191">
                  <c:v>410.03299999999899</c:v>
                </c:pt>
                <c:pt idx="193">
                  <c:v>412.55809999999963</c:v>
                </c:pt>
                <c:pt idx="195">
                  <c:v>435.60449999999997</c:v>
                </c:pt>
                <c:pt idx="196">
                  <c:v>393.59980000000002</c:v>
                </c:pt>
                <c:pt idx="197">
                  <c:v>392.70819999999628</c:v>
                </c:pt>
                <c:pt idx="198">
                  <c:v>283.76209999999969</c:v>
                </c:pt>
                <c:pt idx="199">
                  <c:v>398.83319999999628</c:v>
                </c:pt>
                <c:pt idx="200">
                  <c:v>355.38099999999969</c:v>
                </c:pt>
                <c:pt idx="202">
                  <c:v>309.05869999999999</c:v>
                </c:pt>
                <c:pt idx="203">
                  <c:v>417.68490000000008</c:v>
                </c:pt>
                <c:pt idx="204">
                  <c:v>404.18380000000002</c:v>
                </c:pt>
                <c:pt idx="206">
                  <c:v>363.32990000000001</c:v>
                </c:pt>
                <c:pt idx="208">
                  <c:v>360.21719999999863</c:v>
                </c:pt>
                <c:pt idx="210">
                  <c:v>385.11579999999969</c:v>
                </c:pt>
                <c:pt idx="211">
                  <c:v>416.01639999999622</c:v>
                </c:pt>
                <c:pt idx="213">
                  <c:v>374.33689999999899</c:v>
                </c:pt>
                <c:pt idx="215">
                  <c:v>378.77390000000003</c:v>
                </c:pt>
                <c:pt idx="217">
                  <c:v>373.90519999999663</c:v>
                </c:pt>
                <c:pt idx="218">
                  <c:v>332.18180000000001</c:v>
                </c:pt>
                <c:pt idx="219">
                  <c:v>356.91129999999669</c:v>
                </c:pt>
                <c:pt idx="222">
                  <c:v>308.86829999999969</c:v>
                </c:pt>
                <c:pt idx="224">
                  <c:v>372.44309999999899</c:v>
                </c:pt>
                <c:pt idx="225">
                  <c:v>345.19080000000002</c:v>
                </c:pt>
                <c:pt idx="226">
                  <c:v>406.33159999999663</c:v>
                </c:pt>
                <c:pt idx="227">
                  <c:v>345.06869999999969</c:v>
                </c:pt>
                <c:pt idx="228">
                  <c:v>317.96429999999964</c:v>
                </c:pt>
                <c:pt idx="230">
                  <c:v>422.83960000000002</c:v>
                </c:pt>
                <c:pt idx="234">
                  <c:v>302.25109999999893</c:v>
                </c:pt>
                <c:pt idx="245">
                  <c:v>407.99659999999471</c:v>
                </c:pt>
                <c:pt idx="247">
                  <c:v>412.57760000000002</c:v>
                </c:pt>
                <c:pt idx="248">
                  <c:v>430.13829999999899</c:v>
                </c:pt>
                <c:pt idx="249">
                  <c:v>420.75049999999999</c:v>
                </c:pt>
                <c:pt idx="251">
                  <c:v>330.3193</c:v>
                </c:pt>
                <c:pt idx="253">
                  <c:v>325.42029999999869</c:v>
                </c:pt>
                <c:pt idx="254">
                  <c:v>433.71119999999564</c:v>
                </c:pt>
                <c:pt idx="256">
                  <c:v>432.25740000000002</c:v>
                </c:pt>
                <c:pt idx="259">
                  <c:v>464.87270000000001</c:v>
                </c:pt>
                <c:pt idx="260">
                  <c:v>302.20269999999999</c:v>
                </c:pt>
                <c:pt idx="261">
                  <c:v>460.07220000000001</c:v>
                </c:pt>
                <c:pt idx="263">
                  <c:v>405.21469999999999</c:v>
                </c:pt>
                <c:pt idx="266">
                  <c:v>392.17250000000001</c:v>
                </c:pt>
                <c:pt idx="267">
                  <c:v>339.31360000000001</c:v>
                </c:pt>
                <c:pt idx="269">
                  <c:v>456.8904</c:v>
                </c:pt>
                <c:pt idx="272">
                  <c:v>464.54399999999993</c:v>
                </c:pt>
                <c:pt idx="274">
                  <c:v>398.36759999999964</c:v>
                </c:pt>
                <c:pt idx="275">
                  <c:v>415.69629999999893</c:v>
                </c:pt>
                <c:pt idx="276">
                  <c:v>263.16570000000002</c:v>
                </c:pt>
                <c:pt idx="277">
                  <c:v>385.69</c:v>
                </c:pt>
                <c:pt idx="279">
                  <c:v>362.2149</c:v>
                </c:pt>
                <c:pt idx="280">
                  <c:v>423.49349999999669</c:v>
                </c:pt>
                <c:pt idx="281">
                  <c:v>201.37969999999999</c:v>
                </c:pt>
                <c:pt idx="282">
                  <c:v>385.1857</c:v>
                </c:pt>
                <c:pt idx="283">
                  <c:v>374.94829999999899</c:v>
                </c:pt>
                <c:pt idx="285">
                  <c:v>369.18239999999969</c:v>
                </c:pt>
                <c:pt idx="287">
                  <c:v>400.38549999999969</c:v>
                </c:pt>
                <c:pt idx="289">
                  <c:v>464.89669999999899</c:v>
                </c:pt>
                <c:pt idx="292">
                  <c:v>425.06799999999993</c:v>
                </c:pt>
                <c:pt idx="295">
                  <c:v>340.26499999999999</c:v>
                </c:pt>
                <c:pt idx="298">
                  <c:v>349.94920000000002</c:v>
                </c:pt>
                <c:pt idx="305">
                  <c:v>374.36720000000008</c:v>
                </c:pt>
                <c:pt idx="306">
                  <c:v>412.24609999999899</c:v>
                </c:pt>
                <c:pt idx="310">
                  <c:v>354.363</c:v>
                </c:pt>
                <c:pt idx="314">
                  <c:v>494.47239999999869</c:v>
                </c:pt>
                <c:pt idx="315">
                  <c:v>335.46910000000003</c:v>
                </c:pt>
                <c:pt idx="320">
                  <c:v>352.29719999999622</c:v>
                </c:pt>
                <c:pt idx="321">
                  <c:v>432.53219999999823</c:v>
                </c:pt>
                <c:pt idx="325">
                  <c:v>312.1712</c:v>
                </c:pt>
                <c:pt idx="328">
                  <c:v>403.04360000000008</c:v>
                </c:pt>
                <c:pt idx="331">
                  <c:v>423.43239999999616</c:v>
                </c:pt>
                <c:pt idx="333">
                  <c:v>392.90909999999963</c:v>
                </c:pt>
                <c:pt idx="341">
                  <c:v>401.48889999999869</c:v>
                </c:pt>
                <c:pt idx="346">
                  <c:v>389.86430000000001</c:v>
                </c:pt>
                <c:pt idx="352">
                  <c:v>261.8845</c:v>
                </c:pt>
                <c:pt idx="353">
                  <c:v>418.68809999999894</c:v>
                </c:pt>
                <c:pt idx="354">
                  <c:v>486.75779999999969</c:v>
                </c:pt>
                <c:pt idx="359">
                  <c:v>376.29059999999669</c:v>
                </c:pt>
                <c:pt idx="363">
                  <c:v>406.33789999999999</c:v>
                </c:pt>
                <c:pt idx="365">
                  <c:v>407.89139999999622</c:v>
                </c:pt>
                <c:pt idx="370">
                  <c:v>457.3775</c:v>
                </c:pt>
                <c:pt idx="374">
                  <c:v>376.16320000000002</c:v>
                </c:pt>
                <c:pt idx="375">
                  <c:v>390.06200000000001</c:v>
                </c:pt>
                <c:pt idx="378">
                  <c:v>387.36930000000001</c:v>
                </c:pt>
                <c:pt idx="383">
                  <c:v>333.11810000000003</c:v>
                </c:pt>
                <c:pt idx="386">
                  <c:v>412.49400000000003</c:v>
                </c:pt>
                <c:pt idx="388">
                  <c:v>210.3776</c:v>
                </c:pt>
                <c:pt idx="390">
                  <c:v>370.80770000000001</c:v>
                </c:pt>
                <c:pt idx="415">
                  <c:v>404.05340000000001</c:v>
                </c:pt>
                <c:pt idx="419">
                  <c:v>353.8766</c:v>
                </c:pt>
                <c:pt idx="424">
                  <c:v>380.09960000000001</c:v>
                </c:pt>
                <c:pt idx="433">
                  <c:v>309.39890000000003</c:v>
                </c:pt>
                <c:pt idx="445">
                  <c:v>387.61509999999993</c:v>
                </c:pt>
                <c:pt idx="447">
                  <c:v>392.43819999999425</c:v>
                </c:pt>
                <c:pt idx="448">
                  <c:v>410.85109999999969</c:v>
                </c:pt>
                <c:pt idx="450">
                  <c:v>423.65320000000008</c:v>
                </c:pt>
                <c:pt idx="451">
                  <c:v>423.40980000000002</c:v>
                </c:pt>
                <c:pt idx="454">
                  <c:v>439.1943</c:v>
                </c:pt>
                <c:pt idx="458">
                  <c:v>408.03529999999893</c:v>
                </c:pt>
                <c:pt idx="467">
                  <c:v>388.54349999999999</c:v>
                </c:pt>
                <c:pt idx="469">
                  <c:v>448.02280000000002</c:v>
                </c:pt>
                <c:pt idx="478">
                  <c:v>393.34300000000002</c:v>
                </c:pt>
                <c:pt idx="482">
                  <c:v>416.39129999999869</c:v>
                </c:pt>
                <c:pt idx="507">
                  <c:v>331.97139999999558</c:v>
                </c:pt>
                <c:pt idx="520">
                  <c:v>402.12619999999669</c:v>
                </c:pt>
                <c:pt idx="534">
                  <c:v>317.7176</c:v>
                </c:pt>
                <c:pt idx="535">
                  <c:v>416.19309999999899</c:v>
                </c:pt>
                <c:pt idx="543">
                  <c:v>461.98809999999617</c:v>
                </c:pt>
                <c:pt idx="553">
                  <c:v>418.92839999999535</c:v>
                </c:pt>
                <c:pt idx="560">
                  <c:v>366.83809999999869</c:v>
                </c:pt>
                <c:pt idx="564">
                  <c:v>438.40339999999622</c:v>
                </c:pt>
                <c:pt idx="594">
                  <c:v>421.6234</c:v>
                </c:pt>
                <c:pt idx="599">
                  <c:v>316.33679999999669</c:v>
                </c:pt>
                <c:pt idx="601">
                  <c:v>407.13369999999969</c:v>
                </c:pt>
                <c:pt idx="621">
                  <c:v>358.27829999999869</c:v>
                </c:pt>
                <c:pt idx="629">
                  <c:v>347.10700000000008</c:v>
                </c:pt>
                <c:pt idx="653">
                  <c:v>315.50839999999869</c:v>
                </c:pt>
                <c:pt idx="659">
                  <c:v>459.17579999999964</c:v>
                </c:pt>
                <c:pt idx="663">
                  <c:v>424.51459999999969</c:v>
                </c:pt>
                <c:pt idx="691">
                  <c:v>422.85599999999999</c:v>
                </c:pt>
                <c:pt idx="705">
                  <c:v>361.6925</c:v>
                </c:pt>
                <c:pt idx="706">
                  <c:v>355.28699999999628</c:v>
                </c:pt>
                <c:pt idx="715">
                  <c:v>374.38029999999969</c:v>
                </c:pt>
                <c:pt idx="722">
                  <c:v>425.0634</c:v>
                </c:pt>
                <c:pt idx="741">
                  <c:v>484.09369999999899</c:v>
                </c:pt>
                <c:pt idx="764">
                  <c:v>448.3349</c:v>
                </c:pt>
                <c:pt idx="792">
                  <c:v>349.54169999999999</c:v>
                </c:pt>
                <c:pt idx="825">
                  <c:v>427.66230000000002</c:v>
                </c:pt>
                <c:pt idx="836">
                  <c:v>361.91849999999869</c:v>
                </c:pt>
                <c:pt idx="842">
                  <c:v>445.35629999999969</c:v>
                </c:pt>
                <c:pt idx="848">
                  <c:v>393.96149999999869</c:v>
                </c:pt>
                <c:pt idx="896">
                  <c:v>429.80759999999964</c:v>
                </c:pt>
                <c:pt idx="902">
                  <c:v>417.81909999999999</c:v>
                </c:pt>
                <c:pt idx="941">
                  <c:v>350.29609999999599</c:v>
                </c:pt>
                <c:pt idx="995">
                  <c:v>460.89210000000003</c:v>
                </c:pt>
                <c:pt idx="996">
                  <c:v>366.4502</c:v>
                </c:pt>
                <c:pt idx="1049">
                  <c:v>361.78399999999863</c:v>
                </c:pt>
                <c:pt idx="1062">
                  <c:v>425.4402</c:v>
                </c:pt>
                <c:pt idx="1072">
                  <c:v>430.06740000000002</c:v>
                </c:pt>
                <c:pt idx="1302">
                  <c:v>470.62470000000002</c:v>
                </c:pt>
                <c:pt idx="1341">
                  <c:v>419.0788</c:v>
                </c:pt>
              </c:numCache>
            </c:numRef>
          </c:yVal>
          <c:bubbleSize>
            <c:numRef>
              <c:f>data_Mexico!$J$2:$J$1600</c:f>
              <c:numCache>
                <c:formatCode>General</c:formatCode>
                <c:ptCount val="1599"/>
                <c:pt idx="0">
                  <c:v>5</c:v>
                </c:pt>
                <c:pt idx="1">
                  <c:v>21</c:v>
                </c:pt>
                <c:pt idx="2">
                  <c:v>33</c:v>
                </c:pt>
                <c:pt idx="3">
                  <c:v>49</c:v>
                </c:pt>
                <c:pt idx="4">
                  <c:v>32</c:v>
                </c:pt>
                <c:pt idx="6">
                  <c:v>7</c:v>
                </c:pt>
                <c:pt idx="7">
                  <c:v>29</c:v>
                </c:pt>
                <c:pt idx="8">
                  <c:v>19</c:v>
                </c:pt>
                <c:pt idx="9">
                  <c:v>59</c:v>
                </c:pt>
                <c:pt idx="10">
                  <c:v>24</c:v>
                </c:pt>
                <c:pt idx="11">
                  <c:v>58</c:v>
                </c:pt>
                <c:pt idx="12">
                  <c:v>45</c:v>
                </c:pt>
                <c:pt idx="13">
                  <c:v>22</c:v>
                </c:pt>
                <c:pt idx="14">
                  <c:v>21</c:v>
                </c:pt>
                <c:pt idx="15">
                  <c:v>86</c:v>
                </c:pt>
                <c:pt idx="16">
                  <c:v>43</c:v>
                </c:pt>
                <c:pt idx="18">
                  <c:v>15</c:v>
                </c:pt>
                <c:pt idx="19">
                  <c:v>104</c:v>
                </c:pt>
                <c:pt idx="20">
                  <c:v>24</c:v>
                </c:pt>
                <c:pt idx="21">
                  <c:v>26</c:v>
                </c:pt>
                <c:pt idx="22">
                  <c:v>30</c:v>
                </c:pt>
                <c:pt idx="23">
                  <c:v>16</c:v>
                </c:pt>
                <c:pt idx="25">
                  <c:v>23</c:v>
                </c:pt>
                <c:pt idx="26">
                  <c:v>60</c:v>
                </c:pt>
                <c:pt idx="27">
                  <c:v>82</c:v>
                </c:pt>
                <c:pt idx="28">
                  <c:v>89</c:v>
                </c:pt>
                <c:pt idx="29">
                  <c:v>240</c:v>
                </c:pt>
                <c:pt idx="30">
                  <c:v>16</c:v>
                </c:pt>
                <c:pt idx="31">
                  <c:v>32</c:v>
                </c:pt>
                <c:pt idx="32">
                  <c:v>28</c:v>
                </c:pt>
                <c:pt idx="33">
                  <c:v>28</c:v>
                </c:pt>
                <c:pt idx="34">
                  <c:v>24</c:v>
                </c:pt>
                <c:pt idx="35">
                  <c:v>111</c:v>
                </c:pt>
                <c:pt idx="36">
                  <c:v>125</c:v>
                </c:pt>
                <c:pt idx="37">
                  <c:v>144</c:v>
                </c:pt>
                <c:pt idx="38">
                  <c:v>445</c:v>
                </c:pt>
                <c:pt idx="39">
                  <c:v>113</c:v>
                </c:pt>
                <c:pt idx="41">
                  <c:v>530</c:v>
                </c:pt>
                <c:pt idx="42">
                  <c:v>396</c:v>
                </c:pt>
                <c:pt idx="43">
                  <c:v>469</c:v>
                </c:pt>
                <c:pt idx="44">
                  <c:v>32</c:v>
                </c:pt>
                <c:pt idx="45">
                  <c:v>23</c:v>
                </c:pt>
                <c:pt idx="46">
                  <c:v>50</c:v>
                </c:pt>
                <c:pt idx="47">
                  <c:v>64</c:v>
                </c:pt>
                <c:pt idx="48">
                  <c:v>472</c:v>
                </c:pt>
                <c:pt idx="49">
                  <c:v>45</c:v>
                </c:pt>
                <c:pt idx="50">
                  <c:v>116</c:v>
                </c:pt>
                <c:pt idx="51">
                  <c:v>82</c:v>
                </c:pt>
                <c:pt idx="52">
                  <c:v>104</c:v>
                </c:pt>
                <c:pt idx="53">
                  <c:v>85</c:v>
                </c:pt>
                <c:pt idx="54">
                  <c:v>107</c:v>
                </c:pt>
                <c:pt idx="55">
                  <c:v>64</c:v>
                </c:pt>
                <c:pt idx="56">
                  <c:v>13</c:v>
                </c:pt>
                <c:pt idx="57">
                  <c:v>128</c:v>
                </c:pt>
                <c:pt idx="58">
                  <c:v>21</c:v>
                </c:pt>
                <c:pt idx="59">
                  <c:v>47</c:v>
                </c:pt>
                <c:pt idx="60">
                  <c:v>45</c:v>
                </c:pt>
                <c:pt idx="61">
                  <c:v>213</c:v>
                </c:pt>
                <c:pt idx="62">
                  <c:v>460</c:v>
                </c:pt>
                <c:pt idx="63">
                  <c:v>38</c:v>
                </c:pt>
                <c:pt idx="64">
                  <c:v>12</c:v>
                </c:pt>
                <c:pt idx="65">
                  <c:v>75</c:v>
                </c:pt>
                <c:pt idx="66">
                  <c:v>41</c:v>
                </c:pt>
                <c:pt idx="67">
                  <c:v>5</c:v>
                </c:pt>
                <c:pt idx="68">
                  <c:v>96</c:v>
                </c:pt>
                <c:pt idx="69">
                  <c:v>85</c:v>
                </c:pt>
                <c:pt idx="70">
                  <c:v>109</c:v>
                </c:pt>
                <c:pt idx="71">
                  <c:v>57</c:v>
                </c:pt>
                <c:pt idx="72">
                  <c:v>91</c:v>
                </c:pt>
                <c:pt idx="73">
                  <c:v>57</c:v>
                </c:pt>
                <c:pt idx="74">
                  <c:v>78</c:v>
                </c:pt>
                <c:pt idx="75">
                  <c:v>23</c:v>
                </c:pt>
                <c:pt idx="76">
                  <c:v>6</c:v>
                </c:pt>
                <c:pt idx="77">
                  <c:v>51</c:v>
                </c:pt>
                <c:pt idx="78">
                  <c:v>155</c:v>
                </c:pt>
                <c:pt idx="79">
                  <c:v>106</c:v>
                </c:pt>
                <c:pt idx="80">
                  <c:v>63</c:v>
                </c:pt>
                <c:pt idx="81">
                  <c:v>53</c:v>
                </c:pt>
                <c:pt idx="82">
                  <c:v>24</c:v>
                </c:pt>
                <c:pt idx="83">
                  <c:v>550</c:v>
                </c:pt>
                <c:pt idx="84">
                  <c:v>354</c:v>
                </c:pt>
                <c:pt idx="85">
                  <c:v>37</c:v>
                </c:pt>
                <c:pt idx="86">
                  <c:v>51</c:v>
                </c:pt>
                <c:pt idx="87">
                  <c:v>37</c:v>
                </c:pt>
                <c:pt idx="88">
                  <c:v>208</c:v>
                </c:pt>
                <c:pt idx="89">
                  <c:v>120</c:v>
                </c:pt>
                <c:pt idx="90">
                  <c:v>95</c:v>
                </c:pt>
                <c:pt idx="91">
                  <c:v>112</c:v>
                </c:pt>
                <c:pt idx="92">
                  <c:v>57</c:v>
                </c:pt>
                <c:pt idx="93">
                  <c:v>99</c:v>
                </c:pt>
                <c:pt idx="94">
                  <c:v>378</c:v>
                </c:pt>
                <c:pt idx="95">
                  <c:v>445</c:v>
                </c:pt>
                <c:pt idx="96">
                  <c:v>65</c:v>
                </c:pt>
                <c:pt idx="97">
                  <c:v>211</c:v>
                </c:pt>
                <c:pt idx="98">
                  <c:v>346</c:v>
                </c:pt>
                <c:pt idx="99">
                  <c:v>69</c:v>
                </c:pt>
                <c:pt idx="100">
                  <c:v>11</c:v>
                </c:pt>
                <c:pt idx="101">
                  <c:v>278</c:v>
                </c:pt>
                <c:pt idx="102">
                  <c:v>254</c:v>
                </c:pt>
                <c:pt idx="103">
                  <c:v>15</c:v>
                </c:pt>
                <c:pt idx="104">
                  <c:v>38</c:v>
                </c:pt>
                <c:pt idx="105">
                  <c:v>91</c:v>
                </c:pt>
                <c:pt idx="106">
                  <c:v>59</c:v>
                </c:pt>
                <c:pt idx="107">
                  <c:v>148</c:v>
                </c:pt>
                <c:pt idx="108">
                  <c:v>61</c:v>
                </c:pt>
                <c:pt idx="109">
                  <c:v>49</c:v>
                </c:pt>
                <c:pt idx="110">
                  <c:v>23</c:v>
                </c:pt>
                <c:pt idx="111">
                  <c:v>476</c:v>
                </c:pt>
                <c:pt idx="112">
                  <c:v>2</c:v>
                </c:pt>
                <c:pt idx="113">
                  <c:v>94</c:v>
                </c:pt>
                <c:pt idx="114">
                  <c:v>140</c:v>
                </c:pt>
                <c:pt idx="115">
                  <c:v>93</c:v>
                </c:pt>
                <c:pt idx="116">
                  <c:v>146</c:v>
                </c:pt>
                <c:pt idx="117">
                  <c:v>224</c:v>
                </c:pt>
                <c:pt idx="118">
                  <c:v>57</c:v>
                </c:pt>
                <c:pt idx="119">
                  <c:v>208</c:v>
                </c:pt>
                <c:pt idx="120">
                  <c:v>60</c:v>
                </c:pt>
                <c:pt idx="121">
                  <c:v>280</c:v>
                </c:pt>
                <c:pt idx="123">
                  <c:v>45</c:v>
                </c:pt>
                <c:pt idx="124">
                  <c:v>398</c:v>
                </c:pt>
                <c:pt idx="125">
                  <c:v>36</c:v>
                </c:pt>
                <c:pt idx="126">
                  <c:v>20</c:v>
                </c:pt>
                <c:pt idx="127">
                  <c:v>243</c:v>
                </c:pt>
                <c:pt idx="128">
                  <c:v>202</c:v>
                </c:pt>
                <c:pt idx="129">
                  <c:v>130</c:v>
                </c:pt>
                <c:pt idx="130">
                  <c:v>134</c:v>
                </c:pt>
                <c:pt idx="131">
                  <c:v>29</c:v>
                </c:pt>
                <c:pt idx="132">
                  <c:v>85</c:v>
                </c:pt>
                <c:pt idx="133">
                  <c:v>29</c:v>
                </c:pt>
                <c:pt idx="134">
                  <c:v>190</c:v>
                </c:pt>
                <c:pt idx="135">
                  <c:v>56</c:v>
                </c:pt>
                <c:pt idx="136">
                  <c:v>118</c:v>
                </c:pt>
                <c:pt idx="137">
                  <c:v>64</c:v>
                </c:pt>
                <c:pt idx="138">
                  <c:v>52</c:v>
                </c:pt>
                <c:pt idx="139">
                  <c:v>567</c:v>
                </c:pt>
                <c:pt idx="140">
                  <c:v>143</c:v>
                </c:pt>
                <c:pt idx="141">
                  <c:v>113</c:v>
                </c:pt>
                <c:pt idx="142">
                  <c:v>231</c:v>
                </c:pt>
                <c:pt idx="143">
                  <c:v>19</c:v>
                </c:pt>
                <c:pt idx="144">
                  <c:v>27</c:v>
                </c:pt>
                <c:pt idx="145">
                  <c:v>27</c:v>
                </c:pt>
                <c:pt idx="146">
                  <c:v>78</c:v>
                </c:pt>
                <c:pt idx="147">
                  <c:v>409</c:v>
                </c:pt>
                <c:pt idx="148">
                  <c:v>29</c:v>
                </c:pt>
                <c:pt idx="149">
                  <c:v>157</c:v>
                </c:pt>
                <c:pt idx="150">
                  <c:v>59</c:v>
                </c:pt>
                <c:pt idx="151">
                  <c:v>820</c:v>
                </c:pt>
                <c:pt idx="152">
                  <c:v>158</c:v>
                </c:pt>
                <c:pt idx="153">
                  <c:v>198</c:v>
                </c:pt>
                <c:pt idx="154">
                  <c:v>47</c:v>
                </c:pt>
                <c:pt idx="155">
                  <c:v>178</c:v>
                </c:pt>
                <c:pt idx="156">
                  <c:v>312</c:v>
                </c:pt>
                <c:pt idx="157">
                  <c:v>122</c:v>
                </c:pt>
                <c:pt idx="158">
                  <c:v>319</c:v>
                </c:pt>
                <c:pt idx="159">
                  <c:v>242</c:v>
                </c:pt>
                <c:pt idx="160">
                  <c:v>114</c:v>
                </c:pt>
                <c:pt idx="161">
                  <c:v>30</c:v>
                </c:pt>
                <c:pt idx="162">
                  <c:v>63</c:v>
                </c:pt>
                <c:pt idx="163">
                  <c:v>91</c:v>
                </c:pt>
                <c:pt idx="164">
                  <c:v>293</c:v>
                </c:pt>
                <c:pt idx="165">
                  <c:v>78</c:v>
                </c:pt>
                <c:pt idx="166">
                  <c:v>385</c:v>
                </c:pt>
                <c:pt idx="167">
                  <c:v>54</c:v>
                </c:pt>
                <c:pt idx="168">
                  <c:v>153</c:v>
                </c:pt>
                <c:pt idx="169">
                  <c:v>745</c:v>
                </c:pt>
                <c:pt idx="170">
                  <c:v>87</c:v>
                </c:pt>
                <c:pt idx="171">
                  <c:v>757</c:v>
                </c:pt>
                <c:pt idx="172">
                  <c:v>193</c:v>
                </c:pt>
                <c:pt idx="173">
                  <c:v>362</c:v>
                </c:pt>
                <c:pt idx="174">
                  <c:v>46</c:v>
                </c:pt>
                <c:pt idx="175">
                  <c:v>175</c:v>
                </c:pt>
                <c:pt idx="176">
                  <c:v>83</c:v>
                </c:pt>
                <c:pt idx="177">
                  <c:v>857</c:v>
                </c:pt>
                <c:pt idx="178">
                  <c:v>112</c:v>
                </c:pt>
                <c:pt idx="179">
                  <c:v>123</c:v>
                </c:pt>
                <c:pt idx="180">
                  <c:v>91</c:v>
                </c:pt>
                <c:pt idx="181">
                  <c:v>482</c:v>
                </c:pt>
                <c:pt idx="182">
                  <c:v>247</c:v>
                </c:pt>
                <c:pt idx="183">
                  <c:v>182</c:v>
                </c:pt>
                <c:pt idx="184">
                  <c:v>54</c:v>
                </c:pt>
                <c:pt idx="185">
                  <c:v>404</c:v>
                </c:pt>
                <c:pt idx="187">
                  <c:v>80</c:v>
                </c:pt>
                <c:pt idx="188">
                  <c:v>72</c:v>
                </c:pt>
                <c:pt idx="189">
                  <c:v>576</c:v>
                </c:pt>
                <c:pt idx="190">
                  <c:v>59</c:v>
                </c:pt>
                <c:pt idx="191">
                  <c:v>35</c:v>
                </c:pt>
                <c:pt idx="192">
                  <c:v>194</c:v>
                </c:pt>
                <c:pt idx="193">
                  <c:v>55</c:v>
                </c:pt>
                <c:pt idx="194">
                  <c:v>297</c:v>
                </c:pt>
                <c:pt idx="195">
                  <c:v>33</c:v>
                </c:pt>
                <c:pt idx="196">
                  <c:v>456</c:v>
                </c:pt>
                <c:pt idx="197">
                  <c:v>20</c:v>
                </c:pt>
                <c:pt idx="198">
                  <c:v>31</c:v>
                </c:pt>
                <c:pt idx="199">
                  <c:v>148</c:v>
                </c:pt>
                <c:pt idx="200">
                  <c:v>122</c:v>
                </c:pt>
                <c:pt idx="201">
                  <c:v>126</c:v>
                </c:pt>
                <c:pt idx="202">
                  <c:v>120</c:v>
                </c:pt>
                <c:pt idx="203">
                  <c:v>25</c:v>
                </c:pt>
                <c:pt idx="204">
                  <c:v>63</c:v>
                </c:pt>
                <c:pt idx="205">
                  <c:v>345</c:v>
                </c:pt>
                <c:pt idx="206">
                  <c:v>25</c:v>
                </c:pt>
                <c:pt idx="207">
                  <c:v>504</c:v>
                </c:pt>
                <c:pt idx="208">
                  <c:v>289</c:v>
                </c:pt>
                <c:pt idx="209">
                  <c:v>717</c:v>
                </c:pt>
                <c:pt idx="210">
                  <c:v>14</c:v>
                </c:pt>
                <c:pt idx="211">
                  <c:v>59</c:v>
                </c:pt>
                <c:pt idx="212">
                  <c:v>252</c:v>
                </c:pt>
                <c:pt idx="213">
                  <c:v>320</c:v>
                </c:pt>
                <c:pt idx="214">
                  <c:v>298</c:v>
                </c:pt>
                <c:pt idx="215">
                  <c:v>271</c:v>
                </c:pt>
                <c:pt idx="216">
                  <c:v>131</c:v>
                </c:pt>
                <c:pt idx="217">
                  <c:v>60</c:v>
                </c:pt>
                <c:pt idx="218">
                  <c:v>68</c:v>
                </c:pt>
                <c:pt idx="219">
                  <c:v>32</c:v>
                </c:pt>
                <c:pt idx="220">
                  <c:v>309</c:v>
                </c:pt>
                <c:pt idx="221">
                  <c:v>194</c:v>
                </c:pt>
                <c:pt idx="222">
                  <c:v>140</c:v>
                </c:pt>
                <c:pt idx="223">
                  <c:v>196</c:v>
                </c:pt>
                <c:pt idx="224">
                  <c:v>249</c:v>
                </c:pt>
                <c:pt idx="225">
                  <c:v>44</c:v>
                </c:pt>
                <c:pt idx="226">
                  <c:v>429</c:v>
                </c:pt>
                <c:pt idx="227">
                  <c:v>70</c:v>
                </c:pt>
                <c:pt idx="228">
                  <c:v>71</c:v>
                </c:pt>
                <c:pt idx="229">
                  <c:v>423</c:v>
                </c:pt>
                <c:pt idx="230">
                  <c:v>17</c:v>
                </c:pt>
                <c:pt idx="231">
                  <c:v>623</c:v>
                </c:pt>
                <c:pt idx="232">
                  <c:v>250</c:v>
                </c:pt>
                <c:pt idx="234">
                  <c:v>108</c:v>
                </c:pt>
                <c:pt idx="235">
                  <c:v>846</c:v>
                </c:pt>
                <c:pt idx="236">
                  <c:v>221</c:v>
                </c:pt>
                <c:pt idx="237">
                  <c:v>603</c:v>
                </c:pt>
                <c:pt idx="238">
                  <c:v>324</c:v>
                </c:pt>
                <c:pt idx="239">
                  <c:v>431</c:v>
                </c:pt>
                <c:pt idx="240">
                  <c:v>311</c:v>
                </c:pt>
                <c:pt idx="241">
                  <c:v>558</c:v>
                </c:pt>
                <c:pt idx="242">
                  <c:v>750</c:v>
                </c:pt>
                <c:pt idx="244">
                  <c:v>25</c:v>
                </c:pt>
                <c:pt idx="245">
                  <c:v>358</c:v>
                </c:pt>
                <c:pt idx="246">
                  <c:v>233</c:v>
                </c:pt>
                <c:pt idx="247">
                  <c:v>70</c:v>
                </c:pt>
                <c:pt idx="248">
                  <c:v>159</c:v>
                </c:pt>
                <c:pt idx="249">
                  <c:v>44</c:v>
                </c:pt>
                <c:pt idx="250">
                  <c:v>590</c:v>
                </c:pt>
                <c:pt idx="251">
                  <c:v>90</c:v>
                </c:pt>
                <c:pt idx="252">
                  <c:v>164</c:v>
                </c:pt>
                <c:pt idx="253">
                  <c:v>46</c:v>
                </c:pt>
                <c:pt idx="254">
                  <c:v>328</c:v>
                </c:pt>
                <c:pt idx="255">
                  <c:v>75</c:v>
                </c:pt>
                <c:pt idx="256">
                  <c:v>96</c:v>
                </c:pt>
                <c:pt idx="257">
                  <c:v>185</c:v>
                </c:pt>
                <c:pt idx="258">
                  <c:v>222</c:v>
                </c:pt>
                <c:pt idx="259">
                  <c:v>55</c:v>
                </c:pt>
                <c:pt idx="260">
                  <c:v>107</c:v>
                </c:pt>
                <c:pt idx="261">
                  <c:v>145</c:v>
                </c:pt>
                <c:pt idx="262">
                  <c:v>482</c:v>
                </c:pt>
                <c:pt idx="263">
                  <c:v>290</c:v>
                </c:pt>
                <c:pt idx="264">
                  <c:v>213</c:v>
                </c:pt>
                <c:pt idx="265">
                  <c:v>924</c:v>
                </c:pt>
                <c:pt idx="266">
                  <c:v>54</c:v>
                </c:pt>
                <c:pt idx="267">
                  <c:v>121</c:v>
                </c:pt>
                <c:pt idx="268">
                  <c:v>94</c:v>
                </c:pt>
                <c:pt idx="269">
                  <c:v>66</c:v>
                </c:pt>
                <c:pt idx="270">
                  <c:v>616</c:v>
                </c:pt>
                <c:pt idx="271">
                  <c:v>482</c:v>
                </c:pt>
                <c:pt idx="272">
                  <c:v>137</c:v>
                </c:pt>
                <c:pt idx="273">
                  <c:v>937</c:v>
                </c:pt>
                <c:pt idx="274">
                  <c:v>121</c:v>
                </c:pt>
                <c:pt idx="275">
                  <c:v>59</c:v>
                </c:pt>
                <c:pt idx="276">
                  <c:v>20</c:v>
                </c:pt>
                <c:pt idx="277">
                  <c:v>30</c:v>
                </c:pt>
                <c:pt idx="278">
                  <c:v>392</c:v>
                </c:pt>
                <c:pt idx="279">
                  <c:v>87</c:v>
                </c:pt>
                <c:pt idx="280">
                  <c:v>192</c:v>
                </c:pt>
                <c:pt idx="281">
                  <c:v>56</c:v>
                </c:pt>
                <c:pt idx="282">
                  <c:v>2</c:v>
                </c:pt>
                <c:pt idx="283">
                  <c:v>450</c:v>
                </c:pt>
                <c:pt idx="284">
                  <c:v>532</c:v>
                </c:pt>
                <c:pt idx="285">
                  <c:v>51</c:v>
                </c:pt>
                <c:pt idx="286">
                  <c:v>77</c:v>
                </c:pt>
                <c:pt idx="287">
                  <c:v>32</c:v>
                </c:pt>
                <c:pt idx="288">
                  <c:v>669</c:v>
                </c:pt>
                <c:pt idx="289">
                  <c:v>382</c:v>
                </c:pt>
                <c:pt idx="290">
                  <c:v>116</c:v>
                </c:pt>
                <c:pt idx="291">
                  <c:v>381</c:v>
                </c:pt>
                <c:pt idx="292">
                  <c:v>86</c:v>
                </c:pt>
                <c:pt idx="293">
                  <c:v>389</c:v>
                </c:pt>
                <c:pt idx="294">
                  <c:v>191</c:v>
                </c:pt>
                <c:pt idx="295">
                  <c:v>80</c:v>
                </c:pt>
                <c:pt idx="296">
                  <c:v>87</c:v>
                </c:pt>
                <c:pt idx="297">
                  <c:v>247</c:v>
                </c:pt>
                <c:pt idx="298">
                  <c:v>145</c:v>
                </c:pt>
                <c:pt idx="299">
                  <c:v>751</c:v>
                </c:pt>
                <c:pt idx="300">
                  <c:v>135</c:v>
                </c:pt>
                <c:pt idx="301">
                  <c:v>445</c:v>
                </c:pt>
                <c:pt idx="302">
                  <c:v>214</c:v>
                </c:pt>
                <c:pt idx="303">
                  <c:v>909</c:v>
                </c:pt>
                <c:pt idx="304">
                  <c:v>302</c:v>
                </c:pt>
                <c:pt idx="305">
                  <c:v>49</c:v>
                </c:pt>
                <c:pt idx="307">
                  <c:v>81</c:v>
                </c:pt>
                <c:pt idx="308">
                  <c:v>360</c:v>
                </c:pt>
                <c:pt idx="309">
                  <c:v>326</c:v>
                </c:pt>
                <c:pt idx="310">
                  <c:v>78</c:v>
                </c:pt>
                <c:pt idx="311">
                  <c:v>2506</c:v>
                </c:pt>
                <c:pt idx="312">
                  <c:v>445</c:v>
                </c:pt>
                <c:pt idx="313">
                  <c:v>83</c:v>
                </c:pt>
                <c:pt idx="314">
                  <c:v>102</c:v>
                </c:pt>
                <c:pt idx="315">
                  <c:v>210</c:v>
                </c:pt>
                <c:pt idx="316">
                  <c:v>234</c:v>
                </c:pt>
                <c:pt idx="317">
                  <c:v>58</c:v>
                </c:pt>
                <c:pt idx="318">
                  <c:v>50</c:v>
                </c:pt>
                <c:pt idx="319">
                  <c:v>238</c:v>
                </c:pt>
                <c:pt idx="320">
                  <c:v>49</c:v>
                </c:pt>
                <c:pt idx="321">
                  <c:v>16</c:v>
                </c:pt>
                <c:pt idx="322">
                  <c:v>958</c:v>
                </c:pt>
                <c:pt idx="323">
                  <c:v>801</c:v>
                </c:pt>
                <c:pt idx="324">
                  <c:v>289</c:v>
                </c:pt>
                <c:pt idx="325">
                  <c:v>26</c:v>
                </c:pt>
                <c:pt idx="326">
                  <c:v>436</c:v>
                </c:pt>
                <c:pt idx="327">
                  <c:v>239</c:v>
                </c:pt>
                <c:pt idx="328">
                  <c:v>864</c:v>
                </c:pt>
                <c:pt idx="329">
                  <c:v>1150</c:v>
                </c:pt>
                <c:pt idx="330">
                  <c:v>1028</c:v>
                </c:pt>
                <c:pt idx="331">
                  <c:v>25</c:v>
                </c:pt>
                <c:pt idx="332">
                  <c:v>210</c:v>
                </c:pt>
                <c:pt idx="333">
                  <c:v>231</c:v>
                </c:pt>
                <c:pt idx="334">
                  <c:v>239</c:v>
                </c:pt>
                <c:pt idx="335">
                  <c:v>180</c:v>
                </c:pt>
                <c:pt idx="336">
                  <c:v>356</c:v>
                </c:pt>
                <c:pt idx="337">
                  <c:v>704</c:v>
                </c:pt>
                <c:pt idx="338">
                  <c:v>775</c:v>
                </c:pt>
                <c:pt idx="339">
                  <c:v>273</c:v>
                </c:pt>
                <c:pt idx="340">
                  <c:v>479</c:v>
                </c:pt>
                <c:pt idx="341">
                  <c:v>135</c:v>
                </c:pt>
                <c:pt idx="342">
                  <c:v>519</c:v>
                </c:pt>
                <c:pt idx="343">
                  <c:v>613</c:v>
                </c:pt>
                <c:pt idx="344">
                  <c:v>236</c:v>
                </c:pt>
                <c:pt idx="345">
                  <c:v>155</c:v>
                </c:pt>
                <c:pt idx="346">
                  <c:v>593</c:v>
                </c:pt>
                <c:pt idx="347">
                  <c:v>792</c:v>
                </c:pt>
                <c:pt idx="348">
                  <c:v>519</c:v>
                </c:pt>
                <c:pt idx="349">
                  <c:v>1033</c:v>
                </c:pt>
                <c:pt idx="350">
                  <c:v>132</c:v>
                </c:pt>
                <c:pt idx="351">
                  <c:v>91</c:v>
                </c:pt>
                <c:pt idx="352">
                  <c:v>1232</c:v>
                </c:pt>
                <c:pt idx="353">
                  <c:v>245</c:v>
                </c:pt>
                <c:pt idx="354">
                  <c:v>24</c:v>
                </c:pt>
                <c:pt idx="355">
                  <c:v>336</c:v>
                </c:pt>
                <c:pt idx="356">
                  <c:v>774</c:v>
                </c:pt>
                <c:pt idx="357">
                  <c:v>716</c:v>
                </c:pt>
                <c:pt idx="358">
                  <c:v>394</c:v>
                </c:pt>
                <c:pt idx="359">
                  <c:v>52</c:v>
                </c:pt>
                <c:pt idx="360">
                  <c:v>1236</c:v>
                </c:pt>
                <c:pt idx="361">
                  <c:v>505</c:v>
                </c:pt>
                <c:pt idx="362">
                  <c:v>1076</c:v>
                </c:pt>
                <c:pt idx="363">
                  <c:v>11</c:v>
                </c:pt>
                <c:pt idx="364">
                  <c:v>480</c:v>
                </c:pt>
                <c:pt idx="365">
                  <c:v>477</c:v>
                </c:pt>
                <c:pt idx="366">
                  <c:v>296</c:v>
                </c:pt>
                <c:pt idx="367">
                  <c:v>393</c:v>
                </c:pt>
                <c:pt idx="368">
                  <c:v>431</c:v>
                </c:pt>
                <c:pt idx="369">
                  <c:v>44</c:v>
                </c:pt>
                <c:pt idx="370">
                  <c:v>103</c:v>
                </c:pt>
                <c:pt idx="371">
                  <c:v>512</c:v>
                </c:pt>
                <c:pt idx="372">
                  <c:v>591</c:v>
                </c:pt>
                <c:pt idx="373">
                  <c:v>1352</c:v>
                </c:pt>
                <c:pt idx="374">
                  <c:v>264</c:v>
                </c:pt>
                <c:pt idx="375">
                  <c:v>142</c:v>
                </c:pt>
                <c:pt idx="376">
                  <c:v>622</c:v>
                </c:pt>
                <c:pt idx="377">
                  <c:v>1500</c:v>
                </c:pt>
                <c:pt idx="378">
                  <c:v>140</c:v>
                </c:pt>
                <c:pt idx="379">
                  <c:v>137</c:v>
                </c:pt>
                <c:pt idx="380">
                  <c:v>859</c:v>
                </c:pt>
                <c:pt idx="381">
                  <c:v>201</c:v>
                </c:pt>
                <c:pt idx="382">
                  <c:v>470</c:v>
                </c:pt>
                <c:pt idx="383">
                  <c:v>100</c:v>
                </c:pt>
                <c:pt idx="384">
                  <c:v>271</c:v>
                </c:pt>
                <c:pt idx="385">
                  <c:v>276</c:v>
                </c:pt>
                <c:pt idx="386">
                  <c:v>119</c:v>
                </c:pt>
                <c:pt idx="387">
                  <c:v>733</c:v>
                </c:pt>
                <c:pt idx="388">
                  <c:v>96</c:v>
                </c:pt>
                <c:pt idx="389">
                  <c:v>602</c:v>
                </c:pt>
                <c:pt idx="390">
                  <c:v>129</c:v>
                </c:pt>
                <c:pt idx="391">
                  <c:v>677</c:v>
                </c:pt>
                <c:pt idx="392">
                  <c:v>7</c:v>
                </c:pt>
                <c:pt idx="393">
                  <c:v>561</c:v>
                </c:pt>
                <c:pt idx="394">
                  <c:v>134</c:v>
                </c:pt>
                <c:pt idx="395">
                  <c:v>850</c:v>
                </c:pt>
                <c:pt idx="396">
                  <c:v>1483</c:v>
                </c:pt>
                <c:pt idx="397">
                  <c:v>264</c:v>
                </c:pt>
                <c:pt idx="398">
                  <c:v>284</c:v>
                </c:pt>
                <c:pt idx="399">
                  <c:v>86</c:v>
                </c:pt>
                <c:pt idx="400">
                  <c:v>864</c:v>
                </c:pt>
                <c:pt idx="401">
                  <c:v>873</c:v>
                </c:pt>
                <c:pt idx="402">
                  <c:v>635</c:v>
                </c:pt>
                <c:pt idx="403">
                  <c:v>613</c:v>
                </c:pt>
                <c:pt idx="404">
                  <c:v>500</c:v>
                </c:pt>
                <c:pt idx="405">
                  <c:v>410</c:v>
                </c:pt>
                <c:pt idx="406">
                  <c:v>388</c:v>
                </c:pt>
                <c:pt idx="407">
                  <c:v>132</c:v>
                </c:pt>
                <c:pt idx="408">
                  <c:v>470</c:v>
                </c:pt>
                <c:pt idx="409">
                  <c:v>387</c:v>
                </c:pt>
                <c:pt idx="410">
                  <c:v>682</c:v>
                </c:pt>
                <c:pt idx="411">
                  <c:v>678</c:v>
                </c:pt>
                <c:pt idx="412">
                  <c:v>271</c:v>
                </c:pt>
                <c:pt idx="413">
                  <c:v>723</c:v>
                </c:pt>
                <c:pt idx="414">
                  <c:v>445</c:v>
                </c:pt>
                <c:pt idx="415">
                  <c:v>68</c:v>
                </c:pt>
                <c:pt idx="416">
                  <c:v>1055</c:v>
                </c:pt>
                <c:pt idx="417">
                  <c:v>127</c:v>
                </c:pt>
                <c:pt idx="418">
                  <c:v>713</c:v>
                </c:pt>
                <c:pt idx="420">
                  <c:v>362</c:v>
                </c:pt>
                <c:pt idx="421">
                  <c:v>482</c:v>
                </c:pt>
                <c:pt idx="422">
                  <c:v>568</c:v>
                </c:pt>
                <c:pt idx="423">
                  <c:v>153</c:v>
                </c:pt>
                <c:pt idx="425">
                  <c:v>243</c:v>
                </c:pt>
                <c:pt idx="426">
                  <c:v>232</c:v>
                </c:pt>
                <c:pt idx="427">
                  <c:v>1320</c:v>
                </c:pt>
                <c:pt idx="428">
                  <c:v>375</c:v>
                </c:pt>
                <c:pt idx="429">
                  <c:v>217</c:v>
                </c:pt>
                <c:pt idx="430">
                  <c:v>335</c:v>
                </c:pt>
                <c:pt idx="431">
                  <c:v>385</c:v>
                </c:pt>
                <c:pt idx="432">
                  <c:v>431</c:v>
                </c:pt>
                <c:pt idx="433">
                  <c:v>24</c:v>
                </c:pt>
                <c:pt idx="434">
                  <c:v>92</c:v>
                </c:pt>
                <c:pt idx="435">
                  <c:v>225</c:v>
                </c:pt>
                <c:pt idx="436">
                  <c:v>1065</c:v>
                </c:pt>
                <c:pt idx="437">
                  <c:v>412</c:v>
                </c:pt>
                <c:pt idx="438">
                  <c:v>638</c:v>
                </c:pt>
                <c:pt idx="439">
                  <c:v>695</c:v>
                </c:pt>
                <c:pt idx="440">
                  <c:v>40</c:v>
                </c:pt>
                <c:pt idx="441">
                  <c:v>156</c:v>
                </c:pt>
                <c:pt idx="442">
                  <c:v>534</c:v>
                </c:pt>
                <c:pt idx="443">
                  <c:v>1342</c:v>
                </c:pt>
                <c:pt idx="444">
                  <c:v>424</c:v>
                </c:pt>
                <c:pt idx="445">
                  <c:v>26</c:v>
                </c:pt>
                <c:pt idx="446">
                  <c:v>1692</c:v>
                </c:pt>
                <c:pt idx="447">
                  <c:v>107</c:v>
                </c:pt>
                <c:pt idx="448">
                  <c:v>264</c:v>
                </c:pt>
                <c:pt idx="449">
                  <c:v>143</c:v>
                </c:pt>
                <c:pt idx="450">
                  <c:v>146</c:v>
                </c:pt>
                <c:pt idx="451">
                  <c:v>584</c:v>
                </c:pt>
                <c:pt idx="452">
                  <c:v>64</c:v>
                </c:pt>
                <c:pt idx="453">
                  <c:v>575</c:v>
                </c:pt>
                <c:pt idx="454">
                  <c:v>59</c:v>
                </c:pt>
                <c:pt idx="455">
                  <c:v>1032</c:v>
                </c:pt>
                <c:pt idx="456">
                  <c:v>262</c:v>
                </c:pt>
                <c:pt idx="457">
                  <c:v>460</c:v>
                </c:pt>
                <c:pt idx="458">
                  <c:v>875</c:v>
                </c:pt>
                <c:pt idx="459">
                  <c:v>1136</c:v>
                </c:pt>
                <c:pt idx="460">
                  <c:v>364</c:v>
                </c:pt>
                <c:pt idx="461">
                  <c:v>590</c:v>
                </c:pt>
                <c:pt idx="462">
                  <c:v>208</c:v>
                </c:pt>
                <c:pt idx="463">
                  <c:v>578</c:v>
                </c:pt>
                <c:pt idx="464">
                  <c:v>476</c:v>
                </c:pt>
                <c:pt idx="465">
                  <c:v>367</c:v>
                </c:pt>
                <c:pt idx="466">
                  <c:v>23</c:v>
                </c:pt>
                <c:pt idx="467">
                  <c:v>228</c:v>
                </c:pt>
                <c:pt idx="468">
                  <c:v>1233</c:v>
                </c:pt>
                <c:pt idx="469">
                  <c:v>20</c:v>
                </c:pt>
                <c:pt idx="470">
                  <c:v>630</c:v>
                </c:pt>
                <c:pt idx="471">
                  <c:v>656</c:v>
                </c:pt>
                <c:pt idx="472">
                  <c:v>303</c:v>
                </c:pt>
                <c:pt idx="473">
                  <c:v>162</c:v>
                </c:pt>
                <c:pt idx="474">
                  <c:v>523</c:v>
                </c:pt>
                <c:pt idx="475">
                  <c:v>143</c:v>
                </c:pt>
                <c:pt idx="476">
                  <c:v>786</c:v>
                </c:pt>
                <c:pt idx="477">
                  <c:v>600</c:v>
                </c:pt>
                <c:pt idx="478">
                  <c:v>45</c:v>
                </c:pt>
                <c:pt idx="479">
                  <c:v>79</c:v>
                </c:pt>
                <c:pt idx="480">
                  <c:v>241</c:v>
                </c:pt>
                <c:pt idx="481">
                  <c:v>622</c:v>
                </c:pt>
                <c:pt idx="482">
                  <c:v>123</c:v>
                </c:pt>
                <c:pt idx="483">
                  <c:v>196</c:v>
                </c:pt>
                <c:pt idx="484">
                  <c:v>475</c:v>
                </c:pt>
                <c:pt idx="485">
                  <c:v>459</c:v>
                </c:pt>
                <c:pt idx="486">
                  <c:v>456</c:v>
                </c:pt>
                <c:pt idx="487">
                  <c:v>1197</c:v>
                </c:pt>
                <c:pt idx="488">
                  <c:v>191</c:v>
                </c:pt>
                <c:pt idx="489">
                  <c:v>115</c:v>
                </c:pt>
                <c:pt idx="490">
                  <c:v>40</c:v>
                </c:pt>
                <c:pt idx="491">
                  <c:v>73</c:v>
                </c:pt>
                <c:pt idx="492">
                  <c:v>347</c:v>
                </c:pt>
                <c:pt idx="493">
                  <c:v>657</c:v>
                </c:pt>
                <c:pt idx="494">
                  <c:v>347</c:v>
                </c:pt>
                <c:pt idx="495">
                  <c:v>138</c:v>
                </c:pt>
                <c:pt idx="496">
                  <c:v>587</c:v>
                </c:pt>
                <c:pt idx="497">
                  <c:v>377</c:v>
                </c:pt>
                <c:pt idx="498">
                  <c:v>1288</c:v>
                </c:pt>
                <c:pt idx="499">
                  <c:v>331</c:v>
                </c:pt>
                <c:pt idx="500">
                  <c:v>86</c:v>
                </c:pt>
                <c:pt idx="501">
                  <c:v>371</c:v>
                </c:pt>
                <c:pt idx="502">
                  <c:v>1448</c:v>
                </c:pt>
                <c:pt idx="503">
                  <c:v>414</c:v>
                </c:pt>
                <c:pt idx="504">
                  <c:v>1052</c:v>
                </c:pt>
                <c:pt idx="505">
                  <c:v>735</c:v>
                </c:pt>
                <c:pt idx="506">
                  <c:v>163</c:v>
                </c:pt>
                <c:pt idx="507">
                  <c:v>93</c:v>
                </c:pt>
                <c:pt idx="508">
                  <c:v>1547</c:v>
                </c:pt>
                <c:pt idx="509">
                  <c:v>168</c:v>
                </c:pt>
                <c:pt idx="510">
                  <c:v>505</c:v>
                </c:pt>
                <c:pt idx="511">
                  <c:v>347</c:v>
                </c:pt>
                <c:pt idx="512">
                  <c:v>856</c:v>
                </c:pt>
                <c:pt idx="513">
                  <c:v>1485</c:v>
                </c:pt>
                <c:pt idx="514">
                  <c:v>656</c:v>
                </c:pt>
                <c:pt idx="515">
                  <c:v>932</c:v>
                </c:pt>
                <c:pt idx="516">
                  <c:v>664</c:v>
                </c:pt>
                <c:pt idx="517">
                  <c:v>617</c:v>
                </c:pt>
                <c:pt idx="518">
                  <c:v>660</c:v>
                </c:pt>
                <c:pt idx="519">
                  <c:v>771</c:v>
                </c:pt>
                <c:pt idx="520">
                  <c:v>32</c:v>
                </c:pt>
                <c:pt idx="521">
                  <c:v>285</c:v>
                </c:pt>
                <c:pt idx="522">
                  <c:v>360</c:v>
                </c:pt>
                <c:pt idx="523">
                  <c:v>517</c:v>
                </c:pt>
                <c:pt idx="524">
                  <c:v>395</c:v>
                </c:pt>
                <c:pt idx="525">
                  <c:v>730</c:v>
                </c:pt>
                <c:pt idx="526">
                  <c:v>714</c:v>
                </c:pt>
                <c:pt idx="527">
                  <c:v>879</c:v>
                </c:pt>
                <c:pt idx="528">
                  <c:v>454</c:v>
                </c:pt>
                <c:pt idx="529">
                  <c:v>125</c:v>
                </c:pt>
                <c:pt idx="530">
                  <c:v>570</c:v>
                </c:pt>
                <c:pt idx="531">
                  <c:v>473</c:v>
                </c:pt>
                <c:pt idx="532">
                  <c:v>70</c:v>
                </c:pt>
                <c:pt idx="533">
                  <c:v>136</c:v>
                </c:pt>
                <c:pt idx="534">
                  <c:v>8</c:v>
                </c:pt>
                <c:pt idx="535">
                  <c:v>102</c:v>
                </c:pt>
                <c:pt idx="536">
                  <c:v>789</c:v>
                </c:pt>
                <c:pt idx="537">
                  <c:v>1124</c:v>
                </c:pt>
                <c:pt idx="538">
                  <c:v>886</c:v>
                </c:pt>
                <c:pt idx="539">
                  <c:v>205</c:v>
                </c:pt>
                <c:pt idx="540">
                  <c:v>181</c:v>
                </c:pt>
                <c:pt idx="541">
                  <c:v>821</c:v>
                </c:pt>
                <c:pt idx="543">
                  <c:v>245</c:v>
                </c:pt>
                <c:pt idx="544">
                  <c:v>64</c:v>
                </c:pt>
                <c:pt idx="545">
                  <c:v>109</c:v>
                </c:pt>
                <c:pt idx="546">
                  <c:v>367</c:v>
                </c:pt>
                <c:pt idx="547">
                  <c:v>1987</c:v>
                </c:pt>
                <c:pt idx="548">
                  <c:v>1350</c:v>
                </c:pt>
                <c:pt idx="549">
                  <c:v>409</c:v>
                </c:pt>
                <c:pt idx="550">
                  <c:v>366</c:v>
                </c:pt>
                <c:pt idx="551">
                  <c:v>697</c:v>
                </c:pt>
                <c:pt idx="552">
                  <c:v>709</c:v>
                </c:pt>
                <c:pt idx="553">
                  <c:v>55</c:v>
                </c:pt>
                <c:pt idx="554">
                  <c:v>1069</c:v>
                </c:pt>
                <c:pt idx="555">
                  <c:v>671</c:v>
                </c:pt>
                <c:pt idx="556">
                  <c:v>409</c:v>
                </c:pt>
                <c:pt idx="557">
                  <c:v>310</c:v>
                </c:pt>
                <c:pt idx="558">
                  <c:v>600</c:v>
                </c:pt>
                <c:pt idx="559">
                  <c:v>95</c:v>
                </c:pt>
                <c:pt idx="560">
                  <c:v>28</c:v>
                </c:pt>
                <c:pt idx="561">
                  <c:v>447</c:v>
                </c:pt>
                <c:pt idx="562">
                  <c:v>1131</c:v>
                </c:pt>
                <c:pt idx="563">
                  <c:v>1781</c:v>
                </c:pt>
                <c:pt idx="564">
                  <c:v>103</c:v>
                </c:pt>
                <c:pt idx="565">
                  <c:v>393</c:v>
                </c:pt>
                <c:pt idx="566">
                  <c:v>402</c:v>
                </c:pt>
                <c:pt idx="567">
                  <c:v>358</c:v>
                </c:pt>
                <c:pt idx="568">
                  <c:v>1170</c:v>
                </c:pt>
                <c:pt idx="569">
                  <c:v>255</c:v>
                </c:pt>
                <c:pt idx="570">
                  <c:v>1037</c:v>
                </c:pt>
                <c:pt idx="571">
                  <c:v>1277</c:v>
                </c:pt>
                <c:pt idx="572">
                  <c:v>341</c:v>
                </c:pt>
                <c:pt idx="573">
                  <c:v>552</c:v>
                </c:pt>
                <c:pt idx="574">
                  <c:v>188</c:v>
                </c:pt>
                <c:pt idx="575">
                  <c:v>542</c:v>
                </c:pt>
                <c:pt idx="576">
                  <c:v>347</c:v>
                </c:pt>
                <c:pt idx="577">
                  <c:v>587</c:v>
                </c:pt>
                <c:pt idx="578">
                  <c:v>666</c:v>
                </c:pt>
                <c:pt idx="579">
                  <c:v>723</c:v>
                </c:pt>
                <c:pt idx="580">
                  <c:v>480</c:v>
                </c:pt>
                <c:pt idx="581">
                  <c:v>766</c:v>
                </c:pt>
                <c:pt idx="582">
                  <c:v>140</c:v>
                </c:pt>
                <c:pt idx="583">
                  <c:v>316</c:v>
                </c:pt>
                <c:pt idx="584">
                  <c:v>571</c:v>
                </c:pt>
                <c:pt idx="585">
                  <c:v>550</c:v>
                </c:pt>
                <c:pt idx="586">
                  <c:v>1658</c:v>
                </c:pt>
                <c:pt idx="587">
                  <c:v>715</c:v>
                </c:pt>
                <c:pt idx="588">
                  <c:v>740</c:v>
                </c:pt>
                <c:pt idx="589">
                  <c:v>540</c:v>
                </c:pt>
                <c:pt idx="590">
                  <c:v>541</c:v>
                </c:pt>
                <c:pt idx="591">
                  <c:v>1033</c:v>
                </c:pt>
                <c:pt idx="592">
                  <c:v>824</c:v>
                </c:pt>
                <c:pt idx="593">
                  <c:v>2238</c:v>
                </c:pt>
                <c:pt idx="594">
                  <c:v>158</c:v>
                </c:pt>
                <c:pt idx="595">
                  <c:v>399</c:v>
                </c:pt>
                <c:pt idx="596">
                  <c:v>526</c:v>
                </c:pt>
                <c:pt idx="597">
                  <c:v>262</c:v>
                </c:pt>
                <c:pt idx="598">
                  <c:v>1228</c:v>
                </c:pt>
                <c:pt idx="599">
                  <c:v>6</c:v>
                </c:pt>
                <c:pt idx="600">
                  <c:v>529</c:v>
                </c:pt>
                <c:pt idx="601">
                  <c:v>508</c:v>
                </c:pt>
                <c:pt idx="602">
                  <c:v>598</c:v>
                </c:pt>
                <c:pt idx="603">
                  <c:v>90</c:v>
                </c:pt>
                <c:pt idx="604">
                  <c:v>1073</c:v>
                </c:pt>
                <c:pt idx="605">
                  <c:v>539</c:v>
                </c:pt>
                <c:pt idx="606">
                  <c:v>167</c:v>
                </c:pt>
                <c:pt idx="607">
                  <c:v>372</c:v>
                </c:pt>
                <c:pt idx="608">
                  <c:v>1677</c:v>
                </c:pt>
                <c:pt idx="609">
                  <c:v>714</c:v>
                </c:pt>
                <c:pt idx="610">
                  <c:v>408</c:v>
                </c:pt>
                <c:pt idx="611">
                  <c:v>716</c:v>
                </c:pt>
                <c:pt idx="612">
                  <c:v>808</c:v>
                </c:pt>
                <c:pt idx="613">
                  <c:v>255</c:v>
                </c:pt>
                <c:pt idx="614">
                  <c:v>416</c:v>
                </c:pt>
                <c:pt idx="615">
                  <c:v>233</c:v>
                </c:pt>
                <c:pt idx="616">
                  <c:v>450</c:v>
                </c:pt>
                <c:pt idx="617">
                  <c:v>386</c:v>
                </c:pt>
                <c:pt idx="618">
                  <c:v>1138</c:v>
                </c:pt>
                <c:pt idx="619">
                  <c:v>285</c:v>
                </c:pt>
                <c:pt idx="620">
                  <c:v>599</c:v>
                </c:pt>
                <c:pt idx="621">
                  <c:v>190</c:v>
                </c:pt>
                <c:pt idx="622">
                  <c:v>358</c:v>
                </c:pt>
                <c:pt idx="623">
                  <c:v>739</c:v>
                </c:pt>
                <c:pt idx="624">
                  <c:v>699</c:v>
                </c:pt>
                <c:pt idx="625">
                  <c:v>1398</c:v>
                </c:pt>
                <c:pt idx="626">
                  <c:v>1632</c:v>
                </c:pt>
                <c:pt idx="627">
                  <c:v>505</c:v>
                </c:pt>
                <c:pt idx="628">
                  <c:v>1218</c:v>
                </c:pt>
                <c:pt idx="629">
                  <c:v>358</c:v>
                </c:pt>
                <c:pt idx="630">
                  <c:v>961</c:v>
                </c:pt>
                <c:pt idx="631">
                  <c:v>690</c:v>
                </c:pt>
                <c:pt idx="632">
                  <c:v>415</c:v>
                </c:pt>
                <c:pt idx="633">
                  <c:v>1151</c:v>
                </c:pt>
                <c:pt idx="634">
                  <c:v>1584</c:v>
                </c:pt>
                <c:pt idx="635">
                  <c:v>723</c:v>
                </c:pt>
                <c:pt idx="636">
                  <c:v>271</c:v>
                </c:pt>
                <c:pt idx="637">
                  <c:v>438</c:v>
                </c:pt>
                <c:pt idx="638">
                  <c:v>20</c:v>
                </c:pt>
                <c:pt idx="639">
                  <c:v>1432</c:v>
                </c:pt>
                <c:pt idx="640">
                  <c:v>636</c:v>
                </c:pt>
                <c:pt idx="641">
                  <c:v>556</c:v>
                </c:pt>
                <c:pt idx="642">
                  <c:v>996</c:v>
                </c:pt>
                <c:pt idx="643">
                  <c:v>731</c:v>
                </c:pt>
                <c:pt idx="644">
                  <c:v>453</c:v>
                </c:pt>
                <c:pt idx="645">
                  <c:v>63</c:v>
                </c:pt>
                <c:pt idx="646">
                  <c:v>1269</c:v>
                </c:pt>
                <c:pt idx="647">
                  <c:v>894</c:v>
                </c:pt>
                <c:pt idx="648">
                  <c:v>277</c:v>
                </c:pt>
                <c:pt idx="649">
                  <c:v>621</c:v>
                </c:pt>
                <c:pt idx="650">
                  <c:v>221</c:v>
                </c:pt>
                <c:pt idx="651">
                  <c:v>511</c:v>
                </c:pt>
                <c:pt idx="652">
                  <c:v>139</c:v>
                </c:pt>
                <c:pt idx="653">
                  <c:v>65</c:v>
                </c:pt>
                <c:pt idx="654">
                  <c:v>884</c:v>
                </c:pt>
                <c:pt idx="655">
                  <c:v>1031</c:v>
                </c:pt>
                <c:pt idx="656">
                  <c:v>529</c:v>
                </c:pt>
                <c:pt idx="657">
                  <c:v>495</c:v>
                </c:pt>
                <c:pt idx="658">
                  <c:v>84</c:v>
                </c:pt>
                <c:pt idx="659">
                  <c:v>977</c:v>
                </c:pt>
                <c:pt idx="660">
                  <c:v>4245</c:v>
                </c:pt>
                <c:pt idx="661">
                  <c:v>97</c:v>
                </c:pt>
                <c:pt idx="662">
                  <c:v>1056</c:v>
                </c:pt>
                <c:pt idx="663">
                  <c:v>167</c:v>
                </c:pt>
                <c:pt idx="664">
                  <c:v>562</c:v>
                </c:pt>
                <c:pt idx="665">
                  <c:v>978</c:v>
                </c:pt>
                <c:pt idx="666">
                  <c:v>1189</c:v>
                </c:pt>
                <c:pt idx="667">
                  <c:v>491</c:v>
                </c:pt>
                <c:pt idx="668">
                  <c:v>373</c:v>
                </c:pt>
                <c:pt idx="669">
                  <c:v>1610</c:v>
                </c:pt>
                <c:pt idx="670">
                  <c:v>69</c:v>
                </c:pt>
                <c:pt idx="671">
                  <c:v>573</c:v>
                </c:pt>
                <c:pt idx="672">
                  <c:v>726</c:v>
                </c:pt>
                <c:pt idx="673">
                  <c:v>1492</c:v>
                </c:pt>
                <c:pt idx="674">
                  <c:v>290</c:v>
                </c:pt>
                <c:pt idx="676">
                  <c:v>523</c:v>
                </c:pt>
                <c:pt idx="677">
                  <c:v>394</c:v>
                </c:pt>
                <c:pt idx="678">
                  <c:v>589</c:v>
                </c:pt>
                <c:pt idx="679">
                  <c:v>540</c:v>
                </c:pt>
                <c:pt idx="680">
                  <c:v>187</c:v>
                </c:pt>
                <c:pt idx="681">
                  <c:v>229</c:v>
                </c:pt>
                <c:pt idx="682">
                  <c:v>185</c:v>
                </c:pt>
                <c:pt idx="683">
                  <c:v>1776</c:v>
                </c:pt>
                <c:pt idx="684">
                  <c:v>520</c:v>
                </c:pt>
                <c:pt idx="685">
                  <c:v>1092</c:v>
                </c:pt>
                <c:pt idx="686">
                  <c:v>1292</c:v>
                </c:pt>
                <c:pt idx="687">
                  <c:v>265</c:v>
                </c:pt>
                <c:pt idx="688">
                  <c:v>729</c:v>
                </c:pt>
                <c:pt idx="690">
                  <c:v>79</c:v>
                </c:pt>
                <c:pt idx="691">
                  <c:v>889</c:v>
                </c:pt>
                <c:pt idx="692">
                  <c:v>426</c:v>
                </c:pt>
                <c:pt idx="693">
                  <c:v>1131</c:v>
                </c:pt>
                <c:pt idx="694">
                  <c:v>2114</c:v>
                </c:pt>
                <c:pt idx="695">
                  <c:v>489</c:v>
                </c:pt>
                <c:pt idx="696">
                  <c:v>171</c:v>
                </c:pt>
                <c:pt idx="697">
                  <c:v>851</c:v>
                </c:pt>
                <c:pt idx="698">
                  <c:v>558</c:v>
                </c:pt>
                <c:pt idx="699">
                  <c:v>1062</c:v>
                </c:pt>
                <c:pt idx="700">
                  <c:v>815</c:v>
                </c:pt>
                <c:pt idx="701">
                  <c:v>35</c:v>
                </c:pt>
                <c:pt idx="702">
                  <c:v>287</c:v>
                </c:pt>
                <c:pt idx="703">
                  <c:v>704</c:v>
                </c:pt>
                <c:pt idx="704">
                  <c:v>1631</c:v>
                </c:pt>
                <c:pt idx="705">
                  <c:v>25</c:v>
                </c:pt>
                <c:pt idx="706">
                  <c:v>36</c:v>
                </c:pt>
                <c:pt idx="707">
                  <c:v>1168</c:v>
                </c:pt>
                <c:pt idx="708">
                  <c:v>133</c:v>
                </c:pt>
                <c:pt idx="709">
                  <c:v>904</c:v>
                </c:pt>
                <c:pt idx="710">
                  <c:v>700</c:v>
                </c:pt>
                <c:pt idx="711">
                  <c:v>115</c:v>
                </c:pt>
                <c:pt idx="712">
                  <c:v>493</c:v>
                </c:pt>
                <c:pt idx="713">
                  <c:v>720</c:v>
                </c:pt>
                <c:pt idx="714">
                  <c:v>709</c:v>
                </c:pt>
                <c:pt idx="715">
                  <c:v>94</c:v>
                </c:pt>
                <c:pt idx="716">
                  <c:v>149</c:v>
                </c:pt>
                <c:pt idx="717">
                  <c:v>1120</c:v>
                </c:pt>
                <c:pt idx="718">
                  <c:v>721</c:v>
                </c:pt>
                <c:pt idx="719">
                  <c:v>224</c:v>
                </c:pt>
                <c:pt idx="720">
                  <c:v>1387</c:v>
                </c:pt>
                <c:pt idx="721">
                  <c:v>295</c:v>
                </c:pt>
                <c:pt idx="722">
                  <c:v>688</c:v>
                </c:pt>
                <c:pt idx="723">
                  <c:v>655</c:v>
                </c:pt>
                <c:pt idx="724">
                  <c:v>592</c:v>
                </c:pt>
                <c:pt idx="725">
                  <c:v>342</c:v>
                </c:pt>
                <c:pt idx="726">
                  <c:v>221</c:v>
                </c:pt>
                <c:pt idx="727">
                  <c:v>1275</c:v>
                </c:pt>
                <c:pt idx="728">
                  <c:v>456</c:v>
                </c:pt>
                <c:pt idx="729">
                  <c:v>4245</c:v>
                </c:pt>
                <c:pt idx="730">
                  <c:v>273</c:v>
                </c:pt>
                <c:pt idx="731">
                  <c:v>576</c:v>
                </c:pt>
                <c:pt idx="732">
                  <c:v>1700</c:v>
                </c:pt>
                <c:pt idx="733">
                  <c:v>280</c:v>
                </c:pt>
                <c:pt idx="734">
                  <c:v>950</c:v>
                </c:pt>
                <c:pt idx="735">
                  <c:v>523</c:v>
                </c:pt>
                <c:pt idx="736">
                  <c:v>300</c:v>
                </c:pt>
                <c:pt idx="737">
                  <c:v>1258</c:v>
                </c:pt>
                <c:pt idx="738">
                  <c:v>602</c:v>
                </c:pt>
                <c:pt idx="739">
                  <c:v>1667</c:v>
                </c:pt>
                <c:pt idx="740">
                  <c:v>1320</c:v>
                </c:pt>
                <c:pt idx="741">
                  <c:v>1024</c:v>
                </c:pt>
                <c:pt idx="742">
                  <c:v>155</c:v>
                </c:pt>
                <c:pt idx="743">
                  <c:v>201</c:v>
                </c:pt>
                <c:pt idx="744">
                  <c:v>703</c:v>
                </c:pt>
                <c:pt idx="745">
                  <c:v>1633</c:v>
                </c:pt>
                <c:pt idx="746">
                  <c:v>1242</c:v>
                </c:pt>
                <c:pt idx="747">
                  <c:v>176</c:v>
                </c:pt>
                <c:pt idx="748">
                  <c:v>407</c:v>
                </c:pt>
                <c:pt idx="749">
                  <c:v>624</c:v>
                </c:pt>
                <c:pt idx="750">
                  <c:v>921</c:v>
                </c:pt>
                <c:pt idx="751">
                  <c:v>1593</c:v>
                </c:pt>
                <c:pt idx="752">
                  <c:v>467</c:v>
                </c:pt>
                <c:pt idx="753">
                  <c:v>187</c:v>
                </c:pt>
                <c:pt idx="754">
                  <c:v>1478</c:v>
                </c:pt>
                <c:pt idx="755">
                  <c:v>369</c:v>
                </c:pt>
                <c:pt idx="756">
                  <c:v>1244</c:v>
                </c:pt>
                <c:pt idx="757">
                  <c:v>929</c:v>
                </c:pt>
                <c:pt idx="758">
                  <c:v>450</c:v>
                </c:pt>
                <c:pt idx="759">
                  <c:v>373</c:v>
                </c:pt>
                <c:pt idx="760">
                  <c:v>250</c:v>
                </c:pt>
                <c:pt idx="761">
                  <c:v>1019</c:v>
                </c:pt>
                <c:pt idx="762">
                  <c:v>1007</c:v>
                </c:pt>
                <c:pt idx="763">
                  <c:v>918</c:v>
                </c:pt>
                <c:pt idx="764">
                  <c:v>1160</c:v>
                </c:pt>
                <c:pt idx="765">
                  <c:v>38</c:v>
                </c:pt>
                <c:pt idx="766">
                  <c:v>1215</c:v>
                </c:pt>
                <c:pt idx="767">
                  <c:v>617</c:v>
                </c:pt>
                <c:pt idx="768">
                  <c:v>1271</c:v>
                </c:pt>
                <c:pt idx="769">
                  <c:v>967</c:v>
                </c:pt>
                <c:pt idx="770">
                  <c:v>277</c:v>
                </c:pt>
                <c:pt idx="771">
                  <c:v>1140</c:v>
                </c:pt>
                <c:pt idx="772">
                  <c:v>417</c:v>
                </c:pt>
                <c:pt idx="773">
                  <c:v>262</c:v>
                </c:pt>
                <c:pt idx="774">
                  <c:v>773</c:v>
                </c:pt>
                <c:pt idx="775">
                  <c:v>534</c:v>
                </c:pt>
                <c:pt idx="776">
                  <c:v>791</c:v>
                </c:pt>
                <c:pt idx="777">
                  <c:v>803</c:v>
                </c:pt>
                <c:pt idx="778">
                  <c:v>467</c:v>
                </c:pt>
                <c:pt idx="779">
                  <c:v>574</c:v>
                </c:pt>
                <c:pt idx="780">
                  <c:v>1166</c:v>
                </c:pt>
                <c:pt idx="781">
                  <c:v>321</c:v>
                </c:pt>
                <c:pt idx="782">
                  <c:v>1338</c:v>
                </c:pt>
                <c:pt idx="783">
                  <c:v>560</c:v>
                </c:pt>
                <c:pt idx="784">
                  <c:v>641</c:v>
                </c:pt>
                <c:pt idx="785">
                  <c:v>1633</c:v>
                </c:pt>
                <c:pt idx="786">
                  <c:v>572</c:v>
                </c:pt>
                <c:pt idx="787">
                  <c:v>603</c:v>
                </c:pt>
                <c:pt idx="788">
                  <c:v>1104</c:v>
                </c:pt>
                <c:pt idx="789">
                  <c:v>583</c:v>
                </c:pt>
                <c:pt idx="790">
                  <c:v>1825</c:v>
                </c:pt>
                <c:pt idx="791">
                  <c:v>1056</c:v>
                </c:pt>
                <c:pt idx="792">
                  <c:v>384</c:v>
                </c:pt>
                <c:pt idx="793">
                  <c:v>1604</c:v>
                </c:pt>
                <c:pt idx="794">
                  <c:v>366</c:v>
                </c:pt>
                <c:pt idx="795">
                  <c:v>1069</c:v>
                </c:pt>
                <c:pt idx="796">
                  <c:v>197</c:v>
                </c:pt>
                <c:pt idx="797">
                  <c:v>1713</c:v>
                </c:pt>
                <c:pt idx="799">
                  <c:v>1903</c:v>
                </c:pt>
                <c:pt idx="800">
                  <c:v>927</c:v>
                </c:pt>
                <c:pt idx="801">
                  <c:v>78</c:v>
                </c:pt>
                <c:pt idx="802">
                  <c:v>1048</c:v>
                </c:pt>
                <c:pt idx="803">
                  <c:v>481</c:v>
                </c:pt>
                <c:pt idx="804">
                  <c:v>620</c:v>
                </c:pt>
                <c:pt idx="805">
                  <c:v>2607</c:v>
                </c:pt>
                <c:pt idx="806">
                  <c:v>232</c:v>
                </c:pt>
                <c:pt idx="807">
                  <c:v>1026</c:v>
                </c:pt>
                <c:pt idx="809">
                  <c:v>644</c:v>
                </c:pt>
                <c:pt idx="810">
                  <c:v>388</c:v>
                </c:pt>
                <c:pt idx="811">
                  <c:v>1059</c:v>
                </c:pt>
                <c:pt idx="812">
                  <c:v>801</c:v>
                </c:pt>
                <c:pt idx="813">
                  <c:v>1149</c:v>
                </c:pt>
                <c:pt idx="814">
                  <c:v>1702</c:v>
                </c:pt>
                <c:pt idx="815">
                  <c:v>1151</c:v>
                </c:pt>
                <c:pt idx="816">
                  <c:v>254</c:v>
                </c:pt>
                <c:pt idx="817">
                  <c:v>662</c:v>
                </c:pt>
                <c:pt idx="818">
                  <c:v>88</c:v>
                </c:pt>
                <c:pt idx="819">
                  <c:v>554</c:v>
                </c:pt>
                <c:pt idx="820">
                  <c:v>1807</c:v>
                </c:pt>
                <c:pt idx="821">
                  <c:v>617</c:v>
                </c:pt>
                <c:pt idx="822">
                  <c:v>1095</c:v>
                </c:pt>
                <c:pt idx="823">
                  <c:v>114</c:v>
                </c:pt>
                <c:pt idx="824">
                  <c:v>927</c:v>
                </c:pt>
                <c:pt idx="825">
                  <c:v>20</c:v>
                </c:pt>
                <c:pt idx="826">
                  <c:v>317</c:v>
                </c:pt>
                <c:pt idx="827">
                  <c:v>744</c:v>
                </c:pt>
                <c:pt idx="828">
                  <c:v>1109</c:v>
                </c:pt>
                <c:pt idx="829">
                  <c:v>1348</c:v>
                </c:pt>
                <c:pt idx="830">
                  <c:v>170</c:v>
                </c:pt>
                <c:pt idx="831">
                  <c:v>1323</c:v>
                </c:pt>
                <c:pt idx="832">
                  <c:v>1069</c:v>
                </c:pt>
                <c:pt idx="833">
                  <c:v>1063</c:v>
                </c:pt>
                <c:pt idx="834">
                  <c:v>1147</c:v>
                </c:pt>
                <c:pt idx="835">
                  <c:v>448</c:v>
                </c:pt>
                <c:pt idx="836">
                  <c:v>47</c:v>
                </c:pt>
                <c:pt idx="837">
                  <c:v>1137</c:v>
                </c:pt>
                <c:pt idx="838">
                  <c:v>1258</c:v>
                </c:pt>
                <c:pt idx="839">
                  <c:v>295</c:v>
                </c:pt>
                <c:pt idx="840">
                  <c:v>787</c:v>
                </c:pt>
                <c:pt idx="841">
                  <c:v>1218</c:v>
                </c:pt>
                <c:pt idx="842">
                  <c:v>332</c:v>
                </c:pt>
                <c:pt idx="843">
                  <c:v>836</c:v>
                </c:pt>
                <c:pt idx="844">
                  <c:v>54</c:v>
                </c:pt>
                <c:pt idx="845">
                  <c:v>843</c:v>
                </c:pt>
                <c:pt idx="846">
                  <c:v>567</c:v>
                </c:pt>
                <c:pt idx="847">
                  <c:v>2493</c:v>
                </c:pt>
                <c:pt idx="848">
                  <c:v>186</c:v>
                </c:pt>
                <c:pt idx="849">
                  <c:v>744</c:v>
                </c:pt>
                <c:pt idx="851">
                  <c:v>1731</c:v>
                </c:pt>
                <c:pt idx="852">
                  <c:v>1221</c:v>
                </c:pt>
                <c:pt idx="853">
                  <c:v>1264</c:v>
                </c:pt>
                <c:pt idx="854">
                  <c:v>56</c:v>
                </c:pt>
                <c:pt idx="855">
                  <c:v>1323</c:v>
                </c:pt>
                <c:pt idx="856">
                  <c:v>1245</c:v>
                </c:pt>
                <c:pt idx="857">
                  <c:v>860</c:v>
                </c:pt>
                <c:pt idx="858">
                  <c:v>1287</c:v>
                </c:pt>
                <c:pt idx="859">
                  <c:v>717</c:v>
                </c:pt>
                <c:pt idx="860">
                  <c:v>157</c:v>
                </c:pt>
                <c:pt idx="861">
                  <c:v>569</c:v>
                </c:pt>
                <c:pt idx="862">
                  <c:v>1040</c:v>
                </c:pt>
                <c:pt idx="863">
                  <c:v>469</c:v>
                </c:pt>
                <c:pt idx="864">
                  <c:v>571</c:v>
                </c:pt>
                <c:pt idx="865">
                  <c:v>225</c:v>
                </c:pt>
                <c:pt idx="866">
                  <c:v>1201</c:v>
                </c:pt>
                <c:pt idx="867">
                  <c:v>817</c:v>
                </c:pt>
                <c:pt idx="868">
                  <c:v>1405</c:v>
                </c:pt>
                <c:pt idx="869">
                  <c:v>621</c:v>
                </c:pt>
                <c:pt idx="870">
                  <c:v>459</c:v>
                </c:pt>
                <c:pt idx="871">
                  <c:v>926</c:v>
                </c:pt>
                <c:pt idx="872">
                  <c:v>1498</c:v>
                </c:pt>
                <c:pt idx="873">
                  <c:v>164</c:v>
                </c:pt>
                <c:pt idx="874">
                  <c:v>173</c:v>
                </c:pt>
                <c:pt idx="875">
                  <c:v>1558</c:v>
                </c:pt>
                <c:pt idx="876">
                  <c:v>387</c:v>
                </c:pt>
                <c:pt idx="877">
                  <c:v>1121</c:v>
                </c:pt>
                <c:pt idx="878">
                  <c:v>293</c:v>
                </c:pt>
                <c:pt idx="879">
                  <c:v>305</c:v>
                </c:pt>
                <c:pt idx="880">
                  <c:v>751</c:v>
                </c:pt>
                <c:pt idx="881">
                  <c:v>771</c:v>
                </c:pt>
                <c:pt idx="882">
                  <c:v>1654</c:v>
                </c:pt>
                <c:pt idx="883">
                  <c:v>1500</c:v>
                </c:pt>
                <c:pt idx="884">
                  <c:v>1331</c:v>
                </c:pt>
                <c:pt idx="885">
                  <c:v>1174</c:v>
                </c:pt>
                <c:pt idx="886">
                  <c:v>1576</c:v>
                </c:pt>
                <c:pt idx="887">
                  <c:v>1166</c:v>
                </c:pt>
                <c:pt idx="888">
                  <c:v>1044</c:v>
                </c:pt>
                <c:pt idx="889">
                  <c:v>1590</c:v>
                </c:pt>
                <c:pt idx="890">
                  <c:v>651</c:v>
                </c:pt>
                <c:pt idx="891">
                  <c:v>389</c:v>
                </c:pt>
                <c:pt idx="892">
                  <c:v>1530</c:v>
                </c:pt>
                <c:pt idx="893">
                  <c:v>1360</c:v>
                </c:pt>
                <c:pt idx="894">
                  <c:v>832</c:v>
                </c:pt>
                <c:pt idx="895">
                  <c:v>2102</c:v>
                </c:pt>
                <c:pt idx="896">
                  <c:v>385</c:v>
                </c:pt>
                <c:pt idx="897">
                  <c:v>1847</c:v>
                </c:pt>
                <c:pt idx="898">
                  <c:v>651</c:v>
                </c:pt>
                <c:pt idx="899">
                  <c:v>960</c:v>
                </c:pt>
                <c:pt idx="900">
                  <c:v>429</c:v>
                </c:pt>
                <c:pt idx="901">
                  <c:v>801</c:v>
                </c:pt>
                <c:pt idx="902">
                  <c:v>133</c:v>
                </c:pt>
                <c:pt idx="903">
                  <c:v>246</c:v>
                </c:pt>
                <c:pt idx="904">
                  <c:v>1305</c:v>
                </c:pt>
                <c:pt idx="905">
                  <c:v>424</c:v>
                </c:pt>
                <c:pt idx="906">
                  <c:v>512</c:v>
                </c:pt>
                <c:pt idx="907">
                  <c:v>770</c:v>
                </c:pt>
                <c:pt idx="908">
                  <c:v>1446</c:v>
                </c:pt>
                <c:pt idx="909">
                  <c:v>476</c:v>
                </c:pt>
                <c:pt idx="910">
                  <c:v>978</c:v>
                </c:pt>
                <c:pt idx="911">
                  <c:v>1445</c:v>
                </c:pt>
                <c:pt idx="912">
                  <c:v>690</c:v>
                </c:pt>
                <c:pt idx="913">
                  <c:v>562</c:v>
                </c:pt>
                <c:pt idx="914">
                  <c:v>1528</c:v>
                </c:pt>
                <c:pt idx="915">
                  <c:v>988</c:v>
                </c:pt>
                <c:pt idx="916">
                  <c:v>960</c:v>
                </c:pt>
                <c:pt idx="917">
                  <c:v>6459</c:v>
                </c:pt>
                <c:pt idx="918">
                  <c:v>620</c:v>
                </c:pt>
                <c:pt idx="919">
                  <c:v>1190</c:v>
                </c:pt>
                <c:pt idx="920">
                  <c:v>125</c:v>
                </c:pt>
                <c:pt idx="921">
                  <c:v>490</c:v>
                </c:pt>
                <c:pt idx="922">
                  <c:v>1394</c:v>
                </c:pt>
                <c:pt idx="923">
                  <c:v>519</c:v>
                </c:pt>
                <c:pt idx="924">
                  <c:v>538</c:v>
                </c:pt>
                <c:pt idx="925">
                  <c:v>2711</c:v>
                </c:pt>
                <c:pt idx="926">
                  <c:v>555</c:v>
                </c:pt>
                <c:pt idx="927">
                  <c:v>526</c:v>
                </c:pt>
                <c:pt idx="928">
                  <c:v>517</c:v>
                </c:pt>
                <c:pt idx="929">
                  <c:v>306</c:v>
                </c:pt>
                <c:pt idx="930">
                  <c:v>1064</c:v>
                </c:pt>
                <c:pt idx="931">
                  <c:v>1089</c:v>
                </c:pt>
                <c:pt idx="932">
                  <c:v>1401</c:v>
                </c:pt>
                <c:pt idx="933">
                  <c:v>1378</c:v>
                </c:pt>
                <c:pt idx="934">
                  <c:v>746</c:v>
                </c:pt>
                <c:pt idx="935">
                  <c:v>1762</c:v>
                </c:pt>
                <c:pt idx="936">
                  <c:v>1536</c:v>
                </c:pt>
                <c:pt idx="937">
                  <c:v>1589</c:v>
                </c:pt>
                <c:pt idx="938">
                  <c:v>83</c:v>
                </c:pt>
                <c:pt idx="939">
                  <c:v>260</c:v>
                </c:pt>
                <c:pt idx="940">
                  <c:v>221</c:v>
                </c:pt>
                <c:pt idx="941">
                  <c:v>26</c:v>
                </c:pt>
                <c:pt idx="942">
                  <c:v>882</c:v>
                </c:pt>
                <c:pt idx="943">
                  <c:v>102</c:v>
                </c:pt>
                <c:pt idx="944">
                  <c:v>1286</c:v>
                </c:pt>
                <c:pt idx="945">
                  <c:v>125</c:v>
                </c:pt>
                <c:pt idx="946">
                  <c:v>2292</c:v>
                </c:pt>
                <c:pt idx="947">
                  <c:v>663</c:v>
                </c:pt>
                <c:pt idx="948">
                  <c:v>790</c:v>
                </c:pt>
                <c:pt idx="949">
                  <c:v>1428</c:v>
                </c:pt>
                <c:pt idx="950">
                  <c:v>724</c:v>
                </c:pt>
                <c:pt idx="951">
                  <c:v>951</c:v>
                </c:pt>
                <c:pt idx="952">
                  <c:v>1562</c:v>
                </c:pt>
                <c:pt idx="953">
                  <c:v>1087</c:v>
                </c:pt>
                <c:pt idx="954">
                  <c:v>1040</c:v>
                </c:pt>
                <c:pt idx="955">
                  <c:v>959</c:v>
                </c:pt>
                <c:pt idx="957">
                  <c:v>1905</c:v>
                </c:pt>
                <c:pt idx="958">
                  <c:v>819</c:v>
                </c:pt>
                <c:pt idx="959">
                  <c:v>3705</c:v>
                </c:pt>
                <c:pt idx="960">
                  <c:v>140</c:v>
                </c:pt>
                <c:pt idx="961">
                  <c:v>752</c:v>
                </c:pt>
                <c:pt idx="962">
                  <c:v>1485</c:v>
                </c:pt>
                <c:pt idx="963">
                  <c:v>949</c:v>
                </c:pt>
                <c:pt idx="964">
                  <c:v>304</c:v>
                </c:pt>
                <c:pt idx="965">
                  <c:v>1506</c:v>
                </c:pt>
                <c:pt idx="966">
                  <c:v>1250</c:v>
                </c:pt>
                <c:pt idx="967">
                  <c:v>1704</c:v>
                </c:pt>
                <c:pt idx="968">
                  <c:v>836</c:v>
                </c:pt>
                <c:pt idx="969">
                  <c:v>1930</c:v>
                </c:pt>
                <c:pt idx="970">
                  <c:v>1122</c:v>
                </c:pt>
                <c:pt idx="971">
                  <c:v>60</c:v>
                </c:pt>
                <c:pt idx="972">
                  <c:v>1634</c:v>
                </c:pt>
                <c:pt idx="973">
                  <c:v>638</c:v>
                </c:pt>
                <c:pt idx="974">
                  <c:v>939</c:v>
                </c:pt>
                <c:pt idx="975">
                  <c:v>1178</c:v>
                </c:pt>
                <c:pt idx="977">
                  <c:v>670</c:v>
                </c:pt>
                <c:pt idx="979">
                  <c:v>1308</c:v>
                </c:pt>
                <c:pt idx="980">
                  <c:v>378</c:v>
                </c:pt>
                <c:pt idx="981">
                  <c:v>1486</c:v>
                </c:pt>
                <c:pt idx="982">
                  <c:v>1466</c:v>
                </c:pt>
                <c:pt idx="983">
                  <c:v>1177</c:v>
                </c:pt>
                <c:pt idx="984">
                  <c:v>533</c:v>
                </c:pt>
                <c:pt idx="986">
                  <c:v>2235</c:v>
                </c:pt>
                <c:pt idx="987">
                  <c:v>1672</c:v>
                </c:pt>
                <c:pt idx="988">
                  <c:v>478</c:v>
                </c:pt>
                <c:pt idx="990">
                  <c:v>396</c:v>
                </c:pt>
                <c:pt idx="991">
                  <c:v>467</c:v>
                </c:pt>
                <c:pt idx="992">
                  <c:v>1007</c:v>
                </c:pt>
                <c:pt idx="993">
                  <c:v>80</c:v>
                </c:pt>
                <c:pt idx="994">
                  <c:v>385</c:v>
                </c:pt>
                <c:pt idx="995">
                  <c:v>9</c:v>
                </c:pt>
                <c:pt idx="996">
                  <c:v>42</c:v>
                </c:pt>
                <c:pt idx="997">
                  <c:v>1406</c:v>
                </c:pt>
                <c:pt idx="998">
                  <c:v>991</c:v>
                </c:pt>
                <c:pt idx="999">
                  <c:v>1884</c:v>
                </c:pt>
                <c:pt idx="1000">
                  <c:v>151</c:v>
                </c:pt>
                <c:pt idx="1001">
                  <c:v>337</c:v>
                </c:pt>
                <c:pt idx="1002">
                  <c:v>616</c:v>
                </c:pt>
                <c:pt idx="1003">
                  <c:v>522</c:v>
                </c:pt>
                <c:pt idx="1004">
                  <c:v>437</c:v>
                </c:pt>
                <c:pt idx="1005">
                  <c:v>851</c:v>
                </c:pt>
                <c:pt idx="1006">
                  <c:v>818</c:v>
                </c:pt>
                <c:pt idx="1007">
                  <c:v>361</c:v>
                </c:pt>
                <c:pt idx="1008">
                  <c:v>144</c:v>
                </c:pt>
                <c:pt idx="1009">
                  <c:v>508</c:v>
                </c:pt>
                <c:pt idx="1010">
                  <c:v>505</c:v>
                </c:pt>
                <c:pt idx="1011">
                  <c:v>216</c:v>
                </c:pt>
                <c:pt idx="1012">
                  <c:v>2012</c:v>
                </c:pt>
                <c:pt idx="1014">
                  <c:v>1167</c:v>
                </c:pt>
                <c:pt idx="1015">
                  <c:v>1070</c:v>
                </c:pt>
                <c:pt idx="1016">
                  <c:v>664</c:v>
                </c:pt>
                <c:pt idx="1017">
                  <c:v>674</c:v>
                </c:pt>
                <c:pt idx="1018">
                  <c:v>697</c:v>
                </c:pt>
                <c:pt idx="1019">
                  <c:v>874</c:v>
                </c:pt>
                <c:pt idx="1020">
                  <c:v>1419</c:v>
                </c:pt>
                <c:pt idx="1021">
                  <c:v>787</c:v>
                </c:pt>
                <c:pt idx="1022">
                  <c:v>932</c:v>
                </c:pt>
                <c:pt idx="1023">
                  <c:v>103</c:v>
                </c:pt>
                <c:pt idx="1025">
                  <c:v>1028</c:v>
                </c:pt>
                <c:pt idx="1026">
                  <c:v>234</c:v>
                </c:pt>
                <c:pt idx="1027">
                  <c:v>729</c:v>
                </c:pt>
                <c:pt idx="1028">
                  <c:v>706</c:v>
                </c:pt>
                <c:pt idx="1029">
                  <c:v>1412</c:v>
                </c:pt>
                <c:pt idx="1030">
                  <c:v>722</c:v>
                </c:pt>
                <c:pt idx="1031">
                  <c:v>180</c:v>
                </c:pt>
                <c:pt idx="1032">
                  <c:v>1101</c:v>
                </c:pt>
                <c:pt idx="1033">
                  <c:v>550</c:v>
                </c:pt>
                <c:pt idx="1034">
                  <c:v>627</c:v>
                </c:pt>
                <c:pt idx="1035">
                  <c:v>1353</c:v>
                </c:pt>
                <c:pt idx="1036">
                  <c:v>752</c:v>
                </c:pt>
                <c:pt idx="1037">
                  <c:v>57</c:v>
                </c:pt>
                <c:pt idx="1038">
                  <c:v>314</c:v>
                </c:pt>
                <c:pt idx="1039">
                  <c:v>1132</c:v>
                </c:pt>
                <c:pt idx="1040">
                  <c:v>371</c:v>
                </c:pt>
                <c:pt idx="1041">
                  <c:v>433</c:v>
                </c:pt>
                <c:pt idx="1042">
                  <c:v>240</c:v>
                </c:pt>
                <c:pt idx="1043">
                  <c:v>434</c:v>
                </c:pt>
                <c:pt idx="1044">
                  <c:v>1899</c:v>
                </c:pt>
                <c:pt idx="1045">
                  <c:v>601</c:v>
                </c:pt>
                <c:pt idx="1046">
                  <c:v>113</c:v>
                </c:pt>
                <c:pt idx="1047">
                  <c:v>1089</c:v>
                </c:pt>
                <c:pt idx="1048">
                  <c:v>2174</c:v>
                </c:pt>
                <c:pt idx="1049">
                  <c:v>55</c:v>
                </c:pt>
                <c:pt idx="1050">
                  <c:v>170</c:v>
                </c:pt>
                <c:pt idx="1051">
                  <c:v>1915</c:v>
                </c:pt>
                <c:pt idx="1052">
                  <c:v>50</c:v>
                </c:pt>
                <c:pt idx="1053">
                  <c:v>536</c:v>
                </c:pt>
                <c:pt idx="1054">
                  <c:v>1186</c:v>
                </c:pt>
                <c:pt idx="1055">
                  <c:v>522</c:v>
                </c:pt>
                <c:pt idx="1056">
                  <c:v>141</c:v>
                </c:pt>
                <c:pt idx="1057">
                  <c:v>1314</c:v>
                </c:pt>
                <c:pt idx="1058">
                  <c:v>1283</c:v>
                </c:pt>
                <c:pt idx="1059">
                  <c:v>1941</c:v>
                </c:pt>
                <c:pt idx="1060">
                  <c:v>373</c:v>
                </c:pt>
                <c:pt idx="1061">
                  <c:v>2263</c:v>
                </c:pt>
                <c:pt idx="1063">
                  <c:v>827</c:v>
                </c:pt>
                <c:pt idx="1065">
                  <c:v>44</c:v>
                </c:pt>
                <c:pt idx="1066">
                  <c:v>3303</c:v>
                </c:pt>
                <c:pt idx="1067">
                  <c:v>1822</c:v>
                </c:pt>
                <c:pt idx="1068">
                  <c:v>849</c:v>
                </c:pt>
                <c:pt idx="1069">
                  <c:v>224</c:v>
                </c:pt>
                <c:pt idx="1070">
                  <c:v>910</c:v>
                </c:pt>
                <c:pt idx="1071">
                  <c:v>425</c:v>
                </c:pt>
                <c:pt idx="1072">
                  <c:v>35</c:v>
                </c:pt>
                <c:pt idx="1073">
                  <c:v>689</c:v>
                </c:pt>
                <c:pt idx="1074">
                  <c:v>1007</c:v>
                </c:pt>
                <c:pt idx="1075">
                  <c:v>1077</c:v>
                </c:pt>
                <c:pt idx="1076">
                  <c:v>1197</c:v>
                </c:pt>
                <c:pt idx="1077">
                  <c:v>949</c:v>
                </c:pt>
                <c:pt idx="1078">
                  <c:v>518</c:v>
                </c:pt>
                <c:pt idx="1079">
                  <c:v>215</c:v>
                </c:pt>
                <c:pt idx="1080">
                  <c:v>124</c:v>
                </c:pt>
                <c:pt idx="1081">
                  <c:v>468</c:v>
                </c:pt>
                <c:pt idx="1082">
                  <c:v>480</c:v>
                </c:pt>
                <c:pt idx="1083">
                  <c:v>580</c:v>
                </c:pt>
                <c:pt idx="1084">
                  <c:v>2487</c:v>
                </c:pt>
                <c:pt idx="1085">
                  <c:v>1218</c:v>
                </c:pt>
                <c:pt idx="1086">
                  <c:v>544</c:v>
                </c:pt>
                <c:pt idx="1087">
                  <c:v>360</c:v>
                </c:pt>
                <c:pt idx="1088">
                  <c:v>1579</c:v>
                </c:pt>
                <c:pt idx="1089">
                  <c:v>960</c:v>
                </c:pt>
                <c:pt idx="1091">
                  <c:v>1567</c:v>
                </c:pt>
                <c:pt idx="1092">
                  <c:v>299</c:v>
                </c:pt>
                <c:pt idx="1093">
                  <c:v>1657</c:v>
                </c:pt>
                <c:pt idx="1094">
                  <c:v>1351</c:v>
                </c:pt>
                <c:pt idx="1095">
                  <c:v>1400</c:v>
                </c:pt>
                <c:pt idx="1096">
                  <c:v>2886</c:v>
                </c:pt>
                <c:pt idx="1097">
                  <c:v>292</c:v>
                </c:pt>
                <c:pt idx="1098">
                  <c:v>744</c:v>
                </c:pt>
                <c:pt idx="1099">
                  <c:v>1442</c:v>
                </c:pt>
                <c:pt idx="1100">
                  <c:v>594</c:v>
                </c:pt>
                <c:pt idx="1101">
                  <c:v>75</c:v>
                </c:pt>
                <c:pt idx="1102">
                  <c:v>1368</c:v>
                </c:pt>
                <c:pt idx="1103">
                  <c:v>1182</c:v>
                </c:pt>
                <c:pt idx="1104">
                  <c:v>606</c:v>
                </c:pt>
                <c:pt idx="1105">
                  <c:v>11268</c:v>
                </c:pt>
                <c:pt idx="1106">
                  <c:v>414</c:v>
                </c:pt>
                <c:pt idx="1107">
                  <c:v>627</c:v>
                </c:pt>
                <c:pt idx="1108">
                  <c:v>57</c:v>
                </c:pt>
                <c:pt idx="1109">
                  <c:v>2075</c:v>
                </c:pt>
                <c:pt idx="1110">
                  <c:v>1700</c:v>
                </c:pt>
                <c:pt idx="1111">
                  <c:v>842</c:v>
                </c:pt>
                <c:pt idx="1112">
                  <c:v>54</c:v>
                </c:pt>
                <c:pt idx="1113">
                  <c:v>991</c:v>
                </c:pt>
                <c:pt idx="1114">
                  <c:v>78</c:v>
                </c:pt>
                <c:pt idx="1115">
                  <c:v>1495</c:v>
                </c:pt>
                <c:pt idx="1116">
                  <c:v>647</c:v>
                </c:pt>
                <c:pt idx="1117">
                  <c:v>2538</c:v>
                </c:pt>
                <c:pt idx="1118">
                  <c:v>661</c:v>
                </c:pt>
                <c:pt idx="1119">
                  <c:v>886</c:v>
                </c:pt>
                <c:pt idx="1120">
                  <c:v>811</c:v>
                </c:pt>
                <c:pt idx="1121">
                  <c:v>420</c:v>
                </c:pt>
                <c:pt idx="1122">
                  <c:v>3465</c:v>
                </c:pt>
                <c:pt idx="1123">
                  <c:v>2068</c:v>
                </c:pt>
                <c:pt idx="1124">
                  <c:v>213</c:v>
                </c:pt>
                <c:pt idx="1125">
                  <c:v>619</c:v>
                </c:pt>
                <c:pt idx="1126">
                  <c:v>1530</c:v>
                </c:pt>
                <c:pt idx="1127">
                  <c:v>2125</c:v>
                </c:pt>
                <c:pt idx="1128">
                  <c:v>265</c:v>
                </c:pt>
                <c:pt idx="1129">
                  <c:v>1613</c:v>
                </c:pt>
                <c:pt idx="1130">
                  <c:v>4211</c:v>
                </c:pt>
                <c:pt idx="1131">
                  <c:v>762</c:v>
                </c:pt>
                <c:pt idx="1132">
                  <c:v>1156</c:v>
                </c:pt>
                <c:pt idx="1133">
                  <c:v>411</c:v>
                </c:pt>
                <c:pt idx="1134">
                  <c:v>1800</c:v>
                </c:pt>
                <c:pt idx="1135">
                  <c:v>226</c:v>
                </c:pt>
                <c:pt idx="1136">
                  <c:v>1433</c:v>
                </c:pt>
                <c:pt idx="1137">
                  <c:v>1738</c:v>
                </c:pt>
                <c:pt idx="1138">
                  <c:v>793</c:v>
                </c:pt>
                <c:pt idx="1139">
                  <c:v>1635</c:v>
                </c:pt>
                <c:pt idx="1140">
                  <c:v>614</c:v>
                </c:pt>
                <c:pt idx="1141">
                  <c:v>838</c:v>
                </c:pt>
                <c:pt idx="1142">
                  <c:v>2107</c:v>
                </c:pt>
                <c:pt idx="1143">
                  <c:v>403</c:v>
                </c:pt>
                <c:pt idx="1144">
                  <c:v>811</c:v>
                </c:pt>
                <c:pt idx="1145">
                  <c:v>4886</c:v>
                </c:pt>
                <c:pt idx="1146">
                  <c:v>306</c:v>
                </c:pt>
                <c:pt idx="1147">
                  <c:v>566</c:v>
                </c:pt>
                <c:pt idx="1148">
                  <c:v>888</c:v>
                </c:pt>
                <c:pt idx="1149">
                  <c:v>160</c:v>
                </c:pt>
                <c:pt idx="1150">
                  <c:v>1835</c:v>
                </c:pt>
                <c:pt idx="1151">
                  <c:v>2430</c:v>
                </c:pt>
                <c:pt idx="1152">
                  <c:v>107</c:v>
                </c:pt>
                <c:pt idx="1153">
                  <c:v>1372</c:v>
                </c:pt>
                <c:pt idx="1154">
                  <c:v>1192</c:v>
                </c:pt>
                <c:pt idx="1155">
                  <c:v>575</c:v>
                </c:pt>
                <c:pt idx="1156">
                  <c:v>1710</c:v>
                </c:pt>
                <c:pt idx="1158">
                  <c:v>990</c:v>
                </c:pt>
                <c:pt idx="1159">
                  <c:v>2306</c:v>
                </c:pt>
                <c:pt idx="1160">
                  <c:v>328</c:v>
                </c:pt>
                <c:pt idx="1161">
                  <c:v>227</c:v>
                </c:pt>
                <c:pt idx="1162">
                  <c:v>276</c:v>
                </c:pt>
                <c:pt idx="1163">
                  <c:v>1498</c:v>
                </c:pt>
                <c:pt idx="1164">
                  <c:v>1650</c:v>
                </c:pt>
                <c:pt idx="1165">
                  <c:v>1091</c:v>
                </c:pt>
                <c:pt idx="1166">
                  <c:v>2184</c:v>
                </c:pt>
                <c:pt idx="1167">
                  <c:v>150</c:v>
                </c:pt>
                <c:pt idx="1168">
                  <c:v>1084</c:v>
                </c:pt>
                <c:pt idx="1169">
                  <c:v>1111</c:v>
                </c:pt>
                <c:pt idx="1170">
                  <c:v>1557</c:v>
                </c:pt>
                <c:pt idx="1172">
                  <c:v>241</c:v>
                </c:pt>
                <c:pt idx="1173">
                  <c:v>284</c:v>
                </c:pt>
                <c:pt idx="1174">
                  <c:v>1509</c:v>
                </c:pt>
                <c:pt idx="1175">
                  <c:v>403</c:v>
                </c:pt>
                <c:pt idx="1176">
                  <c:v>597</c:v>
                </c:pt>
                <c:pt idx="1177">
                  <c:v>1500</c:v>
                </c:pt>
                <c:pt idx="1179">
                  <c:v>461</c:v>
                </c:pt>
                <c:pt idx="1180">
                  <c:v>174</c:v>
                </c:pt>
                <c:pt idx="1181">
                  <c:v>648</c:v>
                </c:pt>
                <c:pt idx="1182">
                  <c:v>944</c:v>
                </c:pt>
                <c:pt idx="1183">
                  <c:v>1841</c:v>
                </c:pt>
                <c:pt idx="1184">
                  <c:v>187</c:v>
                </c:pt>
                <c:pt idx="1185">
                  <c:v>1208</c:v>
                </c:pt>
                <c:pt idx="1186">
                  <c:v>861</c:v>
                </c:pt>
                <c:pt idx="1187">
                  <c:v>1807</c:v>
                </c:pt>
                <c:pt idx="1188">
                  <c:v>1262</c:v>
                </c:pt>
                <c:pt idx="1189">
                  <c:v>982</c:v>
                </c:pt>
                <c:pt idx="1190">
                  <c:v>234</c:v>
                </c:pt>
                <c:pt idx="1191">
                  <c:v>753</c:v>
                </c:pt>
                <c:pt idx="1192">
                  <c:v>1534</c:v>
                </c:pt>
                <c:pt idx="1193">
                  <c:v>1241</c:v>
                </c:pt>
                <c:pt idx="1194">
                  <c:v>840</c:v>
                </c:pt>
                <c:pt idx="1195">
                  <c:v>4571</c:v>
                </c:pt>
                <c:pt idx="1196">
                  <c:v>1800</c:v>
                </c:pt>
                <c:pt idx="1197">
                  <c:v>1604</c:v>
                </c:pt>
                <c:pt idx="1198">
                  <c:v>400</c:v>
                </c:pt>
                <c:pt idx="1199">
                  <c:v>362</c:v>
                </c:pt>
                <c:pt idx="1200">
                  <c:v>1127</c:v>
                </c:pt>
                <c:pt idx="1201">
                  <c:v>750</c:v>
                </c:pt>
                <c:pt idx="1202">
                  <c:v>446</c:v>
                </c:pt>
                <c:pt idx="1203">
                  <c:v>832</c:v>
                </c:pt>
                <c:pt idx="1204">
                  <c:v>309</c:v>
                </c:pt>
                <c:pt idx="1205">
                  <c:v>2216</c:v>
                </c:pt>
                <c:pt idx="1206">
                  <c:v>4656</c:v>
                </c:pt>
                <c:pt idx="1207">
                  <c:v>1439</c:v>
                </c:pt>
                <c:pt idx="1208">
                  <c:v>2081</c:v>
                </c:pt>
                <c:pt idx="1209">
                  <c:v>1773</c:v>
                </c:pt>
                <c:pt idx="1210">
                  <c:v>1467</c:v>
                </c:pt>
                <c:pt idx="1211">
                  <c:v>480</c:v>
                </c:pt>
                <c:pt idx="1212">
                  <c:v>442</c:v>
                </c:pt>
                <c:pt idx="1213">
                  <c:v>963</c:v>
                </c:pt>
                <c:pt idx="1214">
                  <c:v>1519</c:v>
                </c:pt>
                <c:pt idx="1215">
                  <c:v>541</c:v>
                </c:pt>
                <c:pt idx="1216">
                  <c:v>2305</c:v>
                </c:pt>
                <c:pt idx="1217">
                  <c:v>668</c:v>
                </c:pt>
                <c:pt idx="1218">
                  <c:v>846</c:v>
                </c:pt>
                <c:pt idx="1219">
                  <c:v>757</c:v>
                </c:pt>
                <c:pt idx="1220">
                  <c:v>1783</c:v>
                </c:pt>
                <c:pt idx="1221">
                  <c:v>3400</c:v>
                </c:pt>
                <c:pt idx="1222">
                  <c:v>1388</c:v>
                </c:pt>
                <c:pt idx="1223">
                  <c:v>1736</c:v>
                </c:pt>
                <c:pt idx="1224">
                  <c:v>1060</c:v>
                </c:pt>
                <c:pt idx="1225">
                  <c:v>957</c:v>
                </c:pt>
                <c:pt idx="1226">
                  <c:v>1160</c:v>
                </c:pt>
                <c:pt idx="1227">
                  <c:v>1336</c:v>
                </c:pt>
                <c:pt idx="1228">
                  <c:v>115</c:v>
                </c:pt>
                <c:pt idx="1229">
                  <c:v>1766</c:v>
                </c:pt>
                <c:pt idx="1230">
                  <c:v>596</c:v>
                </c:pt>
                <c:pt idx="1231">
                  <c:v>769</c:v>
                </c:pt>
                <c:pt idx="1232">
                  <c:v>1199</c:v>
                </c:pt>
                <c:pt idx="1233">
                  <c:v>21</c:v>
                </c:pt>
                <c:pt idx="1234">
                  <c:v>120</c:v>
                </c:pt>
                <c:pt idx="1235">
                  <c:v>223</c:v>
                </c:pt>
                <c:pt idx="1236">
                  <c:v>560</c:v>
                </c:pt>
                <c:pt idx="1237">
                  <c:v>1314</c:v>
                </c:pt>
                <c:pt idx="1238">
                  <c:v>1215</c:v>
                </c:pt>
                <c:pt idx="1239">
                  <c:v>1544</c:v>
                </c:pt>
                <c:pt idx="1240">
                  <c:v>1942</c:v>
                </c:pt>
                <c:pt idx="1241">
                  <c:v>11009</c:v>
                </c:pt>
                <c:pt idx="1242">
                  <c:v>2216</c:v>
                </c:pt>
                <c:pt idx="1243">
                  <c:v>3077</c:v>
                </c:pt>
                <c:pt idx="1244">
                  <c:v>1869</c:v>
                </c:pt>
                <c:pt idx="1245">
                  <c:v>1470</c:v>
                </c:pt>
                <c:pt idx="1246">
                  <c:v>1335</c:v>
                </c:pt>
                <c:pt idx="1247">
                  <c:v>621</c:v>
                </c:pt>
                <c:pt idx="1248">
                  <c:v>595</c:v>
                </c:pt>
                <c:pt idx="1249">
                  <c:v>1698</c:v>
                </c:pt>
                <c:pt idx="1250">
                  <c:v>3679</c:v>
                </c:pt>
                <c:pt idx="1251">
                  <c:v>766</c:v>
                </c:pt>
                <c:pt idx="1252">
                  <c:v>2672</c:v>
                </c:pt>
                <c:pt idx="1253">
                  <c:v>3118</c:v>
                </c:pt>
                <c:pt idx="1254">
                  <c:v>969</c:v>
                </c:pt>
                <c:pt idx="1255">
                  <c:v>986</c:v>
                </c:pt>
                <c:pt idx="1256">
                  <c:v>264</c:v>
                </c:pt>
                <c:pt idx="1257">
                  <c:v>30</c:v>
                </c:pt>
                <c:pt idx="1258">
                  <c:v>1187</c:v>
                </c:pt>
                <c:pt idx="1259">
                  <c:v>1863</c:v>
                </c:pt>
                <c:pt idx="1260">
                  <c:v>528</c:v>
                </c:pt>
                <c:pt idx="1261">
                  <c:v>70</c:v>
                </c:pt>
                <c:pt idx="1262">
                  <c:v>11268</c:v>
                </c:pt>
                <c:pt idx="1263">
                  <c:v>726</c:v>
                </c:pt>
                <c:pt idx="1264">
                  <c:v>490</c:v>
                </c:pt>
                <c:pt idx="1265">
                  <c:v>1940</c:v>
                </c:pt>
                <c:pt idx="1266">
                  <c:v>1193</c:v>
                </c:pt>
                <c:pt idx="1268">
                  <c:v>1152</c:v>
                </c:pt>
                <c:pt idx="1269">
                  <c:v>294</c:v>
                </c:pt>
                <c:pt idx="1270">
                  <c:v>502</c:v>
                </c:pt>
                <c:pt idx="1271">
                  <c:v>749</c:v>
                </c:pt>
                <c:pt idx="1272">
                  <c:v>1613</c:v>
                </c:pt>
                <c:pt idx="1273">
                  <c:v>1805</c:v>
                </c:pt>
                <c:pt idx="1274">
                  <c:v>281</c:v>
                </c:pt>
                <c:pt idx="1276">
                  <c:v>103</c:v>
                </c:pt>
                <c:pt idx="1277">
                  <c:v>719</c:v>
                </c:pt>
                <c:pt idx="1278">
                  <c:v>579</c:v>
                </c:pt>
                <c:pt idx="1279">
                  <c:v>1496</c:v>
                </c:pt>
                <c:pt idx="1280">
                  <c:v>3383</c:v>
                </c:pt>
                <c:pt idx="1281">
                  <c:v>777</c:v>
                </c:pt>
                <c:pt idx="1282">
                  <c:v>2366</c:v>
                </c:pt>
                <c:pt idx="1283">
                  <c:v>2077</c:v>
                </c:pt>
                <c:pt idx="1284">
                  <c:v>1230</c:v>
                </c:pt>
                <c:pt idx="1285">
                  <c:v>1885</c:v>
                </c:pt>
                <c:pt idx="1286">
                  <c:v>124</c:v>
                </c:pt>
                <c:pt idx="1287">
                  <c:v>924</c:v>
                </c:pt>
                <c:pt idx="1288">
                  <c:v>2203</c:v>
                </c:pt>
                <c:pt idx="1289">
                  <c:v>916</c:v>
                </c:pt>
                <c:pt idx="1291">
                  <c:v>1860</c:v>
                </c:pt>
                <c:pt idx="1292">
                  <c:v>2072</c:v>
                </c:pt>
                <c:pt idx="1293">
                  <c:v>266</c:v>
                </c:pt>
                <c:pt idx="1294">
                  <c:v>1531</c:v>
                </c:pt>
                <c:pt idx="1295">
                  <c:v>1690</c:v>
                </c:pt>
                <c:pt idx="1296">
                  <c:v>88</c:v>
                </c:pt>
                <c:pt idx="1297">
                  <c:v>1750</c:v>
                </c:pt>
                <c:pt idx="1298">
                  <c:v>972</c:v>
                </c:pt>
                <c:pt idx="1299">
                  <c:v>1137</c:v>
                </c:pt>
                <c:pt idx="1300">
                  <c:v>3676</c:v>
                </c:pt>
                <c:pt idx="1301">
                  <c:v>2943</c:v>
                </c:pt>
                <c:pt idx="1302">
                  <c:v>687</c:v>
                </c:pt>
                <c:pt idx="1304">
                  <c:v>1000</c:v>
                </c:pt>
                <c:pt idx="1305">
                  <c:v>2281</c:v>
                </c:pt>
                <c:pt idx="1306">
                  <c:v>143</c:v>
                </c:pt>
                <c:pt idx="1307">
                  <c:v>1103</c:v>
                </c:pt>
                <c:pt idx="1308">
                  <c:v>9</c:v>
                </c:pt>
                <c:pt idx="1309">
                  <c:v>1393</c:v>
                </c:pt>
                <c:pt idx="1310">
                  <c:v>1562</c:v>
                </c:pt>
                <c:pt idx="1311">
                  <c:v>2794</c:v>
                </c:pt>
                <c:pt idx="1312">
                  <c:v>1622</c:v>
                </c:pt>
                <c:pt idx="1313">
                  <c:v>3267</c:v>
                </c:pt>
                <c:pt idx="1314">
                  <c:v>480</c:v>
                </c:pt>
                <c:pt idx="1315">
                  <c:v>5000</c:v>
                </c:pt>
                <c:pt idx="1316">
                  <c:v>880</c:v>
                </c:pt>
                <c:pt idx="1317">
                  <c:v>254</c:v>
                </c:pt>
                <c:pt idx="1318">
                  <c:v>1815</c:v>
                </c:pt>
                <c:pt idx="1319">
                  <c:v>2084</c:v>
                </c:pt>
                <c:pt idx="1320">
                  <c:v>2609</c:v>
                </c:pt>
                <c:pt idx="1321">
                  <c:v>1107</c:v>
                </c:pt>
                <c:pt idx="1322">
                  <c:v>2304</c:v>
                </c:pt>
                <c:pt idx="1323">
                  <c:v>2942</c:v>
                </c:pt>
                <c:pt idx="1324">
                  <c:v>599</c:v>
                </c:pt>
                <c:pt idx="1325">
                  <c:v>1680</c:v>
                </c:pt>
                <c:pt idx="1326">
                  <c:v>88</c:v>
                </c:pt>
                <c:pt idx="1327">
                  <c:v>219</c:v>
                </c:pt>
                <c:pt idx="1328">
                  <c:v>5407</c:v>
                </c:pt>
                <c:pt idx="1329">
                  <c:v>1367</c:v>
                </c:pt>
                <c:pt idx="1330">
                  <c:v>237</c:v>
                </c:pt>
                <c:pt idx="1331">
                  <c:v>963</c:v>
                </c:pt>
                <c:pt idx="1332">
                  <c:v>115</c:v>
                </c:pt>
                <c:pt idx="1333">
                  <c:v>1803</c:v>
                </c:pt>
                <c:pt idx="1334">
                  <c:v>1532</c:v>
                </c:pt>
                <c:pt idx="1335">
                  <c:v>1976</c:v>
                </c:pt>
                <c:pt idx="1336">
                  <c:v>457</c:v>
                </c:pt>
                <c:pt idx="1337">
                  <c:v>2446</c:v>
                </c:pt>
                <c:pt idx="1338">
                  <c:v>169</c:v>
                </c:pt>
                <c:pt idx="1339">
                  <c:v>1249</c:v>
                </c:pt>
                <c:pt idx="1340">
                  <c:v>2139</c:v>
                </c:pt>
                <c:pt idx="1341">
                  <c:v>89</c:v>
                </c:pt>
                <c:pt idx="1342">
                  <c:v>609</c:v>
                </c:pt>
                <c:pt idx="1343">
                  <c:v>750</c:v>
                </c:pt>
                <c:pt idx="1344">
                  <c:v>1354</c:v>
                </c:pt>
                <c:pt idx="1345">
                  <c:v>2233</c:v>
                </c:pt>
                <c:pt idx="1346">
                  <c:v>2106</c:v>
                </c:pt>
                <c:pt idx="1347">
                  <c:v>2724</c:v>
                </c:pt>
                <c:pt idx="1348">
                  <c:v>1314</c:v>
                </c:pt>
                <c:pt idx="1349">
                  <c:v>102</c:v>
                </c:pt>
                <c:pt idx="1350">
                  <c:v>2431</c:v>
                </c:pt>
                <c:pt idx="1351">
                  <c:v>867</c:v>
                </c:pt>
                <c:pt idx="1352">
                  <c:v>294</c:v>
                </c:pt>
                <c:pt idx="1353">
                  <c:v>150</c:v>
                </c:pt>
                <c:pt idx="1354">
                  <c:v>700</c:v>
                </c:pt>
                <c:pt idx="1355">
                  <c:v>155</c:v>
                </c:pt>
                <c:pt idx="1356">
                  <c:v>569</c:v>
                </c:pt>
                <c:pt idx="1357">
                  <c:v>459</c:v>
                </c:pt>
                <c:pt idx="1358">
                  <c:v>2413</c:v>
                </c:pt>
                <c:pt idx="1359">
                  <c:v>1885</c:v>
                </c:pt>
                <c:pt idx="1360">
                  <c:v>63</c:v>
                </c:pt>
                <c:pt idx="1361">
                  <c:v>10298</c:v>
                </c:pt>
                <c:pt idx="1362">
                  <c:v>2189</c:v>
                </c:pt>
                <c:pt idx="1363">
                  <c:v>1648</c:v>
                </c:pt>
                <c:pt idx="1364">
                  <c:v>2122</c:v>
                </c:pt>
                <c:pt idx="1365">
                  <c:v>847</c:v>
                </c:pt>
                <c:pt idx="1366">
                  <c:v>4215</c:v>
                </c:pt>
                <c:pt idx="1367">
                  <c:v>2053</c:v>
                </c:pt>
                <c:pt idx="1368">
                  <c:v>1507</c:v>
                </c:pt>
                <c:pt idx="1369">
                  <c:v>513</c:v>
                </c:pt>
                <c:pt idx="1370">
                  <c:v>1380</c:v>
                </c:pt>
                <c:pt idx="1371">
                  <c:v>324</c:v>
                </c:pt>
                <c:pt idx="1372">
                  <c:v>2380</c:v>
                </c:pt>
                <c:pt idx="1373">
                  <c:v>197</c:v>
                </c:pt>
                <c:pt idx="1374">
                  <c:v>273</c:v>
                </c:pt>
                <c:pt idx="1375">
                  <c:v>2062</c:v>
                </c:pt>
                <c:pt idx="1376">
                  <c:v>100</c:v>
                </c:pt>
                <c:pt idx="1377">
                  <c:v>5468</c:v>
                </c:pt>
                <c:pt idx="1378">
                  <c:v>1250</c:v>
                </c:pt>
                <c:pt idx="1379">
                  <c:v>1771</c:v>
                </c:pt>
                <c:pt idx="1380">
                  <c:v>100</c:v>
                </c:pt>
                <c:pt idx="1381">
                  <c:v>1543</c:v>
                </c:pt>
                <c:pt idx="1382">
                  <c:v>1112</c:v>
                </c:pt>
                <c:pt idx="1383">
                  <c:v>801</c:v>
                </c:pt>
                <c:pt idx="1384">
                  <c:v>32</c:v>
                </c:pt>
                <c:pt idx="1385">
                  <c:v>1017</c:v>
                </c:pt>
                <c:pt idx="1386">
                  <c:v>2389</c:v>
                </c:pt>
                <c:pt idx="1387">
                  <c:v>860</c:v>
                </c:pt>
                <c:pt idx="1388">
                  <c:v>2771</c:v>
                </c:pt>
                <c:pt idx="1389">
                  <c:v>3847</c:v>
                </c:pt>
                <c:pt idx="1390">
                  <c:v>306</c:v>
                </c:pt>
                <c:pt idx="1391">
                  <c:v>2147</c:v>
                </c:pt>
                <c:pt idx="1392">
                  <c:v>1202</c:v>
                </c:pt>
                <c:pt idx="1393">
                  <c:v>1411</c:v>
                </c:pt>
                <c:pt idx="1394">
                  <c:v>1906</c:v>
                </c:pt>
                <c:pt idx="1395">
                  <c:v>3710</c:v>
                </c:pt>
                <c:pt idx="1396">
                  <c:v>211</c:v>
                </c:pt>
                <c:pt idx="1397">
                  <c:v>960</c:v>
                </c:pt>
                <c:pt idx="1398">
                  <c:v>566</c:v>
                </c:pt>
                <c:pt idx="1399">
                  <c:v>1772</c:v>
                </c:pt>
                <c:pt idx="1401">
                  <c:v>1246</c:v>
                </c:pt>
                <c:pt idx="1402">
                  <c:v>2241</c:v>
                </c:pt>
                <c:pt idx="1403">
                  <c:v>1265</c:v>
                </c:pt>
                <c:pt idx="1404">
                  <c:v>314</c:v>
                </c:pt>
                <c:pt idx="1405">
                  <c:v>237</c:v>
                </c:pt>
                <c:pt idx="1406">
                  <c:v>152</c:v>
                </c:pt>
                <c:pt idx="1407">
                  <c:v>64</c:v>
                </c:pt>
                <c:pt idx="1408">
                  <c:v>7025</c:v>
                </c:pt>
                <c:pt idx="1409">
                  <c:v>232</c:v>
                </c:pt>
                <c:pt idx="1410">
                  <c:v>113</c:v>
                </c:pt>
                <c:pt idx="1411">
                  <c:v>581</c:v>
                </c:pt>
                <c:pt idx="1412">
                  <c:v>17</c:v>
                </c:pt>
                <c:pt idx="1413">
                  <c:v>1330</c:v>
                </c:pt>
                <c:pt idx="1414">
                  <c:v>316</c:v>
                </c:pt>
                <c:pt idx="1415">
                  <c:v>1336</c:v>
                </c:pt>
                <c:pt idx="1416">
                  <c:v>60</c:v>
                </c:pt>
                <c:pt idx="1417">
                  <c:v>1432</c:v>
                </c:pt>
                <c:pt idx="1418">
                  <c:v>137</c:v>
                </c:pt>
                <c:pt idx="1419">
                  <c:v>1998</c:v>
                </c:pt>
                <c:pt idx="1420">
                  <c:v>369</c:v>
                </c:pt>
                <c:pt idx="1421">
                  <c:v>84</c:v>
                </c:pt>
                <c:pt idx="1422">
                  <c:v>638</c:v>
                </c:pt>
                <c:pt idx="1423">
                  <c:v>809</c:v>
                </c:pt>
                <c:pt idx="1424">
                  <c:v>42</c:v>
                </c:pt>
                <c:pt idx="1425">
                  <c:v>289</c:v>
                </c:pt>
                <c:pt idx="1426">
                  <c:v>199</c:v>
                </c:pt>
                <c:pt idx="1427">
                  <c:v>3354</c:v>
                </c:pt>
                <c:pt idx="1428">
                  <c:v>151</c:v>
                </c:pt>
                <c:pt idx="1429">
                  <c:v>114</c:v>
                </c:pt>
                <c:pt idx="1430">
                  <c:v>243</c:v>
                </c:pt>
                <c:pt idx="1432">
                  <c:v>2298</c:v>
                </c:pt>
                <c:pt idx="1433">
                  <c:v>26</c:v>
                </c:pt>
                <c:pt idx="1434">
                  <c:v>283</c:v>
                </c:pt>
                <c:pt idx="1435">
                  <c:v>721</c:v>
                </c:pt>
                <c:pt idx="1436">
                  <c:v>235</c:v>
                </c:pt>
                <c:pt idx="1437">
                  <c:v>817</c:v>
                </c:pt>
                <c:pt idx="1438">
                  <c:v>83</c:v>
                </c:pt>
                <c:pt idx="1439">
                  <c:v>1252</c:v>
                </c:pt>
                <c:pt idx="1440">
                  <c:v>1503</c:v>
                </c:pt>
                <c:pt idx="1441">
                  <c:v>4</c:v>
                </c:pt>
                <c:pt idx="1442">
                  <c:v>169</c:v>
                </c:pt>
                <c:pt idx="1443">
                  <c:v>343</c:v>
                </c:pt>
                <c:pt idx="1444">
                  <c:v>82</c:v>
                </c:pt>
                <c:pt idx="1445">
                  <c:v>263</c:v>
                </c:pt>
                <c:pt idx="1446">
                  <c:v>5</c:v>
                </c:pt>
                <c:pt idx="1447">
                  <c:v>106</c:v>
                </c:pt>
                <c:pt idx="1448">
                  <c:v>82</c:v>
                </c:pt>
                <c:pt idx="1449">
                  <c:v>520</c:v>
                </c:pt>
                <c:pt idx="1450">
                  <c:v>76</c:v>
                </c:pt>
                <c:pt idx="1451">
                  <c:v>226</c:v>
                </c:pt>
                <c:pt idx="1452">
                  <c:v>82</c:v>
                </c:pt>
                <c:pt idx="1453">
                  <c:v>1245</c:v>
                </c:pt>
                <c:pt idx="1454">
                  <c:v>1903</c:v>
                </c:pt>
                <c:pt idx="1455">
                  <c:v>68</c:v>
                </c:pt>
                <c:pt idx="1456">
                  <c:v>94</c:v>
                </c:pt>
                <c:pt idx="1457">
                  <c:v>86</c:v>
                </c:pt>
                <c:pt idx="1458">
                  <c:v>2298</c:v>
                </c:pt>
                <c:pt idx="1459">
                  <c:v>2302</c:v>
                </c:pt>
                <c:pt idx="1460">
                  <c:v>57</c:v>
                </c:pt>
                <c:pt idx="1461">
                  <c:v>440</c:v>
                </c:pt>
                <c:pt idx="1462">
                  <c:v>806</c:v>
                </c:pt>
                <c:pt idx="1463">
                  <c:v>366</c:v>
                </c:pt>
                <c:pt idx="1464">
                  <c:v>514</c:v>
                </c:pt>
                <c:pt idx="1465">
                  <c:v>99</c:v>
                </c:pt>
                <c:pt idx="1466">
                  <c:v>309</c:v>
                </c:pt>
                <c:pt idx="1467">
                  <c:v>586</c:v>
                </c:pt>
                <c:pt idx="1468">
                  <c:v>146</c:v>
                </c:pt>
                <c:pt idx="1469">
                  <c:v>308</c:v>
                </c:pt>
                <c:pt idx="1470">
                  <c:v>156</c:v>
                </c:pt>
                <c:pt idx="1471">
                  <c:v>103</c:v>
                </c:pt>
                <c:pt idx="1472">
                  <c:v>47</c:v>
                </c:pt>
                <c:pt idx="1473">
                  <c:v>90</c:v>
                </c:pt>
                <c:pt idx="1474">
                  <c:v>272</c:v>
                </c:pt>
                <c:pt idx="1475">
                  <c:v>271</c:v>
                </c:pt>
                <c:pt idx="1476">
                  <c:v>359</c:v>
                </c:pt>
                <c:pt idx="1477">
                  <c:v>1109</c:v>
                </c:pt>
                <c:pt idx="1478">
                  <c:v>197</c:v>
                </c:pt>
                <c:pt idx="1479">
                  <c:v>664</c:v>
                </c:pt>
                <c:pt idx="1480">
                  <c:v>169</c:v>
                </c:pt>
                <c:pt idx="1481">
                  <c:v>46</c:v>
                </c:pt>
                <c:pt idx="1482">
                  <c:v>151</c:v>
                </c:pt>
                <c:pt idx="1483">
                  <c:v>236</c:v>
                </c:pt>
                <c:pt idx="1484">
                  <c:v>189</c:v>
                </c:pt>
                <c:pt idx="1486">
                  <c:v>456</c:v>
                </c:pt>
                <c:pt idx="1487">
                  <c:v>274</c:v>
                </c:pt>
                <c:pt idx="1488">
                  <c:v>811</c:v>
                </c:pt>
                <c:pt idx="1489">
                  <c:v>20</c:v>
                </c:pt>
                <c:pt idx="1490">
                  <c:v>1375</c:v>
                </c:pt>
                <c:pt idx="1491">
                  <c:v>49</c:v>
                </c:pt>
                <c:pt idx="1492">
                  <c:v>760</c:v>
                </c:pt>
                <c:pt idx="1493">
                  <c:v>314</c:v>
                </c:pt>
                <c:pt idx="1494">
                  <c:v>1036</c:v>
                </c:pt>
                <c:pt idx="1495">
                  <c:v>75</c:v>
                </c:pt>
                <c:pt idx="1496">
                  <c:v>619</c:v>
                </c:pt>
                <c:pt idx="1497">
                  <c:v>110</c:v>
                </c:pt>
                <c:pt idx="1498">
                  <c:v>148</c:v>
                </c:pt>
                <c:pt idx="1499">
                  <c:v>520</c:v>
                </c:pt>
                <c:pt idx="1500">
                  <c:v>470</c:v>
                </c:pt>
                <c:pt idx="1501">
                  <c:v>174</c:v>
                </c:pt>
                <c:pt idx="1502">
                  <c:v>117</c:v>
                </c:pt>
                <c:pt idx="1503">
                  <c:v>313</c:v>
                </c:pt>
                <c:pt idx="1504">
                  <c:v>629</c:v>
                </c:pt>
                <c:pt idx="1505">
                  <c:v>543</c:v>
                </c:pt>
                <c:pt idx="1506">
                  <c:v>796</c:v>
                </c:pt>
                <c:pt idx="1507">
                  <c:v>770</c:v>
                </c:pt>
                <c:pt idx="1508">
                  <c:v>304</c:v>
                </c:pt>
                <c:pt idx="1509">
                  <c:v>394</c:v>
                </c:pt>
                <c:pt idx="1510">
                  <c:v>284</c:v>
                </c:pt>
                <c:pt idx="1511">
                  <c:v>1090</c:v>
                </c:pt>
                <c:pt idx="1512">
                  <c:v>89</c:v>
                </c:pt>
                <c:pt idx="1513">
                  <c:v>87</c:v>
                </c:pt>
                <c:pt idx="1514">
                  <c:v>506</c:v>
                </c:pt>
                <c:pt idx="1515">
                  <c:v>443</c:v>
                </c:pt>
                <c:pt idx="1516">
                  <c:v>131</c:v>
                </c:pt>
                <c:pt idx="1517">
                  <c:v>753</c:v>
                </c:pt>
                <c:pt idx="1518">
                  <c:v>321</c:v>
                </c:pt>
                <c:pt idx="1519">
                  <c:v>483</c:v>
                </c:pt>
                <c:pt idx="1521">
                  <c:v>434</c:v>
                </c:pt>
                <c:pt idx="1522">
                  <c:v>128</c:v>
                </c:pt>
                <c:pt idx="1523">
                  <c:v>47</c:v>
                </c:pt>
                <c:pt idx="1524">
                  <c:v>737</c:v>
                </c:pt>
                <c:pt idx="1525">
                  <c:v>252</c:v>
                </c:pt>
                <c:pt idx="1526">
                  <c:v>25</c:v>
                </c:pt>
                <c:pt idx="1527">
                  <c:v>120</c:v>
                </c:pt>
                <c:pt idx="1528">
                  <c:v>154</c:v>
                </c:pt>
                <c:pt idx="1529">
                  <c:v>117</c:v>
                </c:pt>
                <c:pt idx="1530">
                  <c:v>2</c:v>
                </c:pt>
                <c:pt idx="1531">
                  <c:v>271</c:v>
                </c:pt>
                <c:pt idx="1532">
                  <c:v>1300</c:v>
                </c:pt>
                <c:pt idx="1533">
                  <c:v>11</c:v>
                </c:pt>
                <c:pt idx="1534">
                  <c:v>57</c:v>
                </c:pt>
              </c:numCache>
            </c:numRef>
          </c:bubbleSize>
        </c:ser>
        <c:bubbleScale val="15"/>
        <c:axId val="137957376"/>
        <c:axId val="137958912"/>
      </c:bubbleChart>
      <c:valAx>
        <c:axId val="137957376"/>
        <c:scaling>
          <c:orientation val="minMax"/>
          <c:max val="3"/>
          <c:min val="-3"/>
        </c:scaling>
        <c:axPos val="b"/>
        <c:numFmt formatCode="General" sourceLinked="1"/>
        <c:majorTickMark val="none"/>
        <c:tickLblPos val="nextTo"/>
        <c:txPr>
          <a:bodyPr rot="0" vert="horz"/>
          <a:lstStyle/>
          <a:p>
            <a:pPr>
              <a:defRPr sz="1600" b="0" i="0" u="none" strike="noStrike" baseline="0">
                <a:solidFill>
                  <a:schemeClr val="bg1"/>
                </a:solidFill>
                <a:latin typeface="Calibri"/>
                <a:ea typeface="Calibri"/>
                <a:cs typeface="Calibri"/>
              </a:defRPr>
            </a:pPr>
            <a:endParaRPr lang="en-US"/>
          </a:p>
        </c:txPr>
        <c:crossAx val="137958912"/>
        <c:crosses val="autoZero"/>
        <c:crossBetween val="midCat"/>
        <c:majorUnit val="1"/>
      </c:valAx>
      <c:valAx>
        <c:axId val="137958912"/>
        <c:scaling>
          <c:orientation val="minMax"/>
          <c:max val="700"/>
          <c:min val="200"/>
        </c:scaling>
        <c:axPos val="l"/>
        <c:majorGridlines>
          <c:spPr>
            <a:ln>
              <a:solidFill>
                <a:srgbClr val="1F497D">
                  <a:lumMod val="60000"/>
                  <a:lumOff val="40000"/>
                </a:srgbClr>
              </a:solidFill>
            </a:ln>
          </c:spPr>
        </c:majorGridlines>
        <c:title>
          <c:tx>
            <c:rich>
              <a:bodyPr rot="0" vert="horz"/>
              <a:lstStyle/>
              <a:p>
                <a:pPr algn="ctr">
                  <a:defRPr sz="1400" b="0" i="0" u="none" strike="noStrike" baseline="0">
                    <a:solidFill>
                      <a:schemeClr val="bg1"/>
                    </a:solidFill>
                    <a:latin typeface="Calibri"/>
                    <a:ea typeface="Calibri"/>
                    <a:cs typeface="Calibri"/>
                  </a:defRPr>
                </a:pPr>
                <a:r>
                  <a:rPr lang="en-US" sz="1400">
                    <a:solidFill>
                      <a:schemeClr val="bg1"/>
                    </a:solidFill>
                  </a:rPr>
                  <a:t>Score</a:t>
                </a:r>
              </a:p>
            </c:rich>
          </c:tx>
          <c:layout>
            <c:manualLayout>
              <c:xMode val="edge"/>
              <c:yMode val="edge"/>
              <c:x val="3.1471716076352074E-2"/>
              <c:y val="8.8842346499248617E-3"/>
            </c:manualLayout>
          </c:layout>
        </c:title>
        <c:numFmt formatCode="General" sourceLinked="1"/>
        <c:majorTickMark val="none"/>
        <c:tickLblPos val="low"/>
        <c:spPr>
          <a:ln>
            <a:solidFill>
              <a:srgbClr val="1F497D">
                <a:lumMod val="60000"/>
                <a:lumOff val="40000"/>
              </a:srgbClr>
            </a:solidFill>
          </a:ln>
        </c:spPr>
        <c:txPr>
          <a:bodyPr rot="0" vert="horz"/>
          <a:lstStyle/>
          <a:p>
            <a:pPr>
              <a:defRPr sz="1400" b="1" i="0" u="none" strike="noStrike" baseline="0">
                <a:solidFill>
                  <a:schemeClr val="bg1"/>
                </a:solidFill>
                <a:latin typeface="Arial" pitchFamily="34" charset="0"/>
                <a:ea typeface="Calibri"/>
                <a:cs typeface="Arial" pitchFamily="34" charset="0"/>
              </a:defRPr>
            </a:pPr>
            <a:endParaRPr lang="en-US"/>
          </a:p>
        </c:txPr>
        <c:crossAx val="137957376"/>
        <c:crosses val="autoZero"/>
        <c:crossBetween val="midCat"/>
        <c:majorUnit val="293"/>
      </c:valAx>
      <c:spPr>
        <a:ln>
          <a:solidFill>
            <a:schemeClr val="bg1">
              <a:lumMod val="50000"/>
            </a:schemeClr>
          </a:solidFill>
        </a:ln>
      </c:spPr>
    </c:plotArea>
    <c:plotVisOnly val="1"/>
    <c:dispBlanksAs val="gap"/>
  </c:chart>
  <c:spPr>
    <a:ln>
      <a:noFill/>
    </a:ln>
  </c:spPr>
  <c:txPr>
    <a:bodyPr/>
    <a:lstStyle/>
    <a:p>
      <a:pPr>
        <a:defRPr sz="1600" b="0" i="0" u="none" strike="noStrike" baseline="0">
          <a:solidFill>
            <a:srgbClr val="000000"/>
          </a:solidFill>
          <a:latin typeface="Calibri"/>
          <a:ea typeface="Calibri"/>
          <a:cs typeface="Calibri"/>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2.8120631308150967E-2"/>
          <c:y val="7.6653719014335639E-2"/>
          <c:w val="0.93770147250553737"/>
          <c:h val="0.75218543990335074"/>
        </c:manualLayout>
      </c:layout>
      <c:scatterChart>
        <c:scatterStyle val="lineMarker"/>
        <c:ser>
          <c:idx val="2"/>
          <c:order val="0"/>
          <c:tx>
            <c:strRef>
              <c:f>'C:\Documents and Settings\Bloem_s\My Documents\SharePoint Drafts\[FIG_Vol2Ch6_3.0.xls]data250'!$I$1</c:f>
              <c:strCache>
                <c:ptCount val="1"/>
                <c:pt idx="0">
                  <c:v>reading_hat_wth</c:v>
                </c:pt>
              </c:strCache>
            </c:strRef>
          </c:tx>
          <c:spPr>
            <a:ln w="38100">
              <a:solidFill>
                <a:srgbClr val="FFFF00"/>
              </a:solidFill>
            </a:ln>
          </c:spPr>
          <c:marker>
            <c:symbol val="none"/>
          </c:marker>
          <c:xVal>
            <c:numRef>
              <c:f>data_Mexico!$C$2:$C$1600</c:f>
              <c:numCache>
                <c:formatCode>General</c:formatCode>
                <c:ptCount val="1599"/>
                <c:pt idx="0">
                  <c:v>-3.8744199999999767</c:v>
                </c:pt>
                <c:pt idx="1">
                  <c:v>-3.7380900000000001</c:v>
                </c:pt>
                <c:pt idx="2">
                  <c:v>-3.6439100000000244</c:v>
                </c:pt>
                <c:pt idx="3">
                  <c:v>-3.5813799999999998</c:v>
                </c:pt>
                <c:pt idx="4">
                  <c:v>-3.4457800000000001</c:v>
                </c:pt>
                <c:pt idx="5">
                  <c:v>-3.4160699999999635</c:v>
                </c:pt>
                <c:pt idx="6">
                  <c:v>-3.4112099999999712</c:v>
                </c:pt>
                <c:pt idx="7">
                  <c:v>-3.3539099999999977</c:v>
                </c:pt>
                <c:pt idx="8">
                  <c:v>-3.3241700000000001</c:v>
                </c:pt>
                <c:pt idx="9">
                  <c:v>-3.2786300000000002</c:v>
                </c:pt>
                <c:pt idx="10">
                  <c:v>-3.2749000000000001</c:v>
                </c:pt>
                <c:pt idx="11">
                  <c:v>-3.267720000000033</c:v>
                </c:pt>
                <c:pt idx="12">
                  <c:v>-3.2577199999999999</c:v>
                </c:pt>
                <c:pt idx="13">
                  <c:v>-3.2539300000000253</c:v>
                </c:pt>
                <c:pt idx="14">
                  <c:v>-3.2465799999999998</c:v>
                </c:pt>
                <c:pt idx="15">
                  <c:v>-3.1882100000000002</c:v>
                </c:pt>
                <c:pt idx="16">
                  <c:v>-3.1694800000000001</c:v>
                </c:pt>
                <c:pt idx="17">
                  <c:v>-3.1656300000000002</c:v>
                </c:pt>
                <c:pt idx="18">
                  <c:v>-3.1653300000000244</c:v>
                </c:pt>
                <c:pt idx="19">
                  <c:v>-3.1528299999999967</c:v>
                </c:pt>
                <c:pt idx="20">
                  <c:v>-3.1366899999999927</c:v>
                </c:pt>
                <c:pt idx="21">
                  <c:v>-3.1322899999999967</c:v>
                </c:pt>
                <c:pt idx="22">
                  <c:v>-3.0929099999999967</c:v>
                </c:pt>
                <c:pt idx="23">
                  <c:v>-3.0747999999999998</c:v>
                </c:pt>
                <c:pt idx="24">
                  <c:v>-3.0626199999999977</c:v>
                </c:pt>
                <c:pt idx="25">
                  <c:v>-3.0531899999999998</c:v>
                </c:pt>
                <c:pt idx="26">
                  <c:v>-3.0348699999999758</c:v>
                </c:pt>
                <c:pt idx="27">
                  <c:v>-3.0193399999999997</c:v>
                </c:pt>
                <c:pt idx="28">
                  <c:v>-3.0070899999999998</c:v>
                </c:pt>
                <c:pt idx="29">
                  <c:v>-2.9978699999999967</c:v>
                </c:pt>
                <c:pt idx="30">
                  <c:v>-2.96306</c:v>
                </c:pt>
                <c:pt idx="31">
                  <c:v>-2.9626799999999927</c:v>
                </c:pt>
                <c:pt idx="32">
                  <c:v>-2.94963</c:v>
                </c:pt>
                <c:pt idx="33">
                  <c:v>-2.9468999999999967</c:v>
                </c:pt>
                <c:pt idx="34">
                  <c:v>-2.9455200000000001</c:v>
                </c:pt>
                <c:pt idx="35">
                  <c:v>-2.9246499999999767</c:v>
                </c:pt>
                <c:pt idx="36">
                  <c:v>-2.9124999999999712</c:v>
                </c:pt>
                <c:pt idx="37">
                  <c:v>-2.8804699999999968</c:v>
                </c:pt>
                <c:pt idx="38">
                  <c:v>-2.8757499999999707</c:v>
                </c:pt>
                <c:pt idx="39">
                  <c:v>-2.8621399999999997</c:v>
                </c:pt>
                <c:pt idx="40">
                  <c:v>-2.8617699999999977</c:v>
                </c:pt>
                <c:pt idx="41">
                  <c:v>-2.8614799999999967</c:v>
                </c:pt>
                <c:pt idx="42">
                  <c:v>-2.8592199999999712</c:v>
                </c:pt>
                <c:pt idx="43">
                  <c:v>-2.8576599999999712</c:v>
                </c:pt>
                <c:pt idx="44">
                  <c:v>-2.8516199999999707</c:v>
                </c:pt>
                <c:pt idx="45">
                  <c:v>-2.8483299999999998</c:v>
                </c:pt>
                <c:pt idx="46">
                  <c:v>-2.8483200000000002</c:v>
                </c:pt>
                <c:pt idx="47">
                  <c:v>-2.84552</c:v>
                </c:pt>
                <c:pt idx="48">
                  <c:v>-2.8436300000000001</c:v>
                </c:pt>
                <c:pt idx="49">
                  <c:v>-2.83819</c:v>
                </c:pt>
                <c:pt idx="50">
                  <c:v>-2.82992</c:v>
                </c:pt>
                <c:pt idx="51">
                  <c:v>-2.8292399999999978</c:v>
                </c:pt>
                <c:pt idx="52">
                  <c:v>-2.82389</c:v>
                </c:pt>
                <c:pt idx="53">
                  <c:v>-2.8223699999999967</c:v>
                </c:pt>
                <c:pt idx="54">
                  <c:v>-2.8151299999999977</c:v>
                </c:pt>
                <c:pt idx="55">
                  <c:v>-2.7962699999999967</c:v>
                </c:pt>
                <c:pt idx="56">
                  <c:v>-2.7910200000000001</c:v>
                </c:pt>
                <c:pt idx="57">
                  <c:v>-2.7906599999999977</c:v>
                </c:pt>
                <c:pt idx="58">
                  <c:v>-2.7846799999999998</c:v>
                </c:pt>
                <c:pt idx="59">
                  <c:v>-2.7813200000000275</c:v>
                </c:pt>
                <c:pt idx="60">
                  <c:v>-2.7745500000000001</c:v>
                </c:pt>
                <c:pt idx="61">
                  <c:v>-2.7707099999999998</c:v>
                </c:pt>
                <c:pt idx="62">
                  <c:v>-2.7608999999999999</c:v>
                </c:pt>
                <c:pt idx="63">
                  <c:v>-2.7520799999999968</c:v>
                </c:pt>
                <c:pt idx="64">
                  <c:v>-2.7511199999999998</c:v>
                </c:pt>
                <c:pt idx="65">
                  <c:v>-2.7415099999999999</c:v>
                </c:pt>
                <c:pt idx="66">
                  <c:v>-2.7351299999999998</c:v>
                </c:pt>
                <c:pt idx="67">
                  <c:v>-2.73326</c:v>
                </c:pt>
                <c:pt idx="68">
                  <c:v>-2.7328499999999676</c:v>
                </c:pt>
                <c:pt idx="69">
                  <c:v>-2.7279000000000253</c:v>
                </c:pt>
                <c:pt idx="70">
                  <c:v>-2.7231500000000235</c:v>
                </c:pt>
                <c:pt idx="71">
                  <c:v>-2.7130899999999998</c:v>
                </c:pt>
                <c:pt idx="72">
                  <c:v>-2.7122099999999967</c:v>
                </c:pt>
                <c:pt idx="73">
                  <c:v>-2.70974</c:v>
                </c:pt>
                <c:pt idx="74">
                  <c:v>-2.70865</c:v>
                </c:pt>
                <c:pt idx="75">
                  <c:v>-2.70804</c:v>
                </c:pt>
                <c:pt idx="76">
                  <c:v>-2.7074500000000001</c:v>
                </c:pt>
                <c:pt idx="77">
                  <c:v>-2.7047500000000002</c:v>
                </c:pt>
                <c:pt idx="78">
                  <c:v>-2.6942499999999967</c:v>
                </c:pt>
                <c:pt idx="79">
                  <c:v>-2.6706599999999967</c:v>
                </c:pt>
                <c:pt idx="80">
                  <c:v>-2.6547800000000001</c:v>
                </c:pt>
                <c:pt idx="81">
                  <c:v>-2.6385200000000002</c:v>
                </c:pt>
                <c:pt idx="82">
                  <c:v>-2.6384099999999977</c:v>
                </c:pt>
                <c:pt idx="83">
                  <c:v>-2.6369899999999977</c:v>
                </c:pt>
                <c:pt idx="84">
                  <c:v>-2.6367099999999977</c:v>
                </c:pt>
                <c:pt idx="85">
                  <c:v>-2.6298300000000001</c:v>
                </c:pt>
                <c:pt idx="86">
                  <c:v>-2.6284800000000001</c:v>
                </c:pt>
                <c:pt idx="87">
                  <c:v>-2.6267</c:v>
                </c:pt>
                <c:pt idx="88">
                  <c:v>-2.6235900000000276</c:v>
                </c:pt>
                <c:pt idx="89">
                  <c:v>-2.61809</c:v>
                </c:pt>
                <c:pt idx="90">
                  <c:v>-2.6001300000000276</c:v>
                </c:pt>
                <c:pt idx="91">
                  <c:v>-2.5903900000000002</c:v>
                </c:pt>
                <c:pt idx="92">
                  <c:v>-2.5903800000000001</c:v>
                </c:pt>
                <c:pt idx="93">
                  <c:v>-2.5872600000000001</c:v>
                </c:pt>
                <c:pt idx="94">
                  <c:v>-2.5853999999999999</c:v>
                </c:pt>
                <c:pt idx="95">
                  <c:v>-2.5781999999999998</c:v>
                </c:pt>
                <c:pt idx="96">
                  <c:v>-2.5773799999999998</c:v>
                </c:pt>
                <c:pt idx="97">
                  <c:v>-2.57517</c:v>
                </c:pt>
                <c:pt idx="98">
                  <c:v>-2.5736699999999977</c:v>
                </c:pt>
                <c:pt idx="99">
                  <c:v>-2.5611700000000002</c:v>
                </c:pt>
                <c:pt idx="100">
                  <c:v>-2.5607899999999999</c:v>
                </c:pt>
                <c:pt idx="101">
                  <c:v>-2.5587800000000001</c:v>
                </c:pt>
                <c:pt idx="102">
                  <c:v>-2.5526399999999967</c:v>
                </c:pt>
                <c:pt idx="103">
                  <c:v>-2.5452499999999967</c:v>
                </c:pt>
                <c:pt idx="104">
                  <c:v>-2.5446200000000001</c:v>
                </c:pt>
                <c:pt idx="105">
                  <c:v>-2.5439300000000276</c:v>
                </c:pt>
                <c:pt idx="106">
                  <c:v>-2.5412499999999967</c:v>
                </c:pt>
                <c:pt idx="107">
                  <c:v>-2.5405500000000001</c:v>
                </c:pt>
                <c:pt idx="108">
                  <c:v>-2.5313699999999977</c:v>
                </c:pt>
                <c:pt idx="109">
                  <c:v>-2.52928</c:v>
                </c:pt>
                <c:pt idx="110">
                  <c:v>-2.5283899999999999</c:v>
                </c:pt>
                <c:pt idx="111">
                  <c:v>-2.52597</c:v>
                </c:pt>
                <c:pt idx="112">
                  <c:v>-2.5237400000000001</c:v>
                </c:pt>
                <c:pt idx="113">
                  <c:v>-2.5141100000000001</c:v>
                </c:pt>
                <c:pt idx="114">
                  <c:v>-2.5089999999999999</c:v>
                </c:pt>
                <c:pt idx="115">
                  <c:v>-2.5082599999999977</c:v>
                </c:pt>
                <c:pt idx="116">
                  <c:v>-2.5077300000000275</c:v>
                </c:pt>
                <c:pt idx="117">
                  <c:v>-2.5057900000000002</c:v>
                </c:pt>
                <c:pt idx="118">
                  <c:v>-2.5041600000000002</c:v>
                </c:pt>
                <c:pt idx="119">
                  <c:v>-2.5009100000000002</c:v>
                </c:pt>
                <c:pt idx="120">
                  <c:v>-2.49743</c:v>
                </c:pt>
                <c:pt idx="121">
                  <c:v>-2.4952799999999757</c:v>
                </c:pt>
                <c:pt idx="122">
                  <c:v>-2.4952199999999967</c:v>
                </c:pt>
                <c:pt idx="123">
                  <c:v>-2.4932699999999977</c:v>
                </c:pt>
                <c:pt idx="124">
                  <c:v>-2.4903900000000001</c:v>
                </c:pt>
                <c:pt idx="125">
                  <c:v>-2.4833699999999999</c:v>
                </c:pt>
                <c:pt idx="126">
                  <c:v>-2.48305</c:v>
                </c:pt>
                <c:pt idx="127">
                  <c:v>-2.4827399999999997</c:v>
                </c:pt>
                <c:pt idx="128">
                  <c:v>-2.47349</c:v>
                </c:pt>
                <c:pt idx="129">
                  <c:v>-2.4716799999999712</c:v>
                </c:pt>
                <c:pt idx="130">
                  <c:v>-2.47092</c:v>
                </c:pt>
                <c:pt idx="131">
                  <c:v>-2.4687100000000002</c:v>
                </c:pt>
                <c:pt idx="132">
                  <c:v>-2.4640200000000001</c:v>
                </c:pt>
                <c:pt idx="133">
                  <c:v>-2.4625499999999967</c:v>
                </c:pt>
                <c:pt idx="134">
                  <c:v>-2.4555699999999967</c:v>
                </c:pt>
                <c:pt idx="135">
                  <c:v>-2.4546999999999977</c:v>
                </c:pt>
                <c:pt idx="136">
                  <c:v>-2.45336</c:v>
                </c:pt>
                <c:pt idx="137">
                  <c:v>-2.4504799999999967</c:v>
                </c:pt>
                <c:pt idx="138">
                  <c:v>-2.4497</c:v>
                </c:pt>
                <c:pt idx="139">
                  <c:v>-2.4492399999999988</c:v>
                </c:pt>
                <c:pt idx="140">
                  <c:v>-2.44171</c:v>
                </c:pt>
                <c:pt idx="141">
                  <c:v>-2.43933</c:v>
                </c:pt>
                <c:pt idx="142">
                  <c:v>-2.4367299999999967</c:v>
                </c:pt>
                <c:pt idx="143">
                  <c:v>-2.42421</c:v>
                </c:pt>
                <c:pt idx="144">
                  <c:v>-2.4232100000000001</c:v>
                </c:pt>
                <c:pt idx="145">
                  <c:v>-2.4221499999999967</c:v>
                </c:pt>
                <c:pt idx="146">
                  <c:v>-2.4214599999999757</c:v>
                </c:pt>
                <c:pt idx="147">
                  <c:v>-2.4184899999999967</c:v>
                </c:pt>
                <c:pt idx="148">
                  <c:v>-2.4175900000000001</c:v>
                </c:pt>
                <c:pt idx="149">
                  <c:v>-2.4150799999999712</c:v>
                </c:pt>
                <c:pt idx="150">
                  <c:v>-2.4140499999999707</c:v>
                </c:pt>
                <c:pt idx="151">
                  <c:v>-2.40794</c:v>
                </c:pt>
                <c:pt idx="152">
                  <c:v>-2.3960699999999622</c:v>
                </c:pt>
                <c:pt idx="153">
                  <c:v>-2.391559999999973</c:v>
                </c:pt>
                <c:pt idx="154">
                  <c:v>-2.3915499999999708</c:v>
                </c:pt>
                <c:pt idx="155">
                  <c:v>-2.3861699999999977</c:v>
                </c:pt>
                <c:pt idx="156">
                  <c:v>-2.3823699999999977</c:v>
                </c:pt>
                <c:pt idx="157">
                  <c:v>-2.3808099999999977</c:v>
                </c:pt>
                <c:pt idx="158">
                  <c:v>-2.3798199999999707</c:v>
                </c:pt>
                <c:pt idx="159">
                  <c:v>-2.375629999999973</c:v>
                </c:pt>
                <c:pt idx="160">
                  <c:v>-2.3742699999999712</c:v>
                </c:pt>
                <c:pt idx="161">
                  <c:v>-2.36741</c:v>
                </c:pt>
                <c:pt idx="162">
                  <c:v>-2.3658099999999767</c:v>
                </c:pt>
                <c:pt idx="163">
                  <c:v>-2.3647</c:v>
                </c:pt>
                <c:pt idx="164">
                  <c:v>-2.3644799999999977</c:v>
                </c:pt>
                <c:pt idx="165">
                  <c:v>-2.3636699999999977</c:v>
                </c:pt>
                <c:pt idx="166">
                  <c:v>-2.3623099999999977</c:v>
                </c:pt>
                <c:pt idx="167">
                  <c:v>-2.3579300000000001</c:v>
                </c:pt>
                <c:pt idx="168">
                  <c:v>-2.3573200000000001</c:v>
                </c:pt>
                <c:pt idx="169">
                  <c:v>-2.3525499999999622</c:v>
                </c:pt>
                <c:pt idx="170">
                  <c:v>-2.3518599999999559</c:v>
                </c:pt>
                <c:pt idx="171">
                  <c:v>-2.3503499999999753</c:v>
                </c:pt>
                <c:pt idx="172">
                  <c:v>-2.3450899999999977</c:v>
                </c:pt>
                <c:pt idx="173">
                  <c:v>-2.3359799999999757</c:v>
                </c:pt>
                <c:pt idx="174">
                  <c:v>-2.3358799999999653</c:v>
                </c:pt>
                <c:pt idx="175">
                  <c:v>-2.3347599999999757</c:v>
                </c:pt>
                <c:pt idx="176">
                  <c:v>-2.3320099999999622</c:v>
                </c:pt>
                <c:pt idx="177">
                  <c:v>-2.3288099999999967</c:v>
                </c:pt>
                <c:pt idx="178">
                  <c:v>-2.3279299999999998</c:v>
                </c:pt>
                <c:pt idx="179">
                  <c:v>-2.3272499999999967</c:v>
                </c:pt>
                <c:pt idx="180">
                  <c:v>-2.3271500000000001</c:v>
                </c:pt>
                <c:pt idx="181">
                  <c:v>-2.3200099999999977</c:v>
                </c:pt>
                <c:pt idx="182">
                  <c:v>-2.3154499999999549</c:v>
                </c:pt>
                <c:pt idx="183">
                  <c:v>-2.3117399999999977</c:v>
                </c:pt>
                <c:pt idx="184">
                  <c:v>-2.3098399999999977</c:v>
                </c:pt>
                <c:pt idx="185">
                  <c:v>-2.2928499999999707</c:v>
                </c:pt>
                <c:pt idx="186">
                  <c:v>-2.2898800000000001</c:v>
                </c:pt>
                <c:pt idx="187">
                  <c:v>-2.287180000000038</c:v>
                </c:pt>
                <c:pt idx="188">
                  <c:v>-2.2861099999999999</c:v>
                </c:pt>
                <c:pt idx="189">
                  <c:v>-2.2793600000000001</c:v>
                </c:pt>
                <c:pt idx="190">
                  <c:v>-2.2790499999999967</c:v>
                </c:pt>
                <c:pt idx="191">
                  <c:v>-2.2788399999999998</c:v>
                </c:pt>
                <c:pt idx="192">
                  <c:v>-2.27867</c:v>
                </c:pt>
                <c:pt idx="193">
                  <c:v>-2.27677</c:v>
                </c:pt>
                <c:pt idx="194">
                  <c:v>-2.2724299999999977</c:v>
                </c:pt>
                <c:pt idx="195">
                  <c:v>-2.2662399999999998</c:v>
                </c:pt>
                <c:pt idx="196">
                  <c:v>-2.2649800000000258</c:v>
                </c:pt>
                <c:pt idx="197">
                  <c:v>-2.2637400000000012</c:v>
                </c:pt>
                <c:pt idx="198">
                  <c:v>-2.2629199999999998</c:v>
                </c:pt>
                <c:pt idx="199">
                  <c:v>-2.2622599999999977</c:v>
                </c:pt>
                <c:pt idx="200">
                  <c:v>-2.2524299999999977</c:v>
                </c:pt>
                <c:pt idx="201">
                  <c:v>-2.2477900000000313</c:v>
                </c:pt>
                <c:pt idx="202">
                  <c:v>-2.2453799999999999</c:v>
                </c:pt>
                <c:pt idx="203">
                  <c:v>-2.243520000000033</c:v>
                </c:pt>
                <c:pt idx="204">
                  <c:v>-2.2421500000000001</c:v>
                </c:pt>
                <c:pt idx="205">
                  <c:v>-2.2420499999999977</c:v>
                </c:pt>
                <c:pt idx="206">
                  <c:v>-2.2390499999999967</c:v>
                </c:pt>
                <c:pt idx="207">
                  <c:v>-2.2389899999999998</c:v>
                </c:pt>
                <c:pt idx="208">
                  <c:v>-2.2382499999999967</c:v>
                </c:pt>
                <c:pt idx="209">
                  <c:v>-2.2374499999999977</c:v>
                </c:pt>
                <c:pt idx="210">
                  <c:v>-2.2370000000000001</c:v>
                </c:pt>
                <c:pt idx="211">
                  <c:v>-2.2353499999999977</c:v>
                </c:pt>
                <c:pt idx="212">
                  <c:v>-2.2341099999999998</c:v>
                </c:pt>
                <c:pt idx="213">
                  <c:v>-2.2321599999999977</c:v>
                </c:pt>
                <c:pt idx="214">
                  <c:v>-2.2319599999999977</c:v>
                </c:pt>
                <c:pt idx="215">
                  <c:v>-2.2296499999999977</c:v>
                </c:pt>
                <c:pt idx="216">
                  <c:v>-2.2283300000000299</c:v>
                </c:pt>
                <c:pt idx="217">
                  <c:v>-2.2267600000000001</c:v>
                </c:pt>
                <c:pt idx="218">
                  <c:v>-2.2228499999999967</c:v>
                </c:pt>
                <c:pt idx="219">
                  <c:v>-2.22221</c:v>
                </c:pt>
                <c:pt idx="220">
                  <c:v>-2.22221</c:v>
                </c:pt>
                <c:pt idx="221">
                  <c:v>-2.2217199999999999</c:v>
                </c:pt>
                <c:pt idx="222">
                  <c:v>-2.2215199999999999</c:v>
                </c:pt>
                <c:pt idx="223">
                  <c:v>-2.2213699999999998</c:v>
                </c:pt>
                <c:pt idx="224">
                  <c:v>-2.2189899999999998</c:v>
                </c:pt>
                <c:pt idx="225">
                  <c:v>-2.2174399999999999</c:v>
                </c:pt>
                <c:pt idx="226">
                  <c:v>-2.2150099999999977</c:v>
                </c:pt>
                <c:pt idx="227">
                  <c:v>-2.2098300000000002</c:v>
                </c:pt>
                <c:pt idx="228">
                  <c:v>-2.20688</c:v>
                </c:pt>
                <c:pt idx="229">
                  <c:v>-2.2052200000000002</c:v>
                </c:pt>
                <c:pt idx="230">
                  <c:v>-2.2040600000000001</c:v>
                </c:pt>
                <c:pt idx="231">
                  <c:v>-2.2029899999999998</c:v>
                </c:pt>
                <c:pt idx="232">
                  <c:v>-2.2026300000000001</c:v>
                </c:pt>
                <c:pt idx="233">
                  <c:v>-2.1962999999999977</c:v>
                </c:pt>
                <c:pt idx="234">
                  <c:v>-2.1939899999999999</c:v>
                </c:pt>
                <c:pt idx="235">
                  <c:v>-2.1878799999999998</c:v>
                </c:pt>
                <c:pt idx="236">
                  <c:v>-2.1862399999999997</c:v>
                </c:pt>
                <c:pt idx="237">
                  <c:v>-2.1848999999999998</c:v>
                </c:pt>
                <c:pt idx="238">
                  <c:v>-2.1830699999999998</c:v>
                </c:pt>
                <c:pt idx="239">
                  <c:v>-2.1807799999999999</c:v>
                </c:pt>
                <c:pt idx="240">
                  <c:v>-2.1775199999999999</c:v>
                </c:pt>
                <c:pt idx="241">
                  <c:v>-2.1736599999999977</c:v>
                </c:pt>
                <c:pt idx="242">
                  <c:v>-2.1682100000000002</c:v>
                </c:pt>
                <c:pt idx="243">
                  <c:v>-2.1656599999999977</c:v>
                </c:pt>
                <c:pt idx="244">
                  <c:v>-2.16269</c:v>
                </c:pt>
                <c:pt idx="245">
                  <c:v>-2.16242</c:v>
                </c:pt>
                <c:pt idx="246">
                  <c:v>-2.1601400000000002</c:v>
                </c:pt>
                <c:pt idx="247">
                  <c:v>-2.1593</c:v>
                </c:pt>
                <c:pt idx="248">
                  <c:v>-2.1576900000000001</c:v>
                </c:pt>
                <c:pt idx="249">
                  <c:v>-2.1568999999999967</c:v>
                </c:pt>
                <c:pt idx="250">
                  <c:v>-2.15476</c:v>
                </c:pt>
                <c:pt idx="251">
                  <c:v>-2.1534300000000002</c:v>
                </c:pt>
                <c:pt idx="252">
                  <c:v>-2.1525099999999977</c:v>
                </c:pt>
                <c:pt idx="253">
                  <c:v>-2.1496200000000001</c:v>
                </c:pt>
                <c:pt idx="254">
                  <c:v>-2.1418300000000001</c:v>
                </c:pt>
                <c:pt idx="255">
                  <c:v>-2.1403799999999999</c:v>
                </c:pt>
                <c:pt idx="256">
                  <c:v>-2.1397599999999977</c:v>
                </c:pt>
                <c:pt idx="257">
                  <c:v>-2.1391300000000002</c:v>
                </c:pt>
                <c:pt idx="258">
                  <c:v>-2.1377199999999998</c:v>
                </c:pt>
                <c:pt idx="259">
                  <c:v>-2.1353599999999977</c:v>
                </c:pt>
                <c:pt idx="260">
                  <c:v>-2.1267</c:v>
                </c:pt>
                <c:pt idx="261">
                  <c:v>-2.1221800000000002</c:v>
                </c:pt>
                <c:pt idx="262">
                  <c:v>-2.1219299999999999</c:v>
                </c:pt>
                <c:pt idx="263">
                  <c:v>-2.1217000000000001</c:v>
                </c:pt>
                <c:pt idx="264">
                  <c:v>-2.1206999999999998</c:v>
                </c:pt>
                <c:pt idx="265">
                  <c:v>-2.1201099999999999</c:v>
                </c:pt>
                <c:pt idx="266">
                  <c:v>-2.1198599999999712</c:v>
                </c:pt>
                <c:pt idx="267">
                  <c:v>-2.1151599999999977</c:v>
                </c:pt>
                <c:pt idx="268">
                  <c:v>-2.11361</c:v>
                </c:pt>
                <c:pt idx="269">
                  <c:v>-2.1122699999999712</c:v>
                </c:pt>
                <c:pt idx="270">
                  <c:v>-2.1101899999999998</c:v>
                </c:pt>
                <c:pt idx="271">
                  <c:v>-2.1052</c:v>
                </c:pt>
                <c:pt idx="272">
                  <c:v>-2.1044299999999998</c:v>
                </c:pt>
                <c:pt idx="273">
                  <c:v>-2.09937</c:v>
                </c:pt>
                <c:pt idx="274">
                  <c:v>-2.09572</c:v>
                </c:pt>
                <c:pt idx="275">
                  <c:v>-2.0956599999999712</c:v>
                </c:pt>
                <c:pt idx="276">
                  <c:v>-2.0908499999999712</c:v>
                </c:pt>
                <c:pt idx="277">
                  <c:v>-2.0892900000000001</c:v>
                </c:pt>
                <c:pt idx="278">
                  <c:v>-2.0878199999999998</c:v>
                </c:pt>
                <c:pt idx="279">
                  <c:v>-2.0867999999999998</c:v>
                </c:pt>
                <c:pt idx="280">
                  <c:v>-2.0823399999999999</c:v>
                </c:pt>
                <c:pt idx="281">
                  <c:v>-2.0809899999999999</c:v>
                </c:pt>
                <c:pt idx="282">
                  <c:v>-2.0808499999999968</c:v>
                </c:pt>
                <c:pt idx="283">
                  <c:v>-2.0806399999999998</c:v>
                </c:pt>
                <c:pt idx="284">
                  <c:v>-2.0795599999999967</c:v>
                </c:pt>
                <c:pt idx="285">
                  <c:v>-2.0768899999999721</c:v>
                </c:pt>
                <c:pt idx="286">
                  <c:v>-2.0738599999999967</c:v>
                </c:pt>
                <c:pt idx="287">
                  <c:v>-2.07382</c:v>
                </c:pt>
                <c:pt idx="288">
                  <c:v>-2.07152</c:v>
                </c:pt>
                <c:pt idx="289">
                  <c:v>-2.0713599999999968</c:v>
                </c:pt>
                <c:pt idx="290">
                  <c:v>-2.0645500000000001</c:v>
                </c:pt>
                <c:pt idx="291">
                  <c:v>-2.06141</c:v>
                </c:pt>
                <c:pt idx="292">
                  <c:v>-2.0590499999999707</c:v>
                </c:pt>
                <c:pt idx="293">
                  <c:v>-2.0529099999999967</c:v>
                </c:pt>
                <c:pt idx="294">
                  <c:v>-2.0528599999999595</c:v>
                </c:pt>
                <c:pt idx="295">
                  <c:v>-2.0506199999999977</c:v>
                </c:pt>
                <c:pt idx="296">
                  <c:v>-2.0489099999999998</c:v>
                </c:pt>
                <c:pt idx="297">
                  <c:v>-2.0476700000000001</c:v>
                </c:pt>
                <c:pt idx="298">
                  <c:v>-2.0448399999999998</c:v>
                </c:pt>
                <c:pt idx="299">
                  <c:v>-2.0415299999999998</c:v>
                </c:pt>
                <c:pt idx="300">
                  <c:v>-2.0389200000000001</c:v>
                </c:pt>
                <c:pt idx="301">
                  <c:v>-2.0382699999999967</c:v>
                </c:pt>
                <c:pt idx="302">
                  <c:v>-2.0304499999999712</c:v>
                </c:pt>
                <c:pt idx="303">
                  <c:v>-2.02949</c:v>
                </c:pt>
                <c:pt idx="304">
                  <c:v>-2.0266699999999767</c:v>
                </c:pt>
                <c:pt idx="305">
                  <c:v>-2.0240900000000002</c:v>
                </c:pt>
                <c:pt idx="306">
                  <c:v>-2.01938</c:v>
                </c:pt>
                <c:pt idx="307">
                  <c:v>-2.0186799999999967</c:v>
                </c:pt>
                <c:pt idx="308">
                  <c:v>-2.0175700000000001</c:v>
                </c:pt>
                <c:pt idx="309">
                  <c:v>-2.0173399999999999</c:v>
                </c:pt>
                <c:pt idx="310">
                  <c:v>-2.0167799999999967</c:v>
                </c:pt>
                <c:pt idx="311">
                  <c:v>-2.0151599999999967</c:v>
                </c:pt>
                <c:pt idx="312">
                  <c:v>-2.0116799999999735</c:v>
                </c:pt>
                <c:pt idx="313">
                  <c:v>-2.00942</c:v>
                </c:pt>
                <c:pt idx="314">
                  <c:v>-2.0083799999999998</c:v>
                </c:pt>
                <c:pt idx="315">
                  <c:v>-2.0020099999999967</c:v>
                </c:pt>
                <c:pt idx="316">
                  <c:v>-2.0001699999999998</c:v>
                </c:pt>
                <c:pt idx="317">
                  <c:v>-1.998450000000014</c:v>
                </c:pt>
                <c:pt idx="318">
                  <c:v>-1.9980000000000122</c:v>
                </c:pt>
                <c:pt idx="319">
                  <c:v>-1.9921200000000001</c:v>
                </c:pt>
                <c:pt idx="320">
                  <c:v>-1.9912000000000001</c:v>
                </c:pt>
                <c:pt idx="321">
                  <c:v>-1.9894000000000001</c:v>
                </c:pt>
                <c:pt idx="322">
                  <c:v>-1.9884800000000133</c:v>
                </c:pt>
                <c:pt idx="323">
                  <c:v>-1.9881900000000001</c:v>
                </c:pt>
                <c:pt idx="324">
                  <c:v>-1.98587</c:v>
                </c:pt>
                <c:pt idx="325">
                  <c:v>-1.9777199999999999</c:v>
                </c:pt>
                <c:pt idx="326">
                  <c:v>-1.9747300000000001</c:v>
                </c:pt>
                <c:pt idx="327">
                  <c:v>-1.9736100000000001</c:v>
                </c:pt>
                <c:pt idx="328">
                  <c:v>-1.97323</c:v>
                </c:pt>
                <c:pt idx="329">
                  <c:v>-1.9709000000000001</c:v>
                </c:pt>
                <c:pt idx="330">
                  <c:v>-1.9685600000000001</c:v>
                </c:pt>
                <c:pt idx="331">
                  <c:v>-1.9672099999999999</c:v>
                </c:pt>
                <c:pt idx="332">
                  <c:v>-1.9660600000000001</c:v>
                </c:pt>
                <c:pt idx="333">
                  <c:v>-1.96576</c:v>
                </c:pt>
                <c:pt idx="334">
                  <c:v>-1.9594199999999999</c:v>
                </c:pt>
                <c:pt idx="335">
                  <c:v>-1.95764</c:v>
                </c:pt>
                <c:pt idx="336">
                  <c:v>-1.9539299999999891</c:v>
                </c:pt>
                <c:pt idx="337">
                  <c:v>-1.9495100000000001</c:v>
                </c:pt>
                <c:pt idx="338">
                  <c:v>-1.9464600000000001</c:v>
                </c:pt>
                <c:pt idx="339">
                  <c:v>-1.9460299999999999</c:v>
                </c:pt>
                <c:pt idx="340">
                  <c:v>-1.9442900000000001</c:v>
                </c:pt>
                <c:pt idx="341">
                  <c:v>-1.9417</c:v>
                </c:pt>
                <c:pt idx="342">
                  <c:v>-1.9400900000000001</c:v>
                </c:pt>
                <c:pt idx="343">
                  <c:v>-1.9387799999999999</c:v>
                </c:pt>
                <c:pt idx="344">
                  <c:v>-1.9360600000000001</c:v>
                </c:pt>
                <c:pt idx="345">
                  <c:v>-1.9339500000000001</c:v>
                </c:pt>
                <c:pt idx="346">
                  <c:v>-1.9334100000000001</c:v>
                </c:pt>
                <c:pt idx="347">
                  <c:v>-1.92862</c:v>
                </c:pt>
                <c:pt idx="348">
                  <c:v>-1.92259</c:v>
                </c:pt>
                <c:pt idx="349">
                  <c:v>-1.9215</c:v>
                </c:pt>
                <c:pt idx="350">
                  <c:v>-1.9195899999999999</c:v>
                </c:pt>
                <c:pt idx="351">
                  <c:v>-1.9194500000000001</c:v>
                </c:pt>
                <c:pt idx="352">
                  <c:v>-1.9126000000000001</c:v>
                </c:pt>
                <c:pt idx="353">
                  <c:v>-1.9120400000000108</c:v>
                </c:pt>
                <c:pt idx="354">
                  <c:v>-1.91096</c:v>
                </c:pt>
                <c:pt idx="355">
                  <c:v>-1.90913</c:v>
                </c:pt>
                <c:pt idx="356">
                  <c:v>-1.90795</c:v>
                </c:pt>
                <c:pt idx="357">
                  <c:v>-1.90778</c:v>
                </c:pt>
                <c:pt idx="358">
                  <c:v>-1.90747</c:v>
                </c:pt>
                <c:pt idx="359">
                  <c:v>-1.9060800000000122</c:v>
                </c:pt>
                <c:pt idx="360">
                  <c:v>-1.9057199999999999</c:v>
                </c:pt>
                <c:pt idx="361">
                  <c:v>-1.9047700000000001</c:v>
                </c:pt>
                <c:pt idx="362">
                  <c:v>-1.9043600000000001</c:v>
                </c:pt>
                <c:pt idx="363">
                  <c:v>-1.9042500000000122</c:v>
                </c:pt>
                <c:pt idx="364">
                  <c:v>-1.90273</c:v>
                </c:pt>
                <c:pt idx="365">
                  <c:v>-1.9022699999999999</c:v>
                </c:pt>
                <c:pt idx="366">
                  <c:v>-1.9012500000000001</c:v>
                </c:pt>
                <c:pt idx="367">
                  <c:v>-1.8997599999999999</c:v>
                </c:pt>
                <c:pt idx="368">
                  <c:v>-1.8993800000000001</c:v>
                </c:pt>
                <c:pt idx="369">
                  <c:v>-1.8977599999999999</c:v>
                </c:pt>
                <c:pt idx="370">
                  <c:v>-1.89578</c:v>
                </c:pt>
                <c:pt idx="371">
                  <c:v>-1.89551</c:v>
                </c:pt>
                <c:pt idx="372">
                  <c:v>-1.8936599999999999</c:v>
                </c:pt>
                <c:pt idx="373">
                  <c:v>-1.8917299999999877</c:v>
                </c:pt>
                <c:pt idx="374">
                  <c:v>-1.8891199999999999</c:v>
                </c:pt>
                <c:pt idx="375">
                  <c:v>-1.8890899999999999</c:v>
                </c:pt>
                <c:pt idx="376">
                  <c:v>-1.8849899999999999</c:v>
                </c:pt>
                <c:pt idx="377">
                  <c:v>-1.88493</c:v>
                </c:pt>
                <c:pt idx="378">
                  <c:v>-1.88171</c:v>
                </c:pt>
                <c:pt idx="379">
                  <c:v>-1.87937</c:v>
                </c:pt>
                <c:pt idx="380">
                  <c:v>-1.8785400000000001</c:v>
                </c:pt>
                <c:pt idx="381">
                  <c:v>-1.87513</c:v>
                </c:pt>
                <c:pt idx="382">
                  <c:v>-1.8751100000000001</c:v>
                </c:pt>
                <c:pt idx="383">
                  <c:v>-1.8740800000000108</c:v>
                </c:pt>
                <c:pt idx="384">
                  <c:v>-1.87195</c:v>
                </c:pt>
                <c:pt idx="385">
                  <c:v>-1.8702700000000001</c:v>
                </c:pt>
                <c:pt idx="386">
                  <c:v>-1.86819</c:v>
                </c:pt>
                <c:pt idx="387">
                  <c:v>-1.86802</c:v>
                </c:pt>
                <c:pt idx="388">
                  <c:v>-1.8663000000000001</c:v>
                </c:pt>
                <c:pt idx="389">
                  <c:v>-1.8662799999999999</c:v>
                </c:pt>
                <c:pt idx="390">
                  <c:v>-1.8656899999999998</c:v>
                </c:pt>
                <c:pt idx="391">
                  <c:v>-1.86144</c:v>
                </c:pt>
                <c:pt idx="392">
                  <c:v>-1.8603400000000001</c:v>
                </c:pt>
                <c:pt idx="393">
                  <c:v>-1.85745</c:v>
                </c:pt>
                <c:pt idx="394">
                  <c:v>-1.8560300000000001</c:v>
                </c:pt>
                <c:pt idx="395">
                  <c:v>-1.85419</c:v>
                </c:pt>
                <c:pt idx="396">
                  <c:v>-1.85293</c:v>
                </c:pt>
                <c:pt idx="397">
                  <c:v>-1.8525199999999999</c:v>
                </c:pt>
                <c:pt idx="398">
                  <c:v>-1.8520399999999999</c:v>
                </c:pt>
                <c:pt idx="399">
                  <c:v>-1.8489500000000001</c:v>
                </c:pt>
                <c:pt idx="400">
                  <c:v>-1.84714</c:v>
                </c:pt>
                <c:pt idx="401">
                  <c:v>-1.8425499999999999</c:v>
                </c:pt>
                <c:pt idx="402">
                  <c:v>-1.8384199999999999</c:v>
                </c:pt>
                <c:pt idx="403">
                  <c:v>-1.83754</c:v>
                </c:pt>
                <c:pt idx="404">
                  <c:v>-1.83639</c:v>
                </c:pt>
                <c:pt idx="405">
                  <c:v>-1.8359399999999877</c:v>
                </c:pt>
                <c:pt idx="406">
                  <c:v>-1.83508</c:v>
                </c:pt>
                <c:pt idx="407">
                  <c:v>-1.8347899999999999</c:v>
                </c:pt>
                <c:pt idx="408">
                  <c:v>-1.8340399999999999</c:v>
                </c:pt>
                <c:pt idx="409">
                  <c:v>-1.8339899999999998</c:v>
                </c:pt>
                <c:pt idx="410">
                  <c:v>-1.82857</c:v>
                </c:pt>
                <c:pt idx="411">
                  <c:v>-1.82751</c:v>
                </c:pt>
                <c:pt idx="412">
                  <c:v>-1.82467</c:v>
                </c:pt>
                <c:pt idx="413">
                  <c:v>-1.82439</c:v>
                </c:pt>
                <c:pt idx="414">
                  <c:v>-1.8237199999999998</c:v>
                </c:pt>
                <c:pt idx="415">
                  <c:v>-1.8203400000000001</c:v>
                </c:pt>
                <c:pt idx="416">
                  <c:v>-1.8182100000000001</c:v>
                </c:pt>
                <c:pt idx="417">
                  <c:v>-1.8162799999999999</c:v>
                </c:pt>
                <c:pt idx="418">
                  <c:v>-1.8143199999999999</c:v>
                </c:pt>
                <c:pt idx="419">
                  <c:v>-1.8131199999999998</c:v>
                </c:pt>
                <c:pt idx="420">
                  <c:v>-1.81304</c:v>
                </c:pt>
                <c:pt idx="421">
                  <c:v>-1.8123</c:v>
                </c:pt>
                <c:pt idx="422">
                  <c:v>-1.8118599999999998</c:v>
                </c:pt>
                <c:pt idx="423">
                  <c:v>-1.80707</c:v>
                </c:pt>
                <c:pt idx="424">
                  <c:v>-1.8068899999999999</c:v>
                </c:pt>
                <c:pt idx="425">
                  <c:v>-1.80623</c:v>
                </c:pt>
                <c:pt idx="426">
                  <c:v>-1.8041</c:v>
                </c:pt>
                <c:pt idx="427">
                  <c:v>-1.80274</c:v>
                </c:pt>
                <c:pt idx="428">
                  <c:v>-1.8003100000000001</c:v>
                </c:pt>
                <c:pt idx="429">
                  <c:v>-1.79864</c:v>
                </c:pt>
                <c:pt idx="430">
                  <c:v>-1.7973999999999879</c:v>
                </c:pt>
                <c:pt idx="431">
                  <c:v>-1.79494</c:v>
                </c:pt>
                <c:pt idx="432">
                  <c:v>-1.7902100000000001</c:v>
                </c:pt>
                <c:pt idx="433">
                  <c:v>-1.78945</c:v>
                </c:pt>
                <c:pt idx="434">
                  <c:v>-1.7893999999999874</c:v>
                </c:pt>
                <c:pt idx="435">
                  <c:v>-1.7874899999999998</c:v>
                </c:pt>
                <c:pt idx="436">
                  <c:v>-1.78738</c:v>
                </c:pt>
                <c:pt idx="437">
                  <c:v>-1.7856699999999865</c:v>
                </c:pt>
                <c:pt idx="438">
                  <c:v>-1.7827500000000001</c:v>
                </c:pt>
                <c:pt idx="439">
                  <c:v>-1.78209</c:v>
                </c:pt>
                <c:pt idx="440">
                  <c:v>-1.78207</c:v>
                </c:pt>
                <c:pt idx="441">
                  <c:v>-1.7798299999999838</c:v>
                </c:pt>
                <c:pt idx="442">
                  <c:v>-1.7793899999999998</c:v>
                </c:pt>
                <c:pt idx="443">
                  <c:v>-1.7757899999999998</c:v>
                </c:pt>
                <c:pt idx="444">
                  <c:v>-1.77555</c:v>
                </c:pt>
                <c:pt idx="445">
                  <c:v>-1.7704</c:v>
                </c:pt>
                <c:pt idx="446">
                  <c:v>-1.7702899999999999</c:v>
                </c:pt>
                <c:pt idx="447">
                  <c:v>-1.7696499999999891</c:v>
                </c:pt>
                <c:pt idx="448">
                  <c:v>-1.7663800000000001</c:v>
                </c:pt>
                <c:pt idx="449">
                  <c:v>-1.7633999999999865</c:v>
                </c:pt>
                <c:pt idx="450">
                  <c:v>-1.7605999999999891</c:v>
                </c:pt>
                <c:pt idx="451">
                  <c:v>-1.76048</c:v>
                </c:pt>
                <c:pt idx="452">
                  <c:v>-1.7598199999999891</c:v>
                </c:pt>
                <c:pt idx="453">
                  <c:v>-1.7579899999999891</c:v>
                </c:pt>
                <c:pt idx="454">
                  <c:v>-1.7558999999999838</c:v>
                </c:pt>
                <c:pt idx="455">
                  <c:v>-1.7558099999999865</c:v>
                </c:pt>
                <c:pt idx="456">
                  <c:v>-1.7541899999999999</c:v>
                </c:pt>
                <c:pt idx="457">
                  <c:v>-1.7534899999999998</c:v>
                </c:pt>
                <c:pt idx="458">
                  <c:v>-1.75254</c:v>
                </c:pt>
                <c:pt idx="459">
                  <c:v>-1.75247</c:v>
                </c:pt>
                <c:pt idx="460">
                  <c:v>-1.7496399999999865</c:v>
                </c:pt>
                <c:pt idx="461">
                  <c:v>-1.7487999999999877</c:v>
                </c:pt>
                <c:pt idx="462">
                  <c:v>-1.7444</c:v>
                </c:pt>
                <c:pt idx="463">
                  <c:v>-1.7426599999999999</c:v>
                </c:pt>
                <c:pt idx="464">
                  <c:v>-1.74095</c:v>
                </c:pt>
                <c:pt idx="465">
                  <c:v>-1.7294299999999838</c:v>
                </c:pt>
                <c:pt idx="466">
                  <c:v>-1.7268299999999865</c:v>
                </c:pt>
                <c:pt idx="467">
                  <c:v>-1.7263999999999891</c:v>
                </c:pt>
                <c:pt idx="468">
                  <c:v>-1.7253199999999898</c:v>
                </c:pt>
                <c:pt idx="469">
                  <c:v>-1.721009999999989</c:v>
                </c:pt>
                <c:pt idx="470">
                  <c:v>-1.72035</c:v>
                </c:pt>
                <c:pt idx="471">
                  <c:v>-1.7194499999999884</c:v>
                </c:pt>
                <c:pt idx="472">
                  <c:v>-1.7186599999999999</c:v>
                </c:pt>
                <c:pt idx="473">
                  <c:v>-1.7143699999999891</c:v>
                </c:pt>
                <c:pt idx="474">
                  <c:v>-1.7133699999999858</c:v>
                </c:pt>
                <c:pt idx="475">
                  <c:v>-1.71231</c:v>
                </c:pt>
                <c:pt idx="476">
                  <c:v>-1.7114699999999841</c:v>
                </c:pt>
                <c:pt idx="477">
                  <c:v>-1.7107199999999998</c:v>
                </c:pt>
                <c:pt idx="478">
                  <c:v>-1.7079899999999877</c:v>
                </c:pt>
                <c:pt idx="479">
                  <c:v>-1.7073799999999877</c:v>
                </c:pt>
                <c:pt idx="480">
                  <c:v>-1.7057699999999822</c:v>
                </c:pt>
                <c:pt idx="481">
                  <c:v>-1.7040899999999999</c:v>
                </c:pt>
                <c:pt idx="482">
                  <c:v>-1.7040500000000001</c:v>
                </c:pt>
                <c:pt idx="483">
                  <c:v>-1.7036599999999891</c:v>
                </c:pt>
                <c:pt idx="484">
                  <c:v>-1.7034999999999834</c:v>
                </c:pt>
                <c:pt idx="485">
                  <c:v>-1.7007299999999865</c:v>
                </c:pt>
                <c:pt idx="486">
                  <c:v>-1.70024</c:v>
                </c:pt>
                <c:pt idx="487">
                  <c:v>-1.69909</c:v>
                </c:pt>
                <c:pt idx="488">
                  <c:v>-1.69726</c:v>
                </c:pt>
                <c:pt idx="489">
                  <c:v>-1.6972</c:v>
                </c:pt>
                <c:pt idx="490">
                  <c:v>-1.6968700000000001</c:v>
                </c:pt>
                <c:pt idx="491">
                  <c:v>-1.6952700000000001</c:v>
                </c:pt>
                <c:pt idx="492">
                  <c:v>-1.6946099999999999</c:v>
                </c:pt>
                <c:pt idx="493">
                  <c:v>-1.6936599999999999</c:v>
                </c:pt>
                <c:pt idx="494">
                  <c:v>-1.6932499999999999</c:v>
                </c:pt>
                <c:pt idx="495">
                  <c:v>-1.6898199999999999</c:v>
                </c:pt>
                <c:pt idx="496">
                  <c:v>-1.6888500000000108</c:v>
                </c:pt>
                <c:pt idx="497">
                  <c:v>-1.6885300000000001</c:v>
                </c:pt>
                <c:pt idx="498">
                  <c:v>-1.68564</c:v>
                </c:pt>
                <c:pt idx="499">
                  <c:v>-1.68546</c:v>
                </c:pt>
                <c:pt idx="500">
                  <c:v>-1.6836899999999999</c:v>
                </c:pt>
                <c:pt idx="501">
                  <c:v>-1.67876</c:v>
                </c:pt>
                <c:pt idx="502">
                  <c:v>-1.67761</c:v>
                </c:pt>
                <c:pt idx="503">
                  <c:v>-1.67649</c:v>
                </c:pt>
                <c:pt idx="504">
                  <c:v>-1.6753</c:v>
                </c:pt>
                <c:pt idx="505">
                  <c:v>-1.67469</c:v>
                </c:pt>
                <c:pt idx="506">
                  <c:v>-1.67361</c:v>
                </c:pt>
                <c:pt idx="507">
                  <c:v>-1.67083</c:v>
                </c:pt>
                <c:pt idx="508">
                  <c:v>-1.66534</c:v>
                </c:pt>
                <c:pt idx="509">
                  <c:v>-1.6641699999999999</c:v>
                </c:pt>
                <c:pt idx="510">
                  <c:v>-1.65812</c:v>
                </c:pt>
                <c:pt idx="511">
                  <c:v>-1.65662</c:v>
                </c:pt>
                <c:pt idx="512">
                  <c:v>-1.65462</c:v>
                </c:pt>
                <c:pt idx="513">
                  <c:v>-1.65032</c:v>
                </c:pt>
                <c:pt idx="514">
                  <c:v>-1.6500400000000108</c:v>
                </c:pt>
                <c:pt idx="515">
                  <c:v>-1.6500000000000001</c:v>
                </c:pt>
                <c:pt idx="516">
                  <c:v>-1.6496599999999999</c:v>
                </c:pt>
                <c:pt idx="517">
                  <c:v>-1.64859</c:v>
                </c:pt>
                <c:pt idx="518">
                  <c:v>-1.6481600000000001</c:v>
                </c:pt>
                <c:pt idx="519">
                  <c:v>-1.6477299999999877</c:v>
                </c:pt>
                <c:pt idx="520">
                  <c:v>-1.64683</c:v>
                </c:pt>
                <c:pt idx="521">
                  <c:v>-1.6434599999999999</c:v>
                </c:pt>
                <c:pt idx="522">
                  <c:v>-1.6426000000000001</c:v>
                </c:pt>
                <c:pt idx="523">
                  <c:v>-1.6371899999999999</c:v>
                </c:pt>
                <c:pt idx="524">
                  <c:v>-1.63012</c:v>
                </c:pt>
                <c:pt idx="525">
                  <c:v>-1.6297699999999891</c:v>
                </c:pt>
                <c:pt idx="526">
                  <c:v>-1.62459</c:v>
                </c:pt>
                <c:pt idx="527">
                  <c:v>-1.6240500000000122</c:v>
                </c:pt>
                <c:pt idx="528">
                  <c:v>-1.62043</c:v>
                </c:pt>
                <c:pt idx="529">
                  <c:v>-1.6195899999999999</c:v>
                </c:pt>
                <c:pt idx="530">
                  <c:v>-1.61876</c:v>
                </c:pt>
                <c:pt idx="531">
                  <c:v>-1.61764</c:v>
                </c:pt>
                <c:pt idx="532">
                  <c:v>-1.61754</c:v>
                </c:pt>
                <c:pt idx="533">
                  <c:v>-1.6162099999999999</c:v>
                </c:pt>
                <c:pt idx="534">
                  <c:v>-1.6146799999999999</c:v>
                </c:pt>
                <c:pt idx="535">
                  <c:v>-1.6140800000000108</c:v>
                </c:pt>
                <c:pt idx="536">
                  <c:v>-1.61375</c:v>
                </c:pt>
                <c:pt idx="537">
                  <c:v>-1.6136699999999891</c:v>
                </c:pt>
                <c:pt idx="538">
                  <c:v>-1.6131</c:v>
                </c:pt>
                <c:pt idx="539">
                  <c:v>-1.6108499999999999</c:v>
                </c:pt>
                <c:pt idx="540">
                  <c:v>-1.6059699999999877</c:v>
                </c:pt>
                <c:pt idx="541">
                  <c:v>-1.6026199999999999</c:v>
                </c:pt>
                <c:pt idx="542">
                  <c:v>-1.60233</c:v>
                </c:pt>
                <c:pt idx="543">
                  <c:v>-1.60155</c:v>
                </c:pt>
                <c:pt idx="544">
                  <c:v>-1.5988800000000001</c:v>
                </c:pt>
                <c:pt idx="545">
                  <c:v>-1.5988100000000001</c:v>
                </c:pt>
                <c:pt idx="546">
                  <c:v>-1.5977299999999865</c:v>
                </c:pt>
                <c:pt idx="547">
                  <c:v>-1.59727</c:v>
                </c:pt>
                <c:pt idx="548">
                  <c:v>-1.5930500000000001</c:v>
                </c:pt>
                <c:pt idx="549">
                  <c:v>-1.58701</c:v>
                </c:pt>
                <c:pt idx="550">
                  <c:v>-1.5860500000000108</c:v>
                </c:pt>
                <c:pt idx="551">
                  <c:v>-1.5860300000000001</c:v>
                </c:pt>
                <c:pt idx="552">
                  <c:v>-1.58548</c:v>
                </c:pt>
                <c:pt idx="553">
                  <c:v>-1.5831500000000001</c:v>
                </c:pt>
                <c:pt idx="554">
                  <c:v>-1.58209</c:v>
                </c:pt>
                <c:pt idx="555">
                  <c:v>-1.58084</c:v>
                </c:pt>
                <c:pt idx="556">
                  <c:v>-1.58022</c:v>
                </c:pt>
                <c:pt idx="557">
                  <c:v>-1.5795399999999891</c:v>
                </c:pt>
                <c:pt idx="558">
                  <c:v>-1.5787100000000001</c:v>
                </c:pt>
                <c:pt idx="559">
                  <c:v>-1.5782799999999999</c:v>
                </c:pt>
                <c:pt idx="560">
                  <c:v>-1.5763</c:v>
                </c:pt>
                <c:pt idx="561">
                  <c:v>-1.5759199999999998</c:v>
                </c:pt>
                <c:pt idx="562">
                  <c:v>-1.57433</c:v>
                </c:pt>
                <c:pt idx="563">
                  <c:v>-1.5726100000000001</c:v>
                </c:pt>
                <c:pt idx="564">
                  <c:v>-1.5714199999999998</c:v>
                </c:pt>
                <c:pt idx="565">
                  <c:v>-1.5706</c:v>
                </c:pt>
                <c:pt idx="566">
                  <c:v>-1.5699699999999865</c:v>
                </c:pt>
                <c:pt idx="567">
                  <c:v>-1.5677999999999865</c:v>
                </c:pt>
                <c:pt idx="568">
                  <c:v>-1.56671</c:v>
                </c:pt>
                <c:pt idx="569">
                  <c:v>-1.5657299999999863</c:v>
                </c:pt>
                <c:pt idx="570">
                  <c:v>-1.56202</c:v>
                </c:pt>
                <c:pt idx="571">
                  <c:v>-1.5611199999999998</c:v>
                </c:pt>
                <c:pt idx="572">
                  <c:v>-1.5610599999999999</c:v>
                </c:pt>
                <c:pt idx="573">
                  <c:v>-1.5597999999999865</c:v>
                </c:pt>
                <c:pt idx="574">
                  <c:v>-1.5557799999999891</c:v>
                </c:pt>
                <c:pt idx="575">
                  <c:v>-1.5554599999999998</c:v>
                </c:pt>
                <c:pt idx="576">
                  <c:v>-1.55528</c:v>
                </c:pt>
                <c:pt idx="577">
                  <c:v>-1.55525</c:v>
                </c:pt>
                <c:pt idx="578">
                  <c:v>-1.5545100000000001</c:v>
                </c:pt>
                <c:pt idx="579">
                  <c:v>-1.5523800000000001</c:v>
                </c:pt>
                <c:pt idx="580">
                  <c:v>-1.5514299999999865</c:v>
                </c:pt>
                <c:pt idx="581">
                  <c:v>-1.5507299999999891</c:v>
                </c:pt>
                <c:pt idx="582">
                  <c:v>-1.5499799999999877</c:v>
                </c:pt>
                <c:pt idx="583">
                  <c:v>-1.5468999999999891</c:v>
                </c:pt>
                <c:pt idx="584">
                  <c:v>-1.5454199999999998</c:v>
                </c:pt>
                <c:pt idx="585">
                  <c:v>-1.5446199999999999</c:v>
                </c:pt>
                <c:pt idx="586">
                  <c:v>-1.54209</c:v>
                </c:pt>
                <c:pt idx="587">
                  <c:v>-1.5420700000000001</c:v>
                </c:pt>
                <c:pt idx="588">
                  <c:v>-1.5415899999999998</c:v>
                </c:pt>
                <c:pt idx="589">
                  <c:v>-1.5411199999999998</c:v>
                </c:pt>
                <c:pt idx="590">
                  <c:v>-1.5410299999999877</c:v>
                </c:pt>
                <c:pt idx="591">
                  <c:v>-1.5401499999999999</c:v>
                </c:pt>
                <c:pt idx="592">
                  <c:v>-1.5400700000000001</c:v>
                </c:pt>
                <c:pt idx="593">
                  <c:v>-1.5352399999999891</c:v>
                </c:pt>
                <c:pt idx="594">
                  <c:v>-1.5349299999999877</c:v>
                </c:pt>
                <c:pt idx="595">
                  <c:v>-1.53485</c:v>
                </c:pt>
                <c:pt idx="596">
                  <c:v>-1.5295999999999863</c:v>
                </c:pt>
                <c:pt idx="597">
                  <c:v>-1.5290199999999998</c:v>
                </c:pt>
                <c:pt idx="598">
                  <c:v>-1.5289999999999877</c:v>
                </c:pt>
                <c:pt idx="599">
                  <c:v>-1.52874</c:v>
                </c:pt>
                <c:pt idx="600">
                  <c:v>-1.5278499999999891</c:v>
                </c:pt>
                <c:pt idx="601">
                  <c:v>-1.5271999999999877</c:v>
                </c:pt>
                <c:pt idx="602">
                  <c:v>-1.5267999999999891</c:v>
                </c:pt>
                <c:pt idx="603">
                  <c:v>-1.5249999999999877</c:v>
                </c:pt>
                <c:pt idx="604">
                  <c:v>-1.5217199999999891</c:v>
                </c:pt>
                <c:pt idx="605">
                  <c:v>-1.5214799999999891</c:v>
                </c:pt>
                <c:pt idx="606">
                  <c:v>-1.5214199999999998</c:v>
                </c:pt>
                <c:pt idx="607">
                  <c:v>-1.52041</c:v>
                </c:pt>
                <c:pt idx="608">
                  <c:v>-1.5192699999999877</c:v>
                </c:pt>
                <c:pt idx="609">
                  <c:v>-1.51888</c:v>
                </c:pt>
                <c:pt idx="610">
                  <c:v>-1.51864</c:v>
                </c:pt>
                <c:pt idx="611">
                  <c:v>-1.51705</c:v>
                </c:pt>
                <c:pt idx="612">
                  <c:v>-1.51695</c:v>
                </c:pt>
                <c:pt idx="613">
                  <c:v>-1.51631</c:v>
                </c:pt>
                <c:pt idx="614">
                  <c:v>-1.5133199999999998</c:v>
                </c:pt>
                <c:pt idx="615">
                  <c:v>-1.51264</c:v>
                </c:pt>
                <c:pt idx="616">
                  <c:v>-1.50831</c:v>
                </c:pt>
                <c:pt idx="617">
                  <c:v>-1.50515</c:v>
                </c:pt>
                <c:pt idx="618">
                  <c:v>-1.5050299999999865</c:v>
                </c:pt>
                <c:pt idx="619">
                  <c:v>-1.5013699999999865</c:v>
                </c:pt>
                <c:pt idx="620">
                  <c:v>-1.5005500000000001</c:v>
                </c:pt>
                <c:pt idx="621">
                  <c:v>-1.4997699999999841</c:v>
                </c:pt>
                <c:pt idx="622">
                  <c:v>-1.4990699999999877</c:v>
                </c:pt>
                <c:pt idx="623">
                  <c:v>-1.4900800000000001</c:v>
                </c:pt>
                <c:pt idx="624">
                  <c:v>-1.4878699999999838</c:v>
                </c:pt>
                <c:pt idx="625">
                  <c:v>-1.4864999999999891</c:v>
                </c:pt>
                <c:pt idx="626">
                  <c:v>-1.4860199999999999</c:v>
                </c:pt>
                <c:pt idx="627">
                  <c:v>-1.4855599999999998</c:v>
                </c:pt>
                <c:pt idx="628">
                  <c:v>-1.4842199999999999</c:v>
                </c:pt>
                <c:pt idx="629">
                  <c:v>-1.4823599999999999</c:v>
                </c:pt>
                <c:pt idx="630">
                  <c:v>-1.4813099999999877</c:v>
                </c:pt>
                <c:pt idx="631">
                  <c:v>-1.48034</c:v>
                </c:pt>
                <c:pt idx="632">
                  <c:v>-1.4795799999999877</c:v>
                </c:pt>
                <c:pt idx="633">
                  <c:v>-1.4790899999999998</c:v>
                </c:pt>
                <c:pt idx="634">
                  <c:v>-1.4788599999999998</c:v>
                </c:pt>
                <c:pt idx="635">
                  <c:v>-1.4782</c:v>
                </c:pt>
                <c:pt idx="636">
                  <c:v>-1.47817</c:v>
                </c:pt>
                <c:pt idx="637">
                  <c:v>-1.478</c:v>
                </c:pt>
                <c:pt idx="638">
                  <c:v>-1.4773499999999891</c:v>
                </c:pt>
                <c:pt idx="639">
                  <c:v>-1.4771599999999998</c:v>
                </c:pt>
                <c:pt idx="640">
                  <c:v>-1.4756499999999877</c:v>
                </c:pt>
                <c:pt idx="641">
                  <c:v>-1.4754799999999877</c:v>
                </c:pt>
                <c:pt idx="642">
                  <c:v>-1.4737499999999877</c:v>
                </c:pt>
                <c:pt idx="643">
                  <c:v>-1.4734299999999838</c:v>
                </c:pt>
                <c:pt idx="644">
                  <c:v>-1.4715399999999863</c:v>
                </c:pt>
                <c:pt idx="645">
                  <c:v>-1.47081</c:v>
                </c:pt>
                <c:pt idx="646">
                  <c:v>-1.47071</c:v>
                </c:pt>
                <c:pt idx="647">
                  <c:v>-1.46848</c:v>
                </c:pt>
                <c:pt idx="648">
                  <c:v>-1.468</c:v>
                </c:pt>
                <c:pt idx="649">
                  <c:v>-1.4675599999999998</c:v>
                </c:pt>
                <c:pt idx="650">
                  <c:v>-1.4669899999999998</c:v>
                </c:pt>
                <c:pt idx="651">
                  <c:v>-1.4669099999999891</c:v>
                </c:pt>
                <c:pt idx="652">
                  <c:v>-1.4652199999999918</c:v>
                </c:pt>
                <c:pt idx="653">
                  <c:v>-1.4645899999999998</c:v>
                </c:pt>
                <c:pt idx="654">
                  <c:v>-1.464</c:v>
                </c:pt>
                <c:pt idx="655">
                  <c:v>-1.4626999999999877</c:v>
                </c:pt>
                <c:pt idx="656">
                  <c:v>-1.461809999999985</c:v>
                </c:pt>
                <c:pt idx="657">
                  <c:v>-1.45838</c:v>
                </c:pt>
                <c:pt idx="658">
                  <c:v>-1.457979999999985</c:v>
                </c:pt>
                <c:pt idx="659">
                  <c:v>-1.45455</c:v>
                </c:pt>
                <c:pt idx="660">
                  <c:v>-1.4516399999999841</c:v>
                </c:pt>
                <c:pt idx="661">
                  <c:v>-1.4505899999999998</c:v>
                </c:pt>
                <c:pt idx="662">
                  <c:v>-1.4504599999999999</c:v>
                </c:pt>
                <c:pt idx="663">
                  <c:v>-1.45031</c:v>
                </c:pt>
                <c:pt idx="664">
                  <c:v>-1.44841</c:v>
                </c:pt>
                <c:pt idx="665">
                  <c:v>-1.4463999999999877</c:v>
                </c:pt>
                <c:pt idx="666">
                  <c:v>-1.4459799999999841</c:v>
                </c:pt>
                <c:pt idx="667">
                  <c:v>-1.4457499999999865</c:v>
                </c:pt>
                <c:pt idx="668">
                  <c:v>-1.4441199999999998</c:v>
                </c:pt>
                <c:pt idx="669">
                  <c:v>-1.4428799999999891</c:v>
                </c:pt>
                <c:pt idx="670">
                  <c:v>-1.4353999999999822</c:v>
                </c:pt>
                <c:pt idx="671">
                  <c:v>-1.4322199999999998</c:v>
                </c:pt>
                <c:pt idx="672">
                  <c:v>-1.4304599999999998</c:v>
                </c:pt>
                <c:pt idx="673">
                  <c:v>-1.4293299999999809</c:v>
                </c:pt>
                <c:pt idx="674">
                  <c:v>-1.4281199999999998</c:v>
                </c:pt>
                <c:pt idx="675">
                  <c:v>-1.4259899999999861</c:v>
                </c:pt>
                <c:pt idx="676">
                  <c:v>-1.4258499999999863</c:v>
                </c:pt>
                <c:pt idx="677">
                  <c:v>-1.4256799999999856</c:v>
                </c:pt>
                <c:pt idx="678">
                  <c:v>-1.4241999999999877</c:v>
                </c:pt>
                <c:pt idx="679">
                  <c:v>-1.4169599999999998</c:v>
                </c:pt>
                <c:pt idx="680">
                  <c:v>-1.4116599999999877</c:v>
                </c:pt>
                <c:pt idx="681">
                  <c:v>-1.4112499999999877</c:v>
                </c:pt>
                <c:pt idx="682">
                  <c:v>-1.4096699999999807</c:v>
                </c:pt>
                <c:pt idx="683">
                  <c:v>-1.4085999999999865</c:v>
                </c:pt>
                <c:pt idx="684">
                  <c:v>-1.40645</c:v>
                </c:pt>
                <c:pt idx="685">
                  <c:v>-1.4061399999999891</c:v>
                </c:pt>
                <c:pt idx="686">
                  <c:v>-1.4043199999999998</c:v>
                </c:pt>
                <c:pt idx="687">
                  <c:v>-1.4038699999999784</c:v>
                </c:pt>
                <c:pt idx="688">
                  <c:v>-1.403779999999984</c:v>
                </c:pt>
                <c:pt idx="689">
                  <c:v>-1.39991</c:v>
                </c:pt>
                <c:pt idx="690">
                  <c:v>-1.3998299999999877</c:v>
                </c:pt>
                <c:pt idx="691">
                  <c:v>-1.3992500000000001</c:v>
                </c:pt>
                <c:pt idx="692">
                  <c:v>-1.3987700000000001</c:v>
                </c:pt>
                <c:pt idx="693">
                  <c:v>-1.3982500000000122</c:v>
                </c:pt>
                <c:pt idx="694">
                  <c:v>-1.3965799999999999</c:v>
                </c:pt>
                <c:pt idx="695">
                  <c:v>-1.3962000000000001</c:v>
                </c:pt>
                <c:pt idx="696">
                  <c:v>-1.39602</c:v>
                </c:pt>
                <c:pt idx="697">
                  <c:v>-1.3948700000000001</c:v>
                </c:pt>
                <c:pt idx="698">
                  <c:v>-1.3943500000000115</c:v>
                </c:pt>
                <c:pt idx="699">
                  <c:v>-1.3930899999999999</c:v>
                </c:pt>
                <c:pt idx="700">
                  <c:v>-1.3930199999999999</c:v>
                </c:pt>
                <c:pt idx="701">
                  <c:v>-1.3927799999999999</c:v>
                </c:pt>
                <c:pt idx="702">
                  <c:v>-1.39185</c:v>
                </c:pt>
                <c:pt idx="703">
                  <c:v>-1.3881399999999999</c:v>
                </c:pt>
                <c:pt idx="704">
                  <c:v>-1.3864399999999999</c:v>
                </c:pt>
                <c:pt idx="705">
                  <c:v>-1.3839999999999877</c:v>
                </c:pt>
                <c:pt idx="706">
                  <c:v>-1.3831500000000001</c:v>
                </c:pt>
                <c:pt idx="707">
                  <c:v>-1.37893</c:v>
                </c:pt>
                <c:pt idx="708">
                  <c:v>-1.37751</c:v>
                </c:pt>
                <c:pt idx="709">
                  <c:v>-1.37643</c:v>
                </c:pt>
                <c:pt idx="710">
                  <c:v>-1.3764099999999999</c:v>
                </c:pt>
                <c:pt idx="711">
                  <c:v>-1.3749199999999999</c:v>
                </c:pt>
                <c:pt idx="712">
                  <c:v>-1.3707800000000001</c:v>
                </c:pt>
                <c:pt idx="713">
                  <c:v>-1.36924</c:v>
                </c:pt>
                <c:pt idx="714">
                  <c:v>-1.3687499999999999</c:v>
                </c:pt>
                <c:pt idx="715">
                  <c:v>-1.3686400000000001</c:v>
                </c:pt>
                <c:pt idx="716">
                  <c:v>-1.3673899999999999</c:v>
                </c:pt>
                <c:pt idx="717">
                  <c:v>-1.36626</c:v>
                </c:pt>
                <c:pt idx="718">
                  <c:v>-1.36195</c:v>
                </c:pt>
                <c:pt idx="719">
                  <c:v>-1.36161</c:v>
                </c:pt>
                <c:pt idx="720">
                  <c:v>-1.3605400000000001</c:v>
                </c:pt>
                <c:pt idx="721">
                  <c:v>-1.3577399999999891</c:v>
                </c:pt>
                <c:pt idx="722">
                  <c:v>-1.3569199999999999</c:v>
                </c:pt>
                <c:pt idx="723">
                  <c:v>-1.3564499999999999</c:v>
                </c:pt>
                <c:pt idx="724">
                  <c:v>-1.3562799999999999</c:v>
                </c:pt>
                <c:pt idx="725">
                  <c:v>-1.3538699999999877</c:v>
                </c:pt>
                <c:pt idx="726">
                  <c:v>-1.3472999999999891</c:v>
                </c:pt>
                <c:pt idx="727">
                  <c:v>-1.3471599999999999</c:v>
                </c:pt>
                <c:pt idx="728">
                  <c:v>-1.3465199999999999</c:v>
                </c:pt>
                <c:pt idx="729">
                  <c:v>-1.34636</c:v>
                </c:pt>
                <c:pt idx="730">
                  <c:v>-1.3427800000000001</c:v>
                </c:pt>
                <c:pt idx="731">
                  <c:v>-1.34144</c:v>
                </c:pt>
                <c:pt idx="732">
                  <c:v>-1.3411299999999891</c:v>
                </c:pt>
                <c:pt idx="733">
                  <c:v>-1.34108</c:v>
                </c:pt>
                <c:pt idx="734">
                  <c:v>-1.3393199999999998</c:v>
                </c:pt>
                <c:pt idx="735">
                  <c:v>-1.33894</c:v>
                </c:pt>
                <c:pt idx="736">
                  <c:v>-1.3380099999999999</c:v>
                </c:pt>
                <c:pt idx="737">
                  <c:v>-1.3276399999999891</c:v>
                </c:pt>
                <c:pt idx="738">
                  <c:v>-1.32504</c:v>
                </c:pt>
                <c:pt idx="739">
                  <c:v>-1.3218199999999998</c:v>
                </c:pt>
                <c:pt idx="740">
                  <c:v>-1.3213599999999999</c:v>
                </c:pt>
                <c:pt idx="741">
                  <c:v>-1.31911</c:v>
                </c:pt>
                <c:pt idx="742">
                  <c:v>-1.3132999999999877</c:v>
                </c:pt>
                <c:pt idx="743">
                  <c:v>-1.3126800000000001</c:v>
                </c:pt>
                <c:pt idx="744">
                  <c:v>-1.31016</c:v>
                </c:pt>
                <c:pt idx="745">
                  <c:v>-1.31003</c:v>
                </c:pt>
                <c:pt idx="746">
                  <c:v>-1.30246</c:v>
                </c:pt>
                <c:pt idx="747">
                  <c:v>-1.3021400000000001</c:v>
                </c:pt>
                <c:pt idx="748">
                  <c:v>-1.30081</c:v>
                </c:pt>
                <c:pt idx="749">
                  <c:v>-1.3006599999999999</c:v>
                </c:pt>
                <c:pt idx="750">
                  <c:v>-1.29497</c:v>
                </c:pt>
                <c:pt idx="751">
                  <c:v>-1.28854</c:v>
                </c:pt>
                <c:pt idx="752">
                  <c:v>-1.2881199999999999</c:v>
                </c:pt>
                <c:pt idx="753">
                  <c:v>-1.28603</c:v>
                </c:pt>
                <c:pt idx="754">
                  <c:v>-1.2858399999999865</c:v>
                </c:pt>
                <c:pt idx="755">
                  <c:v>-1.28437</c:v>
                </c:pt>
                <c:pt idx="756">
                  <c:v>-1.2806999999999891</c:v>
                </c:pt>
                <c:pt idx="757">
                  <c:v>-1.28051</c:v>
                </c:pt>
                <c:pt idx="758">
                  <c:v>-1.28016</c:v>
                </c:pt>
                <c:pt idx="759">
                  <c:v>-1.279729999999984</c:v>
                </c:pt>
                <c:pt idx="760">
                  <c:v>-1.2796999999999858</c:v>
                </c:pt>
                <c:pt idx="761">
                  <c:v>-1.2794399999999877</c:v>
                </c:pt>
                <c:pt idx="762">
                  <c:v>-1.2768199999999998</c:v>
                </c:pt>
                <c:pt idx="763">
                  <c:v>-1.2767199999999999</c:v>
                </c:pt>
                <c:pt idx="764">
                  <c:v>-1.2706899999999999</c:v>
                </c:pt>
                <c:pt idx="765">
                  <c:v>-1.2699299999999811</c:v>
                </c:pt>
                <c:pt idx="766">
                  <c:v>-1.2695299999999841</c:v>
                </c:pt>
                <c:pt idx="767">
                  <c:v>-1.26884</c:v>
                </c:pt>
                <c:pt idx="768">
                  <c:v>-1.26831</c:v>
                </c:pt>
                <c:pt idx="769">
                  <c:v>-1.2674099999999888</c:v>
                </c:pt>
                <c:pt idx="770">
                  <c:v>-1.26728</c:v>
                </c:pt>
                <c:pt idx="771">
                  <c:v>-1.2670699999999879</c:v>
                </c:pt>
                <c:pt idx="772">
                  <c:v>-1.2648599999999999</c:v>
                </c:pt>
                <c:pt idx="773">
                  <c:v>-1.2626899999999999</c:v>
                </c:pt>
                <c:pt idx="774">
                  <c:v>-1.261809999999987</c:v>
                </c:pt>
                <c:pt idx="775">
                  <c:v>-1.2598999999999838</c:v>
                </c:pt>
                <c:pt idx="776">
                  <c:v>-1.2595699999999865</c:v>
                </c:pt>
                <c:pt idx="777">
                  <c:v>-1.2593999999999865</c:v>
                </c:pt>
                <c:pt idx="778">
                  <c:v>-1.2578699999999841</c:v>
                </c:pt>
                <c:pt idx="779">
                  <c:v>-1.25678</c:v>
                </c:pt>
                <c:pt idx="780">
                  <c:v>-1.25495</c:v>
                </c:pt>
                <c:pt idx="781">
                  <c:v>-1.2517299999999822</c:v>
                </c:pt>
                <c:pt idx="782">
                  <c:v>-1.2515499999999891</c:v>
                </c:pt>
                <c:pt idx="783">
                  <c:v>-1.25108</c:v>
                </c:pt>
                <c:pt idx="784">
                  <c:v>-1.25074</c:v>
                </c:pt>
                <c:pt idx="785">
                  <c:v>-1.2499599999999891</c:v>
                </c:pt>
                <c:pt idx="786">
                  <c:v>-1.24875</c:v>
                </c:pt>
                <c:pt idx="787">
                  <c:v>-1.245269999999987</c:v>
                </c:pt>
                <c:pt idx="788">
                  <c:v>-1.2439099999999863</c:v>
                </c:pt>
                <c:pt idx="789">
                  <c:v>-1.2438399999999854</c:v>
                </c:pt>
                <c:pt idx="790">
                  <c:v>-1.2391899999999998</c:v>
                </c:pt>
                <c:pt idx="791">
                  <c:v>-1.237429999999984</c:v>
                </c:pt>
                <c:pt idx="792">
                  <c:v>-1.2370299999999865</c:v>
                </c:pt>
                <c:pt idx="793">
                  <c:v>-1.2367999999999877</c:v>
                </c:pt>
                <c:pt idx="794">
                  <c:v>-1.23638</c:v>
                </c:pt>
                <c:pt idx="795">
                  <c:v>-1.2360500000000001</c:v>
                </c:pt>
                <c:pt idx="796">
                  <c:v>-1.23603</c:v>
                </c:pt>
                <c:pt idx="797">
                  <c:v>-1.2355599999999998</c:v>
                </c:pt>
                <c:pt idx="798">
                  <c:v>-1.23525</c:v>
                </c:pt>
                <c:pt idx="799">
                  <c:v>-1.2341899999999999</c:v>
                </c:pt>
                <c:pt idx="800">
                  <c:v>-1.2332999999999863</c:v>
                </c:pt>
                <c:pt idx="801">
                  <c:v>-1.23234</c:v>
                </c:pt>
                <c:pt idx="802">
                  <c:v>-1.23211</c:v>
                </c:pt>
                <c:pt idx="803">
                  <c:v>-1.2296799999999879</c:v>
                </c:pt>
                <c:pt idx="804">
                  <c:v>-1.2260199999999999</c:v>
                </c:pt>
                <c:pt idx="805">
                  <c:v>-1.2250899999999998</c:v>
                </c:pt>
                <c:pt idx="806">
                  <c:v>-1.2234899999999918</c:v>
                </c:pt>
                <c:pt idx="807">
                  <c:v>-1.2200800000000001</c:v>
                </c:pt>
                <c:pt idx="808">
                  <c:v>-1.21915</c:v>
                </c:pt>
                <c:pt idx="809">
                  <c:v>-1.21905</c:v>
                </c:pt>
                <c:pt idx="810">
                  <c:v>-1.2165999999999877</c:v>
                </c:pt>
                <c:pt idx="811">
                  <c:v>-1.2158699999999816</c:v>
                </c:pt>
                <c:pt idx="812">
                  <c:v>-1.2154899999999891</c:v>
                </c:pt>
                <c:pt idx="813">
                  <c:v>-1.2152599999999998</c:v>
                </c:pt>
                <c:pt idx="814">
                  <c:v>-1.21404</c:v>
                </c:pt>
                <c:pt idx="815">
                  <c:v>-1.2135399999999863</c:v>
                </c:pt>
                <c:pt idx="816">
                  <c:v>-1.2124299999999877</c:v>
                </c:pt>
                <c:pt idx="817">
                  <c:v>-1.2115199999999891</c:v>
                </c:pt>
                <c:pt idx="818">
                  <c:v>-1.21038</c:v>
                </c:pt>
                <c:pt idx="819">
                  <c:v>-1.2081599999999999</c:v>
                </c:pt>
                <c:pt idx="820">
                  <c:v>-1.2052299999999838</c:v>
                </c:pt>
                <c:pt idx="821">
                  <c:v>-1.2035599999999891</c:v>
                </c:pt>
                <c:pt idx="822">
                  <c:v>-1.2032099999999877</c:v>
                </c:pt>
                <c:pt idx="823">
                  <c:v>-1.2028299999999863</c:v>
                </c:pt>
                <c:pt idx="824">
                  <c:v>-1.2016899999999888</c:v>
                </c:pt>
                <c:pt idx="825">
                  <c:v>-1.19987</c:v>
                </c:pt>
                <c:pt idx="826">
                  <c:v>-1.1995800000000001</c:v>
                </c:pt>
                <c:pt idx="827">
                  <c:v>-1.1986500000000122</c:v>
                </c:pt>
                <c:pt idx="828">
                  <c:v>-1.1924699999999999</c:v>
                </c:pt>
                <c:pt idx="829">
                  <c:v>-1.1904399999999999</c:v>
                </c:pt>
                <c:pt idx="830">
                  <c:v>-1.18879</c:v>
                </c:pt>
                <c:pt idx="831">
                  <c:v>-1.1887700000000001</c:v>
                </c:pt>
                <c:pt idx="832">
                  <c:v>-1.1881600000000001</c:v>
                </c:pt>
                <c:pt idx="833">
                  <c:v>-1.1873499999999999</c:v>
                </c:pt>
                <c:pt idx="834">
                  <c:v>-1.1853199999999999</c:v>
                </c:pt>
                <c:pt idx="835">
                  <c:v>-1.18442</c:v>
                </c:pt>
                <c:pt idx="836">
                  <c:v>-1.184040000000012</c:v>
                </c:pt>
                <c:pt idx="837">
                  <c:v>-1.1823600000000001</c:v>
                </c:pt>
                <c:pt idx="838">
                  <c:v>-1.1816899999999999</c:v>
                </c:pt>
                <c:pt idx="839">
                  <c:v>-1.18146</c:v>
                </c:pt>
                <c:pt idx="840">
                  <c:v>-1.1804800000000111</c:v>
                </c:pt>
                <c:pt idx="841">
                  <c:v>-1.17967</c:v>
                </c:pt>
                <c:pt idx="842">
                  <c:v>-1.1791400000000001</c:v>
                </c:pt>
                <c:pt idx="843">
                  <c:v>-1.1787700000000001</c:v>
                </c:pt>
                <c:pt idx="844">
                  <c:v>-1.1760600000000001</c:v>
                </c:pt>
                <c:pt idx="845">
                  <c:v>-1.1749799999999999</c:v>
                </c:pt>
                <c:pt idx="846">
                  <c:v>-1.1740299999999999</c:v>
                </c:pt>
                <c:pt idx="847">
                  <c:v>-1.1739599999999999</c:v>
                </c:pt>
                <c:pt idx="848">
                  <c:v>-1.17394</c:v>
                </c:pt>
                <c:pt idx="849">
                  <c:v>-1.17343</c:v>
                </c:pt>
                <c:pt idx="850">
                  <c:v>-1.1728499999999999</c:v>
                </c:pt>
                <c:pt idx="851">
                  <c:v>-1.17194</c:v>
                </c:pt>
                <c:pt idx="852">
                  <c:v>-1.17178</c:v>
                </c:pt>
                <c:pt idx="853">
                  <c:v>-1.1696800000000001</c:v>
                </c:pt>
                <c:pt idx="854">
                  <c:v>-1.16798</c:v>
                </c:pt>
                <c:pt idx="855">
                  <c:v>-1.16716</c:v>
                </c:pt>
                <c:pt idx="856">
                  <c:v>-1.1664600000000001</c:v>
                </c:pt>
                <c:pt idx="857">
                  <c:v>-1.1660200000000001</c:v>
                </c:pt>
                <c:pt idx="858">
                  <c:v>-1.1651</c:v>
                </c:pt>
                <c:pt idx="859">
                  <c:v>-1.1633500000000001</c:v>
                </c:pt>
                <c:pt idx="860">
                  <c:v>-1.1619199999999998</c:v>
                </c:pt>
                <c:pt idx="861">
                  <c:v>-1.16161</c:v>
                </c:pt>
                <c:pt idx="862">
                  <c:v>-1.16059</c:v>
                </c:pt>
                <c:pt idx="863">
                  <c:v>-1.15984</c:v>
                </c:pt>
                <c:pt idx="864">
                  <c:v>-1.1587499999999999</c:v>
                </c:pt>
                <c:pt idx="865">
                  <c:v>-1.1580900000000001</c:v>
                </c:pt>
                <c:pt idx="866">
                  <c:v>-1.15784</c:v>
                </c:pt>
                <c:pt idx="867">
                  <c:v>-1.15703</c:v>
                </c:pt>
                <c:pt idx="868">
                  <c:v>-1.1561999999999999</c:v>
                </c:pt>
                <c:pt idx="869">
                  <c:v>-1.15588</c:v>
                </c:pt>
                <c:pt idx="870">
                  <c:v>-1.15524</c:v>
                </c:pt>
                <c:pt idx="871">
                  <c:v>-1.1542800000000109</c:v>
                </c:pt>
                <c:pt idx="872">
                  <c:v>-1.15371</c:v>
                </c:pt>
                <c:pt idx="873">
                  <c:v>-1.1509</c:v>
                </c:pt>
                <c:pt idx="874">
                  <c:v>-1.15083</c:v>
                </c:pt>
                <c:pt idx="875">
                  <c:v>-1.1488799999999999</c:v>
                </c:pt>
                <c:pt idx="876">
                  <c:v>-1.1471199999999999</c:v>
                </c:pt>
                <c:pt idx="877">
                  <c:v>-1.1467000000000001</c:v>
                </c:pt>
                <c:pt idx="878">
                  <c:v>-1.1466000000000001</c:v>
                </c:pt>
                <c:pt idx="879">
                  <c:v>-1.1451800000000001</c:v>
                </c:pt>
                <c:pt idx="880">
                  <c:v>-1.1423800000000108</c:v>
                </c:pt>
                <c:pt idx="881">
                  <c:v>-1.1422800000000108</c:v>
                </c:pt>
                <c:pt idx="882">
                  <c:v>-1.1417299999999877</c:v>
                </c:pt>
                <c:pt idx="883">
                  <c:v>-1.1414500000000001</c:v>
                </c:pt>
                <c:pt idx="884">
                  <c:v>-1.1413899999999999</c:v>
                </c:pt>
                <c:pt idx="885">
                  <c:v>-1.1399299999999879</c:v>
                </c:pt>
                <c:pt idx="886">
                  <c:v>-1.13784</c:v>
                </c:pt>
                <c:pt idx="887">
                  <c:v>-1.1369899999999999</c:v>
                </c:pt>
                <c:pt idx="888">
                  <c:v>-1.1367799999999999</c:v>
                </c:pt>
                <c:pt idx="889">
                  <c:v>-1.13537</c:v>
                </c:pt>
                <c:pt idx="890">
                  <c:v>-1.1319999999999877</c:v>
                </c:pt>
                <c:pt idx="891">
                  <c:v>-1.1301699999999999</c:v>
                </c:pt>
                <c:pt idx="892">
                  <c:v>-1.1277999999999877</c:v>
                </c:pt>
                <c:pt idx="893">
                  <c:v>-1.1241099999999999</c:v>
                </c:pt>
                <c:pt idx="894">
                  <c:v>-1.1237999999999877</c:v>
                </c:pt>
                <c:pt idx="895">
                  <c:v>-1.1225799999999999</c:v>
                </c:pt>
                <c:pt idx="896">
                  <c:v>-1.12226</c:v>
                </c:pt>
                <c:pt idx="897">
                  <c:v>-1.1205700000000001</c:v>
                </c:pt>
                <c:pt idx="898">
                  <c:v>-1.1201099999999999</c:v>
                </c:pt>
                <c:pt idx="899">
                  <c:v>-1.1199299999999865</c:v>
                </c:pt>
                <c:pt idx="900">
                  <c:v>-1.1186199999999999</c:v>
                </c:pt>
                <c:pt idx="901">
                  <c:v>-1.1183099999999999</c:v>
                </c:pt>
                <c:pt idx="902">
                  <c:v>-1.1164099999999999</c:v>
                </c:pt>
                <c:pt idx="903">
                  <c:v>-1.1160399999999999</c:v>
                </c:pt>
                <c:pt idx="904">
                  <c:v>-1.11456</c:v>
                </c:pt>
                <c:pt idx="905">
                  <c:v>-1.10998</c:v>
                </c:pt>
                <c:pt idx="906">
                  <c:v>-1.10927</c:v>
                </c:pt>
                <c:pt idx="907">
                  <c:v>-1.1063499999999999</c:v>
                </c:pt>
                <c:pt idx="908">
                  <c:v>-1.1051299999999891</c:v>
                </c:pt>
                <c:pt idx="909">
                  <c:v>-1.10344</c:v>
                </c:pt>
                <c:pt idx="910">
                  <c:v>-1.1018699999999877</c:v>
                </c:pt>
                <c:pt idx="911">
                  <c:v>-1.10134</c:v>
                </c:pt>
                <c:pt idx="912">
                  <c:v>-1.0994899999999999</c:v>
                </c:pt>
                <c:pt idx="913">
                  <c:v>-1.09538</c:v>
                </c:pt>
                <c:pt idx="914">
                  <c:v>-1.0952199999999999</c:v>
                </c:pt>
                <c:pt idx="915">
                  <c:v>-1.0935699999999891</c:v>
                </c:pt>
                <c:pt idx="916">
                  <c:v>-1.0930199999999999</c:v>
                </c:pt>
                <c:pt idx="917">
                  <c:v>-1.0928199999999999</c:v>
                </c:pt>
                <c:pt idx="918">
                  <c:v>-1.09012</c:v>
                </c:pt>
                <c:pt idx="919">
                  <c:v>-1.0900399999999999</c:v>
                </c:pt>
                <c:pt idx="920">
                  <c:v>-1.0856199999999998</c:v>
                </c:pt>
                <c:pt idx="921">
                  <c:v>-1.0852599999999999</c:v>
                </c:pt>
                <c:pt idx="922">
                  <c:v>-1.0835999999999877</c:v>
                </c:pt>
                <c:pt idx="923">
                  <c:v>-1.08324</c:v>
                </c:pt>
                <c:pt idx="924">
                  <c:v>-1.0831500000000001</c:v>
                </c:pt>
                <c:pt idx="925">
                  <c:v>-1.0816599999999998</c:v>
                </c:pt>
                <c:pt idx="926">
                  <c:v>-1.0804400000000001</c:v>
                </c:pt>
                <c:pt idx="927">
                  <c:v>-1.0792899999999999</c:v>
                </c:pt>
                <c:pt idx="928">
                  <c:v>-1.07894</c:v>
                </c:pt>
                <c:pt idx="929">
                  <c:v>-1.07853</c:v>
                </c:pt>
                <c:pt idx="930">
                  <c:v>-1.07457</c:v>
                </c:pt>
                <c:pt idx="931">
                  <c:v>-1.07314</c:v>
                </c:pt>
                <c:pt idx="932">
                  <c:v>-1.0722700000000001</c:v>
                </c:pt>
                <c:pt idx="933">
                  <c:v>-1.0653199999999998</c:v>
                </c:pt>
                <c:pt idx="934">
                  <c:v>-1.06308</c:v>
                </c:pt>
                <c:pt idx="935">
                  <c:v>-1.06084</c:v>
                </c:pt>
                <c:pt idx="936">
                  <c:v>-1.05809</c:v>
                </c:pt>
                <c:pt idx="937">
                  <c:v>-1.0568</c:v>
                </c:pt>
                <c:pt idx="938">
                  <c:v>-1.05644</c:v>
                </c:pt>
                <c:pt idx="939">
                  <c:v>-1.05609</c:v>
                </c:pt>
                <c:pt idx="940">
                  <c:v>-1.0534399999999891</c:v>
                </c:pt>
                <c:pt idx="941">
                  <c:v>-1.0525100000000001</c:v>
                </c:pt>
                <c:pt idx="942">
                  <c:v>-1.0507199999999999</c:v>
                </c:pt>
                <c:pt idx="943">
                  <c:v>-1.0485500000000001</c:v>
                </c:pt>
                <c:pt idx="944">
                  <c:v>-1.0484100000000001</c:v>
                </c:pt>
                <c:pt idx="945">
                  <c:v>-1.0478699999999865</c:v>
                </c:pt>
                <c:pt idx="946">
                  <c:v>-1.0475999999999865</c:v>
                </c:pt>
                <c:pt idx="947">
                  <c:v>-1.04738</c:v>
                </c:pt>
                <c:pt idx="948">
                  <c:v>-1.04698</c:v>
                </c:pt>
                <c:pt idx="949">
                  <c:v>-1.0457399999999877</c:v>
                </c:pt>
                <c:pt idx="950">
                  <c:v>-1.0448199999999999</c:v>
                </c:pt>
                <c:pt idx="951">
                  <c:v>-1.0426299999999891</c:v>
                </c:pt>
                <c:pt idx="952">
                  <c:v>-1.04216</c:v>
                </c:pt>
                <c:pt idx="953">
                  <c:v>-1.0389299999999877</c:v>
                </c:pt>
                <c:pt idx="954">
                  <c:v>-1.03711</c:v>
                </c:pt>
                <c:pt idx="955">
                  <c:v>-1.03485</c:v>
                </c:pt>
                <c:pt idx="956">
                  <c:v>-1.0343899999999999</c:v>
                </c:pt>
                <c:pt idx="957">
                  <c:v>-1.0339899999999898</c:v>
                </c:pt>
                <c:pt idx="958">
                  <c:v>-1.0327999999999891</c:v>
                </c:pt>
                <c:pt idx="959">
                  <c:v>-1.0318799999999877</c:v>
                </c:pt>
                <c:pt idx="960">
                  <c:v>-1.0299499999999882</c:v>
                </c:pt>
                <c:pt idx="961">
                  <c:v>-1.0284</c:v>
                </c:pt>
                <c:pt idx="962">
                  <c:v>-1.0254599999999998</c:v>
                </c:pt>
                <c:pt idx="963">
                  <c:v>-1.02505</c:v>
                </c:pt>
                <c:pt idx="964">
                  <c:v>-1.02484</c:v>
                </c:pt>
                <c:pt idx="965">
                  <c:v>-1.0244899999999999</c:v>
                </c:pt>
                <c:pt idx="966">
                  <c:v>-1.0239399999999863</c:v>
                </c:pt>
                <c:pt idx="967">
                  <c:v>-1.0215699999999865</c:v>
                </c:pt>
                <c:pt idx="968">
                  <c:v>-1.0185500000000001</c:v>
                </c:pt>
                <c:pt idx="969">
                  <c:v>-1.0159099999999865</c:v>
                </c:pt>
                <c:pt idx="970">
                  <c:v>-1.0114599999999998</c:v>
                </c:pt>
                <c:pt idx="971">
                  <c:v>-1.0112599999999998</c:v>
                </c:pt>
                <c:pt idx="972">
                  <c:v>-1.01101</c:v>
                </c:pt>
                <c:pt idx="973">
                  <c:v>-1.01067</c:v>
                </c:pt>
                <c:pt idx="974">
                  <c:v>-1.0095899999999998</c:v>
                </c:pt>
                <c:pt idx="975">
                  <c:v>-1.0057799999999877</c:v>
                </c:pt>
                <c:pt idx="976">
                  <c:v>-1.00264</c:v>
                </c:pt>
                <c:pt idx="977">
                  <c:v>-1.00234</c:v>
                </c:pt>
                <c:pt idx="978">
                  <c:v>-0.999884</c:v>
                </c:pt>
                <c:pt idx="979">
                  <c:v>-0.99747399999999387</c:v>
                </c:pt>
                <c:pt idx="980">
                  <c:v>-0.9960599999999995</c:v>
                </c:pt>
                <c:pt idx="981">
                  <c:v>-0.99492800000000003</c:v>
                </c:pt>
                <c:pt idx="982">
                  <c:v>-0.99312699999999388</c:v>
                </c:pt>
                <c:pt idx="983">
                  <c:v>-0.99099099999999996</c:v>
                </c:pt>
                <c:pt idx="984">
                  <c:v>-0.99029400000000001</c:v>
                </c:pt>
                <c:pt idx="985">
                  <c:v>-0.98990999999999996</c:v>
                </c:pt>
                <c:pt idx="986">
                  <c:v>-0.98897699999999455</c:v>
                </c:pt>
                <c:pt idx="987">
                  <c:v>-0.98788500000000001</c:v>
                </c:pt>
                <c:pt idx="988">
                  <c:v>-0.9876239999999995</c:v>
                </c:pt>
                <c:pt idx="989">
                  <c:v>-0.98703199999999958</c:v>
                </c:pt>
                <c:pt idx="990">
                  <c:v>-0.98591599999999957</c:v>
                </c:pt>
                <c:pt idx="991">
                  <c:v>-0.98288399999999387</c:v>
                </c:pt>
                <c:pt idx="992">
                  <c:v>-0.98192299999999455</c:v>
                </c:pt>
                <c:pt idx="993">
                  <c:v>-0.98190100000000002</c:v>
                </c:pt>
                <c:pt idx="994">
                  <c:v>-0.98163500000000004</c:v>
                </c:pt>
                <c:pt idx="995">
                  <c:v>-0.97805200000000003</c:v>
                </c:pt>
                <c:pt idx="996">
                  <c:v>-0.97769399999999995</c:v>
                </c:pt>
                <c:pt idx="997">
                  <c:v>-0.97666799999999998</c:v>
                </c:pt>
                <c:pt idx="998">
                  <c:v>-0.97607299999999997</c:v>
                </c:pt>
                <c:pt idx="999">
                  <c:v>-0.97600100000000611</c:v>
                </c:pt>
                <c:pt idx="1000">
                  <c:v>-0.97132399999999997</c:v>
                </c:pt>
                <c:pt idx="1001">
                  <c:v>-0.97111400000000003</c:v>
                </c:pt>
                <c:pt idx="1002">
                  <c:v>-0.97088200000000002</c:v>
                </c:pt>
                <c:pt idx="1003">
                  <c:v>-0.9703889999999995</c:v>
                </c:pt>
                <c:pt idx="1004">
                  <c:v>-0.96964100000000975</c:v>
                </c:pt>
                <c:pt idx="1005">
                  <c:v>-0.96590399999999998</c:v>
                </c:pt>
                <c:pt idx="1006">
                  <c:v>-0.96504200000000062</c:v>
                </c:pt>
                <c:pt idx="1007">
                  <c:v>-0.96494000000000613</c:v>
                </c:pt>
                <c:pt idx="1008">
                  <c:v>-0.96320899999999998</c:v>
                </c:pt>
                <c:pt idx="1009">
                  <c:v>-0.962862</c:v>
                </c:pt>
                <c:pt idx="1010">
                  <c:v>-0.96238199999999996</c:v>
                </c:pt>
                <c:pt idx="1011">
                  <c:v>-0.95894699999999999</c:v>
                </c:pt>
                <c:pt idx="1012">
                  <c:v>-0.95680699999999996</c:v>
                </c:pt>
                <c:pt idx="1013">
                  <c:v>-0.94959800000000005</c:v>
                </c:pt>
                <c:pt idx="1014">
                  <c:v>-0.94799599999999995</c:v>
                </c:pt>
                <c:pt idx="1015">
                  <c:v>-0.94787600000000005</c:v>
                </c:pt>
                <c:pt idx="1016">
                  <c:v>-0.94504999999999995</c:v>
                </c:pt>
                <c:pt idx="1017">
                  <c:v>-0.94288300000000003</c:v>
                </c:pt>
                <c:pt idx="1018">
                  <c:v>-0.94111100000000003</c:v>
                </c:pt>
                <c:pt idx="1019">
                  <c:v>-0.93975799999999998</c:v>
                </c:pt>
                <c:pt idx="1020">
                  <c:v>-0.93893599999999999</c:v>
                </c:pt>
                <c:pt idx="1021">
                  <c:v>-0.93709900000000612</c:v>
                </c:pt>
                <c:pt idx="1022">
                  <c:v>-0.93423800000000001</c:v>
                </c:pt>
                <c:pt idx="1023">
                  <c:v>-0.93364800000000703</c:v>
                </c:pt>
                <c:pt idx="1024">
                  <c:v>-0.93153799999999387</c:v>
                </c:pt>
                <c:pt idx="1025">
                  <c:v>-0.93072100000000613</c:v>
                </c:pt>
                <c:pt idx="1026">
                  <c:v>-0.929234</c:v>
                </c:pt>
                <c:pt idx="1027">
                  <c:v>-0.92887799999999998</c:v>
                </c:pt>
                <c:pt idx="1028">
                  <c:v>-0.92422000000000004</c:v>
                </c:pt>
                <c:pt idx="1029">
                  <c:v>-0.92333399999999455</c:v>
                </c:pt>
                <c:pt idx="1030">
                  <c:v>-0.92116100000000001</c:v>
                </c:pt>
                <c:pt idx="1031">
                  <c:v>-0.91828900000000002</c:v>
                </c:pt>
                <c:pt idx="1032">
                  <c:v>-0.91806399999999455</c:v>
                </c:pt>
                <c:pt idx="1033">
                  <c:v>-0.91561599999999999</c:v>
                </c:pt>
                <c:pt idx="1034">
                  <c:v>-0.91408599999999951</c:v>
                </c:pt>
                <c:pt idx="1035">
                  <c:v>-0.91214399999999951</c:v>
                </c:pt>
                <c:pt idx="1036">
                  <c:v>-0.91142199999999951</c:v>
                </c:pt>
                <c:pt idx="1037">
                  <c:v>-0.90949599999999997</c:v>
                </c:pt>
                <c:pt idx="1038">
                  <c:v>-0.90874600000000005</c:v>
                </c:pt>
                <c:pt idx="1039">
                  <c:v>-0.90429199999999998</c:v>
                </c:pt>
                <c:pt idx="1040">
                  <c:v>-0.90396199999999949</c:v>
                </c:pt>
                <c:pt idx="1041">
                  <c:v>-0.90379900000000613</c:v>
                </c:pt>
                <c:pt idx="1042">
                  <c:v>-0.90350900000000001</c:v>
                </c:pt>
                <c:pt idx="1043">
                  <c:v>-0.89904200000000001</c:v>
                </c:pt>
                <c:pt idx="1044">
                  <c:v>-0.89850399999999386</c:v>
                </c:pt>
                <c:pt idx="1045">
                  <c:v>-0.89835399999999421</c:v>
                </c:pt>
                <c:pt idx="1046">
                  <c:v>-0.89569100000000612</c:v>
                </c:pt>
                <c:pt idx="1047">
                  <c:v>-0.89374600000000004</c:v>
                </c:pt>
                <c:pt idx="1048">
                  <c:v>-0.89335100000000001</c:v>
                </c:pt>
                <c:pt idx="1049">
                  <c:v>-0.89075800000000005</c:v>
                </c:pt>
                <c:pt idx="1050">
                  <c:v>-0.89016799999999296</c:v>
                </c:pt>
                <c:pt idx="1051">
                  <c:v>-0.88873199999999997</c:v>
                </c:pt>
                <c:pt idx="1052">
                  <c:v>-0.886768</c:v>
                </c:pt>
                <c:pt idx="1053">
                  <c:v>-0.88463400000000003</c:v>
                </c:pt>
                <c:pt idx="1054">
                  <c:v>-0.88418799999999387</c:v>
                </c:pt>
                <c:pt idx="1055">
                  <c:v>-0.88359100000000002</c:v>
                </c:pt>
                <c:pt idx="1056">
                  <c:v>-0.8813259999999995</c:v>
                </c:pt>
                <c:pt idx="1057">
                  <c:v>-0.87997499999999995</c:v>
                </c:pt>
                <c:pt idx="1058">
                  <c:v>-0.87758899999999951</c:v>
                </c:pt>
                <c:pt idx="1059">
                  <c:v>-0.872062</c:v>
                </c:pt>
                <c:pt idx="1060">
                  <c:v>-0.86874400000000807</c:v>
                </c:pt>
                <c:pt idx="1061">
                  <c:v>-0.86795299999999997</c:v>
                </c:pt>
                <c:pt idx="1062">
                  <c:v>-0.86410299999999951</c:v>
                </c:pt>
                <c:pt idx="1063">
                  <c:v>-0.86091899999999999</c:v>
                </c:pt>
                <c:pt idx="1064">
                  <c:v>-0.86020500000000544</c:v>
                </c:pt>
                <c:pt idx="1065">
                  <c:v>-0.86006700000000003</c:v>
                </c:pt>
                <c:pt idx="1066">
                  <c:v>-0.85697299999999998</c:v>
                </c:pt>
                <c:pt idx="1067">
                  <c:v>-0.85370400000000612</c:v>
                </c:pt>
                <c:pt idx="1068">
                  <c:v>-0.85263000000000544</c:v>
                </c:pt>
                <c:pt idx="1069">
                  <c:v>-0.85233400000000004</c:v>
                </c:pt>
                <c:pt idx="1070">
                  <c:v>-0.85159899999999999</c:v>
                </c:pt>
                <c:pt idx="1071">
                  <c:v>-0.85144900000000612</c:v>
                </c:pt>
                <c:pt idx="1072">
                  <c:v>-0.85116000000000003</c:v>
                </c:pt>
                <c:pt idx="1073">
                  <c:v>-0.85114500000000703</c:v>
                </c:pt>
                <c:pt idx="1074">
                  <c:v>-0.84842700000000004</c:v>
                </c:pt>
                <c:pt idx="1075">
                  <c:v>-0.84766399999999997</c:v>
                </c:pt>
                <c:pt idx="1076">
                  <c:v>-0.84670699999999999</c:v>
                </c:pt>
                <c:pt idx="1077">
                  <c:v>-0.84529299999999996</c:v>
                </c:pt>
                <c:pt idx="1078">
                  <c:v>-0.84369400000000716</c:v>
                </c:pt>
                <c:pt idx="1079">
                  <c:v>-0.84075599999999995</c:v>
                </c:pt>
                <c:pt idx="1080">
                  <c:v>-0.83555699999999455</c:v>
                </c:pt>
                <c:pt idx="1081">
                  <c:v>-0.83472100000000704</c:v>
                </c:pt>
                <c:pt idx="1082">
                  <c:v>-0.83303099999999997</c:v>
                </c:pt>
                <c:pt idx="1083">
                  <c:v>-0.83059099999999997</c:v>
                </c:pt>
                <c:pt idx="1084">
                  <c:v>-0.82637099999999997</c:v>
                </c:pt>
                <c:pt idx="1085">
                  <c:v>-0.82408000000000003</c:v>
                </c:pt>
                <c:pt idx="1086">
                  <c:v>-0.82406400000000002</c:v>
                </c:pt>
                <c:pt idx="1087">
                  <c:v>-0.82346399999999387</c:v>
                </c:pt>
                <c:pt idx="1088">
                  <c:v>-0.82282200000000005</c:v>
                </c:pt>
                <c:pt idx="1089">
                  <c:v>-0.82274200000000064</c:v>
                </c:pt>
                <c:pt idx="1090">
                  <c:v>-0.81596199999999997</c:v>
                </c:pt>
                <c:pt idx="1091">
                  <c:v>-0.81496299999999455</c:v>
                </c:pt>
                <c:pt idx="1092">
                  <c:v>-0.813276</c:v>
                </c:pt>
                <c:pt idx="1093">
                  <c:v>-0.8130309999999995</c:v>
                </c:pt>
                <c:pt idx="1094">
                  <c:v>-0.8121159999999995</c:v>
                </c:pt>
                <c:pt idx="1095">
                  <c:v>-0.81041599999999958</c:v>
                </c:pt>
                <c:pt idx="1096">
                  <c:v>-0.80908100000000005</c:v>
                </c:pt>
                <c:pt idx="1097">
                  <c:v>-0.79841199999999957</c:v>
                </c:pt>
                <c:pt idx="1098">
                  <c:v>-0.797211</c:v>
                </c:pt>
                <c:pt idx="1099">
                  <c:v>-0.79667900000000691</c:v>
                </c:pt>
                <c:pt idx="1100">
                  <c:v>-0.79589600000000005</c:v>
                </c:pt>
                <c:pt idx="1101">
                  <c:v>-0.79294100000000611</c:v>
                </c:pt>
                <c:pt idx="1102">
                  <c:v>-0.79279100000000635</c:v>
                </c:pt>
                <c:pt idx="1103">
                  <c:v>-0.79084699999999997</c:v>
                </c:pt>
                <c:pt idx="1104">
                  <c:v>-0.78566599999999998</c:v>
                </c:pt>
                <c:pt idx="1105">
                  <c:v>-0.78246399999999205</c:v>
                </c:pt>
                <c:pt idx="1106">
                  <c:v>-0.77861600000000064</c:v>
                </c:pt>
                <c:pt idx="1107">
                  <c:v>-0.77759199999999995</c:v>
                </c:pt>
                <c:pt idx="1108">
                  <c:v>-0.77717200000000064</c:v>
                </c:pt>
                <c:pt idx="1109">
                  <c:v>-0.77419800000000705</c:v>
                </c:pt>
                <c:pt idx="1110">
                  <c:v>-0.77252200000000004</c:v>
                </c:pt>
                <c:pt idx="1111">
                  <c:v>-0.77059599999999995</c:v>
                </c:pt>
                <c:pt idx="1112">
                  <c:v>-0.75795800000000613</c:v>
                </c:pt>
                <c:pt idx="1113">
                  <c:v>-0.75678199999999995</c:v>
                </c:pt>
                <c:pt idx="1114">
                  <c:v>-0.75381200000000004</c:v>
                </c:pt>
                <c:pt idx="1115">
                  <c:v>-0.74893799999999999</c:v>
                </c:pt>
                <c:pt idx="1116">
                  <c:v>-0.74509600000000065</c:v>
                </c:pt>
                <c:pt idx="1117">
                  <c:v>-0.74391600000000002</c:v>
                </c:pt>
                <c:pt idx="1118">
                  <c:v>-0.74194100000000818</c:v>
                </c:pt>
                <c:pt idx="1119">
                  <c:v>-0.73980299999999999</c:v>
                </c:pt>
                <c:pt idx="1120">
                  <c:v>-0.73884600000000589</c:v>
                </c:pt>
                <c:pt idx="1121">
                  <c:v>-0.73697500000000704</c:v>
                </c:pt>
                <c:pt idx="1122">
                  <c:v>-0.73648100000000005</c:v>
                </c:pt>
                <c:pt idx="1123">
                  <c:v>-0.73614299999999999</c:v>
                </c:pt>
                <c:pt idx="1124">
                  <c:v>-0.73457600000000001</c:v>
                </c:pt>
                <c:pt idx="1125">
                  <c:v>-0.73217200000000005</c:v>
                </c:pt>
                <c:pt idx="1126">
                  <c:v>-0.72826900000000061</c:v>
                </c:pt>
                <c:pt idx="1127">
                  <c:v>-0.72689800000000704</c:v>
                </c:pt>
                <c:pt idx="1128">
                  <c:v>-0.72500000000000064</c:v>
                </c:pt>
                <c:pt idx="1129">
                  <c:v>-0.72420499999999999</c:v>
                </c:pt>
                <c:pt idx="1130">
                  <c:v>-0.72320499999999999</c:v>
                </c:pt>
                <c:pt idx="1131">
                  <c:v>-0.72137899999999999</c:v>
                </c:pt>
                <c:pt idx="1132">
                  <c:v>-0.72074800000000716</c:v>
                </c:pt>
                <c:pt idx="1133">
                  <c:v>-0.71381700000000003</c:v>
                </c:pt>
                <c:pt idx="1134">
                  <c:v>-0.713086</c:v>
                </c:pt>
                <c:pt idx="1135">
                  <c:v>-0.71303499999999997</c:v>
                </c:pt>
                <c:pt idx="1136">
                  <c:v>-0.71295900000000612</c:v>
                </c:pt>
                <c:pt idx="1137">
                  <c:v>-0.71219900000000691</c:v>
                </c:pt>
                <c:pt idx="1138">
                  <c:v>-0.71161500000000544</c:v>
                </c:pt>
                <c:pt idx="1139">
                  <c:v>-0.71013800000000005</c:v>
                </c:pt>
                <c:pt idx="1140">
                  <c:v>-0.709816</c:v>
                </c:pt>
                <c:pt idx="1141">
                  <c:v>-0.70912799999999998</c:v>
                </c:pt>
                <c:pt idx="1142">
                  <c:v>-0.70682699999999998</c:v>
                </c:pt>
                <c:pt idx="1143">
                  <c:v>-0.70567700000000544</c:v>
                </c:pt>
                <c:pt idx="1144">
                  <c:v>-0.70298899999999998</c:v>
                </c:pt>
                <c:pt idx="1145">
                  <c:v>-0.70068600000000003</c:v>
                </c:pt>
                <c:pt idx="1146">
                  <c:v>-0.69876199999999999</c:v>
                </c:pt>
                <c:pt idx="1147">
                  <c:v>-0.69847700000000001</c:v>
                </c:pt>
                <c:pt idx="1148">
                  <c:v>-0.69839700000000005</c:v>
                </c:pt>
                <c:pt idx="1149">
                  <c:v>-0.69641799999999388</c:v>
                </c:pt>
                <c:pt idx="1150">
                  <c:v>-0.69442199999999998</c:v>
                </c:pt>
                <c:pt idx="1151">
                  <c:v>-0.68402700000000005</c:v>
                </c:pt>
                <c:pt idx="1152">
                  <c:v>-0.68256199999999956</c:v>
                </c:pt>
                <c:pt idx="1153">
                  <c:v>-0.68209100000000589</c:v>
                </c:pt>
                <c:pt idx="1154">
                  <c:v>-0.68064800000000703</c:v>
                </c:pt>
                <c:pt idx="1155">
                  <c:v>-0.680338</c:v>
                </c:pt>
                <c:pt idx="1156">
                  <c:v>-0.67976099999999995</c:v>
                </c:pt>
                <c:pt idx="1157">
                  <c:v>-0.67900000000000704</c:v>
                </c:pt>
                <c:pt idx="1158">
                  <c:v>-0.67870100000001088</c:v>
                </c:pt>
                <c:pt idx="1159">
                  <c:v>-0.67559200000000064</c:v>
                </c:pt>
                <c:pt idx="1160">
                  <c:v>-0.67358300000000004</c:v>
                </c:pt>
                <c:pt idx="1161">
                  <c:v>-0.67071800000000703</c:v>
                </c:pt>
                <c:pt idx="1162">
                  <c:v>-0.66898400000000635</c:v>
                </c:pt>
                <c:pt idx="1163">
                  <c:v>-0.66667900000001223</c:v>
                </c:pt>
                <c:pt idx="1164">
                  <c:v>-0.66657699999999998</c:v>
                </c:pt>
                <c:pt idx="1165">
                  <c:v>-0.66371600000000064</c:v>
                </c:pt>
                <c:pt idx="1166">
                  <c:v>-0.66293299999999999</c:v>
                </c:pt>
                <c:pt idx="1167">
                  <c:v>-0.66137800000000613</c:v>
                </c:pt>
                <c:pt idx="1168">
                  <c:v>-0.66131399999999996</c:v>
                </c:pt>
                <c:pt idx="1169">
                  <c:v>-0.65963799999999995</c:v>
                </c:pt>
                <c:pt idx="1170">
                  <c:v>-0.65882300000000704</c:v>
                </c:pt>
                <c:pt idx="1171">
                  <c:v>-0.65798000000000612</c:v>
                </c:pt>
                <c:pt idx="1172">
                  <c:v>-0.65364000000001088</c:v>
                </c:pt>
                <c:pt idx="1173">
                  <c:v>-0.65332600000000063</c:v>
                </c:pt>
                <c:pt idx="1174">
                  <c:v>-0.64790499999999995</c:v>
                </c:pt>
                <c:pt idx="1175">
                  <c:v>-0.64640299999999951</c:v>
                </c:pt>
                <c:pt idx="1176">
                  <c:v>-0.64384000000000863</c:v>
                </c:pt>
                <c:pt idx="1177">
                  <c:v>-0.63935200000000003</c:v>
                </c:pt>
                <c:pt idx="1178">
                  <c:v>-0.63704500000000941</c:v>
                </c:pt>
                <c:pt idx="1179">
                  <c:v>-0.63689500000000976</c:v>
                </c:pt>
                <c:pt idx="1180">
                  <c:v>-0.63211200000000001</c:v>
                </c:pt>
                <c:pt idx="1181">
                  <c:v>-0.63074500000001088</c:v>
                </c:pt>
                <c:pt idx="1182">
                  <c:v>-0.62714600000000065</c:v>
                </c:pt>
                <c:pt idx="1183">
                  <c:v>-0.62286300000000061</c:v>
                </c:pt>
                <c:pt idx="1184">
                  <c:v>-0.62219300000000544</c:v>
                </c:pt>
                <c:pt idx="1185">
                  <c:v>-0.62163000000000612</c:v>
                </c:pt>
                <c:pt idx="1186">
                  <c:v>-0.60973500000000702</c:v>
                </c:pt>
                <c:pt idx="1187">
                  <c:v>-0.60540899999999997</c:v>
                </c:pt>
                <c:pt idx="1188">
                  <c:v>-0.60493100000000544</c:v>
                </c:pt>
                <c:pt idx="1189">
                  <c:v>-0.59852899999999387</c:v>
                </c:pt>
                <c:pt idx="1190">
                  <c:v>-0.59614500000000004</c:v>
                </c:pt>
                <c:pt idx="1191">
                  <c:v>-0.59552499999999386</c:v>
                </c:pt>
                <c:pt idx="1192">
                  <c:v>-0.59518699999999181</c:v>
                </c:pt>
                <c:pt idx="1193">
                  <c:v>-0.59054899999999455</c:v>
                </c:pt>
                <c:pt idx="1194">
                  <c:v>-0.59004000000000001</c:v>
                </c:pt>
                <c:pt idx="1195">
                  <c:v>-0.58991199999999455</c:v>
                </c:pt>
                <c:pt idx="1196">
                  <c:v>-0.58703299999999192</c:v>
                </c:pt>
                <c:pt idx="1197">
                  <c:v>-0.58559599999999956</c:v>
                </c:pt>
                <c:pt idx="1198">
                  <c:v>-0.58511199999999375</c:v>
                </c:pt>
                <c:pt idx="1199">
                  <c:v>-0.58418399999999193</c:v>
                </c:pt>
                <c:pt idx="1200">
                  <c:v>-0.58338199999999296</c:v>
                </c:pt>
                <c:pt idx="1201">
                  <c:v>-0.5832779999999933</c:v>
                </c:pt>
                <c:pt idx="1202">
                  <c:v>-0.58177199999999996</c:v>
                </c:pt>
                <c:pt idx="1203">
                  <c:v>-0.58071099999999387</c:v>
                </c:pt>
                <c:pt idx="1204">
                  <c:v>-0.58004</c:v>
                </c:pt>
                <c:pt idx="1205">
                  <c:v>-0.57977299999999998</c:v>
                </c:pt>
                <c:pt idx="1206">
                  <c:v>-0.57772400000000612</c:v>
                </c:pt>
                <c:pt idx="1207">
                  <c:v>-0.5728529999999995</c:v>
                </c:pt>
                <c:pt idx="1208">
                  <c:v>-0.57277800000000612</c:v>
                </c:pt>
                <c:pt idx="1209">
                  <c:v>-0.57154000000000005</c:v>
                </c:pt>
                <c:pt idx="1210">
                  <c:v>-0.56982100000000624</c:v>
                </c:pt>
                <c:pt idx="1211">
                  <c:v>-0.56923800000000002</c:v>
                </c:pt>
                <c:pt idx="1212">
                  <c:v>-0.56878499999999999</c:v>
                </c:pt>
                <c:pt idx="1213">
                  <c:v>-0.56758599999999959</c:v>
                </c:pt>
                <c:pt idx="1214">
                  <c:v>-0.55962100000000703</c:v>
                </c:pt>
                <c:pt idx="1215">
                  <c:v>-0.55811299999999386</c:v>
                </c:pt>
                <c:pt idx="1216">
                  <c:v>-0.55774699999999999</c:v>
                </c:pt>
                <c:pt idx="1217">
                  <c:v>-0.55741499999999455</c:v>
                </c:pt>
                <c:pt idx="1218">
                  <c:v>-0.55553699999999295</c:v>
                </c:pt>
                <c:pt idx="1219">
                  <c:v>-0.55310000000000004</c:v>
                </c:pt>
                <c:pt idx="1220">
                  <c:v>-0.54970500000000544</c:v>
                </c:pt>
                <c:pt idx="1221">
                  <c:v>-0.54633399999999421</c:v>
                </c:pt>
                <c:pt idx="1222">
                  <c:v>-0.54428500000000002</c:v>
                </c:pt>
                <c:pt idx="1223">
                  <c:v>-0.53751899999999386</c:v>
                </c:pt>
                <c:pt idx="1224">
                  <c:v>-0.537161</c:v>
                </c:pt>
                <c:pt idx="1225">
                  <c:v>-0.5341089999999995</c:v>
                </c:pt>
                <c:pt idx="1226">
                  <c:v>-0.53075099999999997</c:v>
                </c:pt>
                <c:pt idx="1227">
                  <c:v>-0.52862799999999999</c:v>
                </c:pt>
                <c:pt idx="1228">
                  <c:v>-0.522617</c:v>
                </c:pt>
                <c:pt idx="1229">
                  <c:v>-0.52205400000000002</c:v>
                </c:pt>
                <c:pt idx="1230">
                  <c:v>-0.51488800000000001</c:v>
                </c:pt>
                <c:pt idx="1231">
                  <c:v>-0.51180300000000001</c:v>
                </c:pt>
                <c:pt idx="1232">
                  <c:v>-0.50610100000000002</c:v>
                </c:pt>
                <c:pt idx="1233">
                  <c:v>-0.50270499999999996</c:v>
                </c:pt>
                <c:pt idx="1234">
                  <c:v>-0.49954900000000002</c:v>
                </c:pt>
                <c:pt idx="1235">
                  <c:v>-0.49941300000000038</c:v>
                </c:pt>
                <c:pt idx="1236">
                  <c:v>-0.49672900000000031</c:v>
                </c:pt>
                <c:pt idx="1237">
                  <c:v>-0.49571600000000032</c:v>
                </c:pt>
                <c:pt idx="1238">
                  <c:v>-0.49291900000000038</c:v>
                </c:pt>
                <c:pt idx="1239">
                  <c:v>-0.49145700000000031</c:v>
                </c:pt>
                <c:pt idx="1240">
                  <c:v>-0.490402000000003</c:v>
                </c:pt>
                <c:pt idx="1241">
                  <c:v>-0.4891950000000001</c:v>
                </c:pt>
                <c:pt idx="1242">
                  <c:v>-0.48636700000000038</c:v>
                </c:pt>
                <c:pt idx="1243">
                  <c:v>-0.47881500000000032</c:v>
                </c:pt>
                <c:pt idx="1244">
                  <c:v>-0.47837000000000351</c:v>
                </c:pt>
                <c:pt idx="1245">
                  <c:v>-0.46889500000000001</c:v>
                </c:pt>
                <c:pt idx="1246">
                  <c:v>-0.46868800000000038</c:v>
                </c:pt>
                <c:pt idx="1247">
                  <c:v>-0.46588900000000188</c:v>
                </c:pt>
                <c:pt idx="1248">
                  <c:v>-0.46570900000000004</c:v>
                </c:pt>
                <c:pt idx="1249">
                  <c:v>-0.45675400000000005</c:v>
                </c:pt>
                <c:pt idx="1250">
                  <c:v>-0.45636500000000002</c:v>
                </c:pt>
                <c:pt idx="1251">
                  <c:v>-0.45447200000000032</c:v>
                </c:pt>
                <c:pt idx="1252">
                  <c:v>-0.45092200000000032</c:v>
                </c:pt>
                <c:pt idx="1253">
                  <c:v>-0.44480500000000001</c:v>
                </c:pt>
                <c:pt idx="1254">
                  <c:v>-0.44442900000000002</c:v>
                </c:pt>
                <c:pt idx="1255">
                  <c:v>-0.44305700000000003</c:v>
                </c:pt>
                <c:pt idx="1256">
                  <c:v>-0.43909500000000001</c:v>
                </c:pt>
                <c:pt idx="1257">
                  <c:v>-0.43689900000000031</c:v>
                </c:pt>
                <c:pt idx="1258">
                  <c:v>-0.4362990000000001</c:v>
                </c:pt>
                <c:pt idx="1259">
                  <c:v>-0.43187700000000306</c:v>
                </c:pt>
                <c:pt idx="1260">
                  <c:v>-0.42506200000000038</c:v>
                </c:pt>
                <c:pt idx="1261">
                  <c:v>-0.42397300000000032</c:v>
                </c:pt>
                <c:pt idx="1262">
                  <c:v>-0.4220910000000001</c:v>
                </c:pt>
                <c:pt idx="1263">
                  <c:v>-0.4177570000000001</c:v>
                </c:pt>
                <c:pt idx="1264">
                  <c:v>-0.41620200000000002</c:v>
                </c:pt>
                <c:pt idx="1265">
                  <c:v>-0.40199800000000002</c:v>
                </c:pt>
                <c:pt idx="1266">
                  <c:v>-0.40190100000000001</c:v>
                </c:pt>
                <c:pt idx="1267">
                  <c:v>-0.401252</c:v>
                </c:pt>
                <c:pt idx="1268">
                  <c:v>-0.40118100000000001</c:v>
                </c:pt>
                <c:pt idx="1269">
                  <c:v>-0.38333000000000289</c:v>
                </c:pt>
                <c:pt idx="1270">
                  <c:v>-0.38297700000000306</c:v>
                </c:pt>
                <c:pt idx="1271">
                  <c:v>-0.38131700000000351</c:v>
                </c:pt>
                <c:pt idx="1272">
                  <c:v>-0.37937800000000493</c:v>
                </c:pt>
                <c:pt idx="1273">
                  <c:v>-0.37833000000000272</c:v>
                </c:pt>
                <c:pt idx="1274">
                  <c:v>-0.3757930000000001</c:v>
                </c:pt>
                <c:pt idx="1275">
                  <c:v>-0.37317600000000306</c:v>
                </c:pt>
                <c:pt idx="1276">
                  <c:v>-0.37121300000000002</c:v>
                </c:pt>
                <c:pt idx="1277">
                  <c:v>-0.36895000000000272</c:v>
                </c:pt>
                <c:pt idx="1278">
                  <c:v>-0.36736800000000402</c:v>
                </c:pt>
                <c:pt idx="1279">
                  <c:v>-0.36723</c:v>
                </c:pt>
                <c:pt idx="1280">
                  <c:v>-0.36528800000000272</c:v>
                </c:pt>
                <c:pt idx="1281">
                  <c:v>-0.36317000000000038</c:v>
                </c:pt>
                <c:pt idx="1282">
                  <c:v>-0.36304000000000008</c:v>
                </c:pt>
                <c:pt idx="1283">
                  <c:v>-0.36259000000000002</c:v>
                </c:pt>
                <c:pt idx="1284">
                  <c:v>-0.361591</c:v>
                </c:pt>
                <c:pt idx="1285">
                  <c:v>-0.35818700000000031</c:v>
                </c:pt>
                <c:pt idx="1286">
                  <c:v>-0.35373400000000005</c:v>
                </c:pt>
                <c:pt idx="1287">
                  <c:v>-0.35122500000000001</c:v>
                </c:pt>
                <c:pt idx="1288">
                  <c:v>-0.34331700000000032</c:v>
                </c:pt>
                <c:pt idx="1289">
                  <c:v>-0.34237300000000032</c:v>
                </c:pt>
                <c:pt idx="1290">
                  <c:v>-0.33786100000000352</c:v>
                </c:pt>
                <c:pt idx="1291">
                  <c:v>-0.33712400000000403</c:v>
                </c:pt>
                <c:pt idx="1292">
                  <c:v>-0.33138400000000612</c:v>
                </c:pt>
                <c:pt idx="1293">
                  <c:v>-0.33096400000000403</c:v>
                </c:pt>
                <c:pt idx="1294">
                  <c:v>-0.32834900000000272</c:v>
                </c:pt>
                <c:pt idx="1295">
                  <c:v>-0.32774200000000031</c:v>
                </c:pt>
                <c:pt idx="1296">
                  <c:v>-0.32749600000000306</c:v>
                </c:pt>
                <c:pt idx="1297">
                  <c:v>-0.327295</c:v>
                </c:pt>
                <c:pt idx="1298">
                  <c:v>-0.32600500000000032</c:v>
                </c:pt>
                <c:pt idx="1299">
                  <c:v>-0.32437500000000352</c:v>
                </c:pt>
                <c:pt idx="1300">
                  <c:v>-0.32346600000000403</c:v>
                </c:pt>
                <c:pt idx="1301">
                  <c:v>-0.31966300000000031</c:v>
                </c:pt>
                <c:pt idx="1302">
                  <c:v>-0.31879200000000002</c:v>
                </c:pt>
                <c:pt idx="1303">
                  <c:v>-0.31461100000000031</c:v>
                </c:pt>
                <c:pt idx="1304">
                  <c:v>-0.30984200000000306</c:v>
                </c:pt>
                <c:pt idx="1305">
                  <c:v>-0.30976100000000001</c:v>
                </c:pt>
                <c:pt idx="1306">
                  <c:v>-0.30717300000000008</c:v>
                </c:pt>
                <c:pt idx="1307">
                  <c:v>-0.305091</c:v>
                </c:pt>
                <c:pt idx="1308">
                  <c:v>-0.30450100000000002</c:v>
                </c:pt>
                <c:pt idx="1309">
                  <c:v>-0.302902000000003</c:v>
                </c:pt>
                <c:pt idx="1310">
                  <c:v>-0.30167200000000038</c:v>
                </c:pt>
                <c:pt idx="1311">
                  <c:v>-0.29680500000000032</c:v>
                </c:pt>
                <c:pt idx="1312">
                  <c:v>-0.29479300000000003</c:v>
                </c:pt>
                <c:pt idx="1313">
                  <c:v>-0.29313500000000003</c:v>
                </c:pt>
                <c:pt idx="1314">
                  <c:v>-0.29269600000000001</c:v>
                </c:pt>
                <c:pt idx="1315">
                  <c:v>-0.29197400000000306</c:v>
                </c:pt>
                <c:pt idx="1316">
                  <c:v>-0.29139800000000032</c:v>
                </c:pt>
                <c:pt idx="1317">
                  <c:v>-0.29130000000000283</c:v>
                </c:pt>
                <c:pt idx="1318">
                  <c:v>-0.28501600000000032</c:v>
                </c:pt>
                <c:pt idx="1319">
                  <c:v>-0.28253</c:v>
                </c:pt>
                <c:pt idx="1320">
                  <c:v>-0.27869900000000003</c:v>
                </c:pt>
                <c:pt idx="1321">
                  <c:v>-0.27494500000000011</c:v>
                </c:pt>
                <c:pt idx="1322">
                  <c:v>-0.27444000000000002</c:v>
                </c:pt>
                <c:pt idx="1323">
                  <c:v>-0.27185000000000031</c:v>
                </c:pt>
                <c:pt idx="1324">
                  <c:v>-0.26992700000000008</c:v>
                </c:pt>
                <c:pt idx="1325">
                  <c:v>-0.264405</c:v>
                </c:pt>
                <c:pt idx="1326">
                  <c:v>-0.2613990000000001</c:v>
                </c:pt>
                <c:pt idx="1327">
                  <c:v>-0.25314299999999995</c:v>
                </c:pt>
                <c:pt idx="1328">
                  <c:v>-0.24465799999999999</c:v>
                </c:pt>
                <c:pt idx="1329">
                  <c:v>-0.24092700000000145</c:v>
                </c:pt>
                <c:pt idx="1330">
                  <c:v>-0.24021100000000162</c:v>
                </c:pt>
                <c:pt idx="1331">
                  <c:v>-0.2326</c:v>
                </c:pt>
                <c:pt idx="1332">
                  <c:v>-0.23239899999999999</c:v>
                </c:pt>
                <c:pt idx="1333">
                  <c:v>-0.22841300000000159</c:v>
                </c:pt>
                <c:pt idx="1334">
                  <c:v>-0.22416800000000001</c:v>
                </c:pt>
                <c:pt idx="1335">
                  <c:v>-0.223382</c:v>
                </c:pt>
                <c:pt idx="1336">
                  <c:v>-0.21613399999999999</c:v>
                </c:pt>
                <c:pt idx="1337">
                  <c:v>-0.21074600000000224</c:v>
                </c:pt>
                <c:pt idx="1338">
                  <c:v>-0.21027000000000001</c:v>
                </c:pt>
                <c:pt idx="1339">
                  <c:v>-0.208675</c:v>
                </c:pt>
                <c:pt idx="1340">
                  <c:v>-0.20286100000000001</c:v>
                </c:pt>
                <c:pt idx="1341">
                  <c:v>-0.19414999999999999</c:v>
                </c:pt>
                <c:pt idx="1342">
                  <c:v>-0.19048899999999999</c:v>
                </c:pt>
                <c:pt idx="1343">
                  <c:v>-0.18608000000000041</c:v>
                </c:pt>
                <c:pt idx="1344">
                  <c:v>-0.18264100000000041</c:v>
                </c:pt>
                <c:pt idx="1345">
                  <c:v>-0.17851300000000161</c:v>
                </c:pt>
                <c:pt idx="1346">
                  <c:v>-0.17664400000000041</c:v>
                </c:pt>
                <c:pt idx="1347">
                  <c:v>-0.17454100000000144</c:v>
                </c:pt>
                <c:pt idx="1348">
                  <c:v>-0.17352500000000001</c:v>
                </c:pt>
                <c:pt idx="1349">
                  <c:v>-0.17338700000000001</c:v>
                </c:pt>
                <c:pt idx="1350">
                  <c:v>-0.16143600000000041</c:v>
                </c:pt>
                <c:pt idx="1351">
                  <c:v>-0.16031599999999999</c:v>
                </c:pt>
                <c:pt idx="1352">
                  <c:v>-0.14855599999999999</c:v>
                </c:pt>
                <c:pt idx="1353">
                  <c:v>-0.14690100000000145</c:v>
                </c:pt>
                <c:pt idx="1354">
                  <c:v>-0.142677</c:v>
                </c:pt>
                <c:pt idx="1355">
                  <c:v>-0.13175999999999999</c:v>
                </c:pt>
                <c:pt idx="1356">
                  <c:v>-0.13139200000000001</c:v>
                </c:pt>
                <c:pt idx="1357">
                  <c:v>-0.116679</c:v>
                </c:pt>
                <c:pt idx="1358">
                  <c:v>-0.11638999999999902</c:v>
                </c:pt>
                <c:pt idx="1359">
                  <c:v>-0.11613900000000002</c:v>
                </c:pt>
                <c:pt idx="1360">
                  <c:v>-0.112855</c:v>
                </c:pt>
                <c:pt idx="1361">
                  <c:v>-0.10711900000000002</c:v>
                </c:pt>
                <c:pt idx="1362">
                  <c:v>-0.105977</c:v>
                </c:pt>
                <c:pt idx="1363">
                  <c:v>-9.5240000000000005E-2</c:v>
                </c:pt>
                <c:pt idx="1364">
                  <c:v>-9.4965000000000743E-2</c:v>
                </c:pt>
                <c:pt idx="1365">
                  <c:v>-9.3855000000001521E-2</c:v>
                </c:pt>
                <c:pt idx="1366">
                  <c:v>-9.0888000000000024E-2</c:v>
                </c:pt>
                <c:pt idx="1367">
                  <c:v>-8.8820000000001162E-2</c:v>
                </c:pt>
                <c:pt idx="1368">
                  <c:v>-7.9607000000000039E-2</c:v>
                </c:pt>
                <c:pt idx="1369">
                  <c:v>-7.6113000000000014E-2</c:v>
                </c:pt>
                <c:pt idx="1370">
                  <c:v>-7.3761999999999994E-2</c:v>
                </c:pt>
                <c:pt idx="1371">
                  <c:v>-6.5990999999999994E-2</c:v>
                </c:pt>
                <c:pt idx="1372">
                  <c:v>-6.5923999999999996E-2</c:v>
                </c:pt>
                <c:pt idx="1373">
                  <c:v>-5.7425999999999998E-2</c:v>
                </c:pt>
                <c:pt idx="1374">
                  <c:v>-5.6957000000000001E-2</c:v>
                </c:pt>
                <c:pt idx="1375">
                  <c:v>-5.4646000000000014E-2</c:v>
                </c:pt>
                <c:pt idx="1376">
                  <c:v>-5.3679999999999985E-2</c:v>
                </c:pt>
                <c:pt idx="1377">
                  <c:v>-5.1015000000000012E-2</c:v>
                </c:pt>
                <c:pt idx="1378">
                  <c:v>-3.9215000000000041E-2</c:v>
                </c:pt>
                <c:pt idx="1379">
                  <c:v>-3.4313999999999997E-2</c:v>
                </c:pt>
                <c:pt idx="1380">
                  <c:v>-3.0840000000000051E-2</c:v>
                </c:pt>
                <c:pt idx="1381">
                  <c:v>-2.2169999999999999E-2</c:v>
                </c:pt>
                <c:pt idx="1382">
                  <c:v>-1.8214999999999999E-2</c:v>
                </c:pt>
                <c:pt idx="1383">
                  <c:v>-1.5278999999999996E-2</c:v>
                </c:pt>
                <c:pt idx="1384">
                  <c:v>-9.4210000000000006E-3</c:v>
                </c:pt>
                <c:pt idx="1385">
                  <c:v>-8.4790000000000247E-3</c:v>
                </c:pt>
                <c:pt idx="1386">
                  <c:v>-5.379000000000066E-3</c:v>
                </c:pt>
                <c:pt idx="1387">
                  <c:v>2.4800000000000052E-3</c:v>
                </c:pt>
                <c:pt idx="1388">
                  <c:v>3.9350000000000001E-3</c:v>
                </c:pt>
                <c:pt idx="1389">
                  <c:v>1.3698999999999998E-2</c:v>
                </c:pt>
                <c:pt idx="1390">
                  <c:v>1.6293999999999999E-2</c:v>
                </c:pt>
                <c:pt idx="1391">
                  <c:v>2.1538999999999999E-2</c:v>
                </c:pt>
                <c:pt idx="1392">
                  <c:v>3.3101999999999999E-2</c:v>
                </c:pt>
                <c:pt idx="1393">
                  <c:v>3.9009000000000002E-2</c:v>
                </c:pt>
                <c:pt idx="1394">
                  <c:v>4.1236000000000002E-2</c:v>
                </c:pt>
                <c:pt idx="1395">
                  <c:v>5.3329000000000001E-2</c:v>
                </c:pt>
                <c:pt idx="1396">
                  <c:v>5.6899000000000012E-2</c:v>
                </c:pt>
                <c:pt idx="1397">
                  <c:v>5.7184000000000013E-2</c:v>
                </c:pt>
                <c:pt idx="1398">
                  <c:v>5.9844000000000022E-2</c:v>
                </c:pt>
                <c:pt idx="1399">
                  <c:v>6.1715000000000013E-2</c:v>
                </c:pt>
                <c:pt idx="1400">
                  <c:v>7.4648000000000006E-2</c:v>
                </c:pt>
                <c:pt idx="1401">
                  <c:v>7.8329999999999997E-2</c:v>
                </c:pt>
                <c:pt idx="1402">
                  <c:v>8.9178000000000021E-2</c:v>
                </c:pt>
                <c:pt idx="1403">
                  <c:v>8.9411000000000018E-2</c:v>
                </c:pt>
                <c:pt idx="1404">
                  <c:v>9.7225000000000006E-2</c:v>
                </c:pt>
                <c:pt idx="1405">
                  <c:v>0.10205400000000002</c:v>
                </c:pt>
                <c:pt idx="1406">
                  <c:v>0.12428000000000022</c:v>
                </c:pt>
                <c:pt idx="1407">
                  <c:v>0.12465000000000002</c:v>
                </c:pt>
                <c:pt idx="1408">
                  <c:v>0.12839200000000001</c:v>
                </c:pt>
                <c:pt idx="1409">
                  <c:v>0.13286600000000001</c:v>
                </c:pt>
                <c:pt idx="1410">
                  <c:v>0.132877</c:v>
                </c:pt>
                <c:pt idx="1411">
                  <c:v>0.14031800000000041</c:v>
                </c:pt>
                <c:pt idx="1412">
                  <c:v>0.14132500000000001</c:v>
                </c:pt>
                <c:pt idx="1413">
                  <c:v>0.14378600000000041</c:v>
                </c:pt>
                <c:pt idx="1414">
                  <c:v>0.15248000000000153</c:v>
                </c:pt>
                <c:pt idx="1415">
                  <c:v>0.15846800000000247</c:v>
                </c:pt>
                <c:pt idx="1416">
                  <c:v>0.16281000000000001</c:v>
                </c:pt>
                <c:pt idx="1417">
                  <c:v>0.16546100000000041</c:v>
                </c:pt>
                <c:pt idx="1418">
                  <c:v>0.17922800000000041</c:v>
                </c:pt>
                <c:pt idx="1419">
                  <c:v>0.18673200000000162</c:v>
                </c:pt>
                <c:pt idx="1420">
                  <c:v>0.21746600000000224</c:v>
                </c:pt>
                <c:pt idx="1421">
                  <c:v>0.22497500000000001</c:v>
                </c:pt>
                <c:pt idx="1422">
                  <c:v>0.23091500000000162</c:v>
                </c:pt>
                <c:pt idx="1423">
                  <c:v>0.23197100000000001</c:v>
                </c:pt>
                <c:pt idx="1424">
                  <c:v>0.24049400000000193</c:v>
                </c:pt>
                <c:pt idx="1425">
                  <c:v>0.26002900000000001</c:v>
                </c:pt>
                <c:pt idx="1426">
                  <c:v>0.26294800000000002</c:v>
                </c:pt>
                <c:pt idx="1427">
                  <c:v>0.263546</c:v>
                </c:pt>
                <c:pt idx="1428">
                  <c:v>0.268322000000003</c:v>
                </c:pt>
                <c:pt idx="1429">
                  <c:v>0.26875099999999996</c:v>
                </c:pt>
                <c:pt idx="1430">
                  <c:v>0.26903900000000003</c:v>
                </c:pt>
                <c:pt idx="1431">
                  <c:v>0.27071300000000004</c:v>
                </c:pt>
                <c:pt idx="1432">
                  <c:v>0.2716610000000001</c:v>
                </c:pt>
                <c:pt idx="1433">
                  <c:v>0.28834500000000002</c:v>
                </c:pt>
                <c:pt idx="1434">
                  <c:v>0.2937530000000001</c:v>
                </c:pt>
                <c:pt idx="1435">
                  <c:v>0.299705</c:v>
                </c:pt>
                <c:pt idx="1436">
                  <c:v>0.31084500000000032</c:v>
                </c:pt>
                <c:pt idx="1437">
                  <c:v>0.31310900000000008</c:v>
                </c:pt>
                <c:pt idx="1438">
                  <c:v>0.31453600000000032</c:v>
                </c:pt>
                <c:pt idx="1439">
                  <c:v>0.33042000000000493</c:v>
                </c:pt>
                <c:pt idx="1440">
                  <c:v>0.344636</c:v>
                </c:pt>
                <c:pt idx="1441">
                  <c:v>0.35435200000000272</c:v>
                </c:pt>
                <c:pt idx="1442">
                  <c:v>0.36228500000000002</c:v>
                </c:pt>
                <c:pt idx="1443">
                  <c:v>0.36635000000000306</c:v>
                </c:pt>
                <c:pt idx="1444">
                  <c:v>0.36871100000000001</c:v>
                </c:pt>
                <c:pt idx="1445">
                  <c:v>0.37027300000000002</c:v>
                </c:pt>
                <c:pt idx="1446">
                  <c:v>0.37462500000000032</c:v>
                </c:pt>
                <c:pt idx="1447">
                  <c:v>0.37474400000000002</c:v>
                </c:pt>
                <c:pt idx="1448">
                  <c:v>0.38114300000000001</c:v>
                </c:pt>
                <c:pt idx="1449">
                  <c:v>0.38210200000000138</c:v>
                </c:pt>
                <c:pt idx="1450">
                  <c:v>0.39242400000000494</c:v>
                </c:pt>
                <c:pt idx="1451">
                  <c:v>0.41399800000000031</c:v>
                </c:pt>
                <c:pt idx="1452">
                  <c:v>0.41593400000000008</c:v>
                </c:pt>
                <c:pt idx="1453">
                  <c:v>0.41612600000000038</c:v>
                </c:pt>
                <c:pt idx="1454">
                  <c:v>0.43079300000000004</c:v>
                </c:pt>
                <c:pt idx="1455">
                  <c:v>0.43505800000000272</c:v>
                </c:pt>
                <c:pt idx="1456">
                  <c:v>0.43927900000000031</c:v>
                </c:pt>
                <c:pt idx="1457">
                  <c:v>0.43999800000000272</c:v>
                </c:pt>
                <c:pt idx="1458">
                  <c:v>0.46742100000000031</c:v>
                </c:pt>
                <c:pt idx="1459">
                  <c:v>0.48256100000000002</c:v>
                </c:pt>
                <c:pt idx="1460">
                  <c:v>0.48515900000000001</c:v>
                </c:pt>
                <c:pt idx="1461">
                  <c:v>0.48940200000000283</c:v>
                </c:pt>
                <c:pt idx="1462">
                  <c:v>0.50805100000000003</c:v>
                </c:pt>
                <c:pt idx="1463">
                  <c:v>0.51453599999999455</c:v>
                </c:pt>
                <c:pt idx="1464">
                  <c:v>0.52081699999999387</c:v>
                </c:pt>
                <c:pt idx="1465">
                  <c:v>0.54255299999999296</c:v>
                </c:pt>
                <c:pt idx="1466">
                  <c:v>0.54927099999999951</c:v>
                </c:pt>
                <c:pt idx="1467">
                  <c:v>0.56133999999999951</c:v>
                </c:pt>
                <c:pt idx="1468">
                  <c:v>0.56223800000000002</c:v>
                </c:pt>
                <c:pt idx="1469">
                  <c:v>0.57722200000000001</c:v>
                </c:pt>
                <c:pt idx="1470">
                  <c:v>0.59699100000000005</c:v>
                </c:pt>
                <c:pt idx="1471">
                  <c:v>0.59981699999999205</c:v>
                </c:pt>
                <c:pt idx="1472">
                  <c:v>0.61009000000000613</c:v>
                </c:pt>
                <c:pt idx="1473">
                  <c:v>0.61351299999999387</c:v>
                </c:pt>
                <c:pt idx="1474">
                  <c:v>0.61969200000000613</c:v>
                </c:pt>
                <c:pt idx="1475">
                  <c:v>0.621340000000006</c:v>
                </c:pt>
                <c:pt idx="1476">
                  <c:v>0.62864000000000975</c:v>
                </c:pt>
                <c:pt idx="1477">
                  <c:v>0.63199200000000544</c:v>
                </c:pt>
                <c:pt idx="1478">
                  <c:v>0.65472400000000963</c:v>
                </c:pt>
                <c:pt idx="1479">
                  <c:v>0.66263500000000974</c:v>
                </c:pt>
                <c:pt idx="1480">
                  <c:v>0.67216500000000612</c:v>
                </c:pt>
                <c:pt idx="1481">
                  <c:v>0.67766200000000065</c:v>
                </c:pt>
                <c:pt idx="1482">
                  <c:v>0.68096599999999996</c:v>
                </c:pt>
                <c:pt idx="1483">
                  <c:v>0.69935999999999998</c:v>
                </c:pt>
                <c:pt idx="1484">
                  <c:v>0.70868600000000004</c:v>
                </c:pt>
                <c:pt idx="1485">
                  <c:v>0.71806999999999999</c:v>
                </c:pt>
                <c:pt idx="1486">
                  <c:v>0.71994800000000703</c:v>
                </c:pt>
                <c:pt idx="1487">
                  <c:v>0.721966</c:v>
                </c:pt>
                <c:pt idx="1488">
                  <c:v>0.74862400000000806</c:v>
                </c:pt>
                <c:pt idx="1489">
                  <c:v>0.76434000000000613</c:v>
                </c:pt>
                <c:pt idx="1490">
                  <c:v>0.765351000000006</c:v>
                </c:pt>
                <c:pt idx="1491">
                  <c:v>0.77555099999999999</c:v>
                </c:pt>
                <c:pt idx="1492">
                  <c:v>0.78153199999999956</c:v>
                </c:pt>
                <c:pt idx="1493">
                  <c:v>0.78717400000000004</c:v>
                </c:pt>
                <c:pt idx="1494">
                  <c:v>0.79136599999999957</c:v>
                </c:pt>
                <c:pt idx="1495">
                  <c:v>0.79867699999999997</c:v>
                </c:pt>
                <c:pt idx="1496">
                  <c:v>0.79952800000000002</c:v>
                </c:pt>
                <c:pt idx="1497">
                  <c:v>0.80215199999999998</c:v>
                </c:pt>
                <c:pt idx="1498">
                  <c:v>0.80913000000000002</c:v>
                </c:pt>
                <c:pt idx="1499">
                  <c:v>0.82463399999999998</c:v>
                </c:pt>
                <c:pt idx="1500">
                  <c:v>0.82686300000000001</c:v>
                </c:pt>
                <c:pt idx="1501">
                  <c:v>0.83970800000000612</c:v>
                </c:pt>
                <c:pt idx="1502">
                  <c:v>0.84249600000000002</c:v>
                </c:pt>
                <c:pt idx="1503">
                  <c:v>0.85110000000000063</c:v>
                </c:pt>
                <c:pt idx="1504">
                  <c:v>0.85213000000000005</c:v>
                </c:pt>
                <c:pt idx="1505">
                  <c:v>0.85220200000000002</c:v>
                </c:pt>
                <c:pt idx="1506">
                  <c:v>0.85392500000000704</c:v>
                </c:pt>
                <c:pt idx="1507">
                  <c:v>0.86290900000000703</c:v>
                </c:pt>
                <c:pt idx="1508">
                  <c:v>0.87692400000000703</c:v>
                </c:pt>
                <c:pt idx="1509">
                  <c:v>0.87889700000000703</c:v>
                </c:pt>
                <c:pt idx="1510">
                  <c:v>0.87969600000000703</c:v>
                </c:pt>
                <c:pt idx="1511">
                  <c:v>0.88136099999999296</c:v>
                </c:pt>
                <c:pt idx="1512">
                  <c:v>0.89433699999999205</c:v>
                </c:pt>
                <c:pt idx="1513">
                  <c:v>0.89597899999999997</c:v>
                </c:pt>
                <c:pt idx="1514">
                  <c:v>0.89647299999999341</c:v>
                </c:pt>
                <c:pt idx="1515">
                  <c:v>0.91152999999999951</c:v>
                </c:pt>
                <c:pt idx="1516">
                  <c:v>0.91535</c:v>
                </c:pt>
                <c:pt idx="1517">
                  <c:v>0.9263439999999995</c:v>
                </c:pt>
                <c:pt idx="1518">
                  <c:v>0.92878300000000003</c:v>
                </c:pt>
                <c:pt idx="1519">
                  <c:v>0.94625599999999999</c:v>
                </c:pt>
                <c:pt idx="1520">
                  <c:v>0.96495299999999951</c:v>
                </c:pt>
                <c:pt idx="1521">
                  <c:v>0.99665499999999996</c:v>
                </c:pt>
                <c:pt idx="1522">
                  <c:v>1.0015799999999877</c:v>
                </c:pt>
                <c:pt idx="1523">
                  <c:v>1.00681</c:v>
                </c:pt>
                <c:pt idx="1524">
                  <c:v>1.01678</c:v>
                </c:pt>
                <c:pt idx="1525">
                  <c:v>1.01925</c:v>
                </c:pt>
                <c:pt idx="1526">
                  <c:v>1.0860399999999999</c:v>
                </c:pt>
                <c:pt idx="1527">
                  <c:v>1.0982400000000001</c:v>
                </c:pt>
                <c:pt idx="1528">
                  <c:v>1.13158</c:v>
                </c:pt>
                <c:pt idx="1529">
                  <c:v>1.14178</c:v>
                </c:pt>
                <c:pt idx="1530">
                  <c:v>1.1815199999999999</c:v>
                </c:pt>
                <c:pt idx="1531">
                  <c:v>1.1875199999999999</c:v>
                </c:pt>
                <c:pt idx="1532">
                  <c:v>1.2867</c:v>
                </c:pt>
                <c:pt idx="1533">
                  <c:v>1.67486</c:v>
                </c:pt>
                <c:pt idx="1534">
                  <c:v>2.1271499999999999</c:v>
                </c:pt>
              </c:numCache>
            </c:numRef>
          </c:xVal>
          <c:yVal>
            <c:numRef>
              <c:f>data_Mexico!$I$2:$I$1600</c:f>
              <c:numCache>
                <c:formatCode>General</c:formatCode>
                <c:ptCount val="1599"/>
                <c:pt idx="15">
                  <c:v>465.76549999999969</c:v>
                </c:pt>
                <c:pt idx="16">
                  <c:v>465.79389999999893</c:v>
                </c:pt>
                <c:pt idx="17">
                  <c:v>465.7998</c:v>
                </c:pt>
                <c:pt idx="18">
                  <c:v>465.80029999999999</c:v>
                </c:pt>
                <c:pt idx="19">
                  <c:v>465.81959999999964</c:v>
                </c:pt>
                <c:pt idx="20">
                  <c:v>465.8451</c:v>
                </c:pt>
                <c:pt idx="21">
                  <c:v>465.85210000000001</c:v>
                </c:pt>
                <c:pt idx="22">
                  <c:v>465.9162999999964</c:v>
                </c:pt>
                <c:pt idx="23">
                  <c:v>465.94669999999923</c:v>
                </c:pt>
                <c:pt idx="24">
                  <c:v>465.9674</c:v>
                </c:pt>
                <c:pt idx="25">
                  <c:v>465.98369999999869</c:v>
                </c:pt>
                <c:pt idx="26">
                  <c:v>466.01569999999964</c:v>
                </c:pt>
                <c:pt idx="27">
                  <c:v>466.04329999999999</c:v>
                </c:pt>
                <c:pt idx="28">
                  <c:v>466.06540000000001</c:v>
                </c:pt>
                <c:pt idx="29">
                  <c:v>466.0822</c:v>
                </c:pt>
                <c:pt idx="30">
                  <c:v>466.14679999999993</c:v>
                </c:pt>
                <c:pt idx="31">
                  <c:v>466.14760000000365</c:v>
                </c:pt>
                <c:pt idx="32">
                  <c:v>466.17230000000001</c:v>
                </c:pt>
                <c:pt idx="33">
                  <c:v>466.17759999999993</c:v>
                </c:pt>
                <c:pt idx="34">
                  <c:v>466.18020000000001</c:v>
                </c:pt>
                <c:pt idx="35">
                  <c:v>466.22059999999863</c:v>
                </c:pt>
                <c:pt idx="36">
                  <c:v>466.24450000000002</c:v>
                </c:pt>
                <c:pt idx="37">
                  <c:v>466.30860000000001</c:v>
                </c:pt>
                <c:pt idx="38">
                  <c:v>466.31819999999863</c:v>
                </c:pt>
                <c:pt idx="39">
                  <c:v>466.34609999999969</c:v>
                </c:pt>
                <c:pt idx="40">
                  <c:v>466.34690000000001</c:v>
                </c:pt>
                <c:pt idx="41">
                  <c:v>466.34739999999999</c:v>
                </c:pt>
                <c:pt idx="42">
                  <c:v>466.35210000000001</c:v>
                </c:pt>
                <c:pt idx="43">
                  <c:v>466.3553</c:v>
                </c:pt>
                <c:pt idx="44">
                  <c:v>466.36790000000002</c:v>
                </c:pt>
                <c:pt idx="45">
                  <c:v>466.37470000000002</c:v>
                </c:pt>
                <c:pt idx="46">
                  <c:v>466.37479999999999</c:v>
                </c:pt>
                <c:pt idx="47">
                  <c:v>466.38060000000002</c:v>
                </c:pt>
                <c:pt idx="48">
                  <c:v>466.38459999999969</c:v>
                </c:pt>
                <c:pt idx="49">
                  <c:v>466.39599999999899</c:v>
                </c:pt>
                <c:pt idx="50">
                  <c:v>466.41339999999616</c:v>
                </c:pt>
                <c:pt idx="51">
                  <c:v>466.41489999999999</c:v>
                </c:pt>
                <c:pt idx="52">
                  <c:v>466.42619999999442</c:v>
                </c:pt>
                <c:pt idx="53">
                  <c:v>466.42939999999675</c:v>
                </c:pt>
                <c:pt idx="54">
                  <c:v>466.44490000000002</c:v>
                </c:pt>
                <c:pt idx="55">
                  <c:v>466.4855999999964</c:v>
                </c:pt>
                <c:pt idx="56">
                  <c:v>466.49709999999823</c:v>
                </c:pt>
                <c:pt idx="57">
                  <c:v>466.49789999999899</c:v>
                </c:pt>
                <c:pt idx="58">
                  <c:v>466.51099999999963</c:v>
                </c:pt>
                <c:pt idx="59">
                  <c:v>466.51829999999899</c:v>
                </c:pt>
                <c:pt idx="60">
                  <c:v>466.53329999999869</c:v>
                </c:pt>
                <c:pt idx="61">
                  <c:v>466.54180000000002</c:v>
                </c:pt>
                <c:pt idx="62">
                  <c:v>466.56360000000001</c:v>
                </c:pt>
                <c:pt idx="63">
                  <c:v>466.58339999999669</c:v>
                </c:pt>
                <c:pt idx="64">
                  <c:v>466.5856</c:v>
                </c:pt>
                <c:pt idx="65">
                  <c:v>466.60730000000001</c:v>
                </c:pt>
                <c:pt idx="66">
                  <c:v>466.62180000000001</c:v>
                </c:pt>
                <c:pt idx="67">
                  <c:v>466.62609999999893</c:v>
                </c:pt>
                <c:pt idx="68">
                  <c:v>466.62700000000001</c:v>
                </c:pt>
                <c:pt idx="69">
                  <c:v>466.63839999999863</c:v>
                </c:pt>
                <c:pt idx="70">
                  <c:v>466.64929999999998</c:v>
                </c:pt>
                <c:pt idx="71">
                  <c:v>466.67250000000001</c:v>
                </c:pt>
                <c:pt idx="72">
                  <c:v>466.67460000000278</c:v>
                </c:pt>
                <c:pt idx="73">
                  <c:v>466.68029999999999</c:v>
                </c:pt>
                <c:pt idx="74">
                  <c:v>466.68279999999999</c:v>
                </c:pt>
                <c:pt idx="75">
                  <c:v>466.68419999999969</c:v>
                </c:pt>
                <c:pt idx="76">
                  <c:v>466.68560000000002</c:v>
                </c:pt>
                <c:pt idx="77">
                  <c:v>466.69189999999969</c:v>
                </c:pt>
                <c:pt idx="78">
                  <c:v>466.71649999999869</c:v>
                </c:pt>
                <c:pt idx="79">
                  <c:v>466.7724</c:v>
                </c:pt>
                <c:pt idx="80">
                  <c:v>466.81060000000002</c:v>
                </c:pt>
                <c:pt idx="81">
                  <c:v>466.85019999999969</c:v>
                </c:pt>
                <c:pt idx="82">
                  <c:v>466.85050000000001</c:v>
                </c:pt>
                <c:pt idx="83">
                  <c:v>466.85390000000001</c:v>
                </c:pt>
                <c:pt idx="84">
                  <c:v>466.85460000000342</c:v>
                </c:pt>
                <c:pt idx="85">
                  <c:v>466.87150000000003</c:v>
                </c:pt>
                <c:pt idx="86">
                  <c:v>466.87479999999999</c:v>
                </c:pt>
                <c:pt idx="87">
                  <c:v>466.87920000000008</c:v>
                </c:pt>
                <c:pt idx="88">
                  <c:v>466.88690000000003</c:v>
                </c:pt>
                <c:pt idx="89">
                  <c:v>466.90049999999923</c:v>
                </c:pt>
                <c:pt idx="90">
                  <c:v>466.94540000000001</c:v>
                </c:pt>
                <c:pt idx="91">
                  <c:v>466.9699</c:v>
                </c:pt>
                <c:pt idx="92">
                  <c:v>466.96999999999969</c:v>
                </c:pt>
                <c:pt idx="93">
                  <c:v>466.97789999999969</c:v>
                </c:pt>
                <c:pt idx="94">
                  <c:v>466.98259999999863</c:v>
                </c:pt>
                <c:pt idx="95">
                  <c:v>467.0009</c:v>
                </c:pt>
                <c:pt idx="96">
                  <c:v>467.00299999999999</c:v>
                </c:pt>
                <c:pt idx="97">
                  <c:v>467.0086</c:v>
                </c:pt>
                <c:pt idx="98">
                  <c:v>467.01249999999999</c:v>
                </c:pt>
                <c:pt idx="99">
                  <c:v>467.04460000000336</c:v>
                </c:pt>
                <c:pt idx="100">
                  <c:v>467.04559999999969</c:v>
                </c:pt>
                <c:pt idx="101">
                  <c:v>467.05079999999964</c:v>
                </c:pt>
                <c:pt idx="102">
                  <c:v>467.06670000000003</c:v>
                </c:pt>
                <c:pt idx="103">
                  <c:v>467.08589999999964</c:v>
                </c:pt>
                <c:pt idx="104">
                  <c:v>467.08760000000001</c:v>
                </c:pt>
                <c:pt idx="105">
                  <c:v>467.08929999999964</c:v>
                </c:pt>
                <c:pt idx="106">
                  <c:v>467.09629999999669</c:v>
                </c:pt>
                <c:pt idx="107">
                  <c:v>467.09819999999598</c:v>
                </c:pt>
                <c:pt idx="108">
                  <c:v>467.1223</c:v>
                </c:pt>
                <c:pt idx="109">
                  <c:v>467.12779999999964</c:v>
                </c:pt>
                <c:pt idx="110">
                  <c:v>467.13010000000003</c:v>
                </c:pt>
                <c:pt idx="111">
                  <c:v>467.13649999999899</c:v>
                </c:pt>
                <c:pt idx="112">
                  <c:v>467.14240000000353</c:v>
                </c:pt>
                <c:pt idx="113">
                  <c:v>467.16789999999997</c:v>
                </c:pt>
                <c:pt idx="114">
                  <c:v>467.1816</c:v>
                </c:pt>
                <c:pt idx="115">
                  <c:v>467.18349999999964</c:v>
                </c:pt>
                <c:pt idx="116">
                  <c:v>467.18490000000008</c:v>
                </c:pt>
                <c:pt idx="117">
                  <c:v>467.19009999999969</c:v>
                </c:pt>
                <c:pt idx="118">
                  <c:v>467.19450000000001</c:v>
                </c:pt>
                <c:pt idx="119">
                  <c:v>467.20319999999663</c:v>
                </c:pt>
                <c:pt idx="120">
                  <c:v>467.21260000000001</c:v>
                </c:pt>
                <c:pt idx="121">
                  <c:v>467.21839999999628</c:v>
                </c:pt>
                <c:pt idx="122">
                  <c:v>467.21849999999893</c:v>
                </c:pt>
                <c:pt idx="123">
                  <c:v>467.22379999999669</c:v>
                </c:pt>
                <c:pt idx="124">
                  <c:v>467.23149999999669</c:v>
                </c:pt>
                <c:pt idx="125">
                  <c:v>467.25049999999999</c:v>
                </c:pt>
                <c:pt idx="126">
                  <c:v>467.25139999999863</c:v>
                </c:pt>
                <c:pt idx="127">
                  <c:v>467.25229999999999</c:v>
                </c:pt>
                <c:pt idx="128">
                  <c:v>467.27749999999969</c:v>
                </c:pt>
                <c:pt idx="129">
                  <c:v>467.2824</c:v>
                </c:pt>
                <c:pt idx="130">
                  <c:v>467.28449999999964</c:v>
                </c:pt>
                <c:pt idx="131">
                  <c:v>467.29049999999899</c:v>
                </c:pt>
                <c:pt idx="132">
                  <c:v>467.30340000000001</c:v>
                </c:pt>
                <c:pt idx="133">
                  <c:v>467.3075</c:v>
                </c:pt>
                <c:pt idx="134">
                  <c:v>467.32669999999899</c:v>
                </c:pt>
                <c:pt idx="135">
                  <c:v>467.32909999999993</c:v>
                </c:pt>
                <c:pt idx="136">
                  <c:v>467.33280000000002</c:v>
                </c:pt>
                <c:pt idx="137">
                  <c:v>467.34080000000324</c:v>
                </c:pt>
                <c:pt idx="138">
                  <c:v>467.34290000000038</c:v>
                </c:pt>
                <c:pt idx="139">
                  <c:v>467.34420000000324</c:v>
                </c:pt>
                <c:pt idx="140">
                  <c:v>467.36509999999993</c:v>
                </c:pt>
                <c:pt idx="141">
                  <c:v>467.37180000000001</c:v>
                </c:pt>
                <c:pt idx="142">
                  <c:v>467.37900000000002</c:v>
                </c:pt>
                <c:pt idx="143">
                  <c:v>467.41419999999869</c:v>
                </c:pt>
                <c:pt idx="144">
                  <c:v>467.41699999999628</c:v>
                </c:pt>
                <c:pt idx="145">
                  <c:v>467.41999999999899</c:v>
                </c:pt>
                <c:pt idx="146">
                  <c:v>467.42189999999869</c:v>
                </c:pt>
                <c:pt idx="147">
                  <c:v>467.43029999999823</c:v>
                </c:pt>
                <c:pt idx="148">
                  <c:v>467.43279999999669</c:v>
                </c:pt>
                <c:pt idx="149">
                  <c:v>467.43989999999923</c:v>
                </c:pt>
                <c:pt idx="150">
                  <c:v>467.44279999999969</c:v>
                </c:pt>
                <c:pt idx="151">
                  <c:v>467.46019999999675</c:v>
                </c:pt>
                <c:pt idx="152">
                  <c:v>467.49409999999864</c:v>
                </c:pt>
                <c:pt idx="153">
                  <c:v>467.50700000000001</c:v>
                </c:pt>
                <c:pt idx="154">
                  <c:v>467.50700000000001</c:v>
                </c:pt>
                <c:pt idx="155">
                  <c:v>467.52249999999964</c:v>
                </c:pt>
                <c:pt idx="156">
                  <c:v>467.53349999999864</c:v>
                </c:pt>
                <c:pt idx="157">
                  <c:v>467.53799999999899</c:v>
                </c:pt>
                <c:pt idx="158">
                  <c:v>467.54090000000002</c:v>
                </c:pt>
                <c:pt idx="159">
                  <c:v>467.553</c:v>
                </c:pt>
                <c:pt idx="160">
                  <c:v>467.55689999999993</c:v>
                </c:pt>
                <c:pt idx="161">
                  <c:v>467.57689999999963</c:v>
                </c:pt>
                <c:pt idx="162">
                  <c:v>467.58159999999663</c:v>
                </c:pt>
                <c:pt idx="163">
                  <c:v>467.58479999999969</c:v>
                </c:pt>
                <c:pt idx="164">
                  <c:v>467.58539999999869</c:v>
                </c:pt>
                <c:pt idx="165">
                  <c:v>467.58780000000002</c:v>
                </c:pt>
                <c:pt idx="166">
                  <c:v>467.5917999999964</c:v>
                </c:pt>
                <c:pt idx="167">
                  <c:v>467.60460000000342</c:v>
                </c:pt>
                <c:pt idx="168">
                  <c:v>467.60640000000001</c:v>
                </c:pt>
                <c:pt idx="169">
                  <c:v>467.62040000000002</c:v>
                </c:pt>
                <c:pt idx="170">
                  <c:v>467.62240000000008</c:v>
                </c:pt>
                <c:pt idx="171">
                  <c:v>467.62689999999969</c:v>
                </c:pt>
                <c:pt idx="172">
                  <c:v>467.64240000000353</c:v>
                </c:pt>
                <c:pt idx="173">
                  <c:v>467.66930000000002</c:v>
                </c:pt>
                <c:pt idx="174">
                  <c:v>467.66960000000336</c:v>
                </c:pt>
                <c:pt idx="175">
                  <c:v>467.673</c:v>
                </c:pt>
                <c:pt idx="176">
                  <c:v>467.68119999999863</c:v>
                </c:pt>
                <c:pt idx="177">
                  <c:v>467.69069999999999</c:v>
                </c:pt>
                <c:pt idx="178">
                  <c:v>467.69329999999923</c:v>
                </c:pt>
                <c:pt idx="179">
                  <c:v>467.69529999999969</c:v>
                </c:pt>
                <c:pt idx="180">
                  <c:v>467.69560000000001</c:v>
                </c:pt>
                <c:pt idx="181">
                  <c:v>467.71699999999669</c:v>
                </c:pt>
                <c:pt idx="182">
                  <c:v>467.73069999999899</c:v>
                </c:pt>
                <c:pt idx="183">
                  <c:v>467.74180000000001</c:v>
                </c:pt>
                <c:pt idx="184">
                  <c:v>467.7475</c:v>
                </c:pt>
                <c:pt idx="185">
                  <c:v>467.7989999999964</c:v>
                </c:pt>
                <c:pt idx="186">
                  <c:v>467.80799999999999</c:v>
                </c:pt>
                <c:pt idx="187">
                  <c:v>467.81629999999899</c:v>
                </c:pt>
                <c:pt idx="188">
                  <c:v>467.81950000000001</c:v>
                </c:pt>
                <c:pt idx="189">
                  <c:v>467.84019999999964</c:v>
                </c:pt>
                <c:pt idx="190">
                  <c:v>467.84109999999993</c:v>
                </c:pt>
                <c:pt idx="191">
                  <c:v>467.84179999999969</c:v>
                </c:pt>
                <c:pt idx="192">
                  <c:v>467.84230000000002</c:v>
                </c:pt>
                <c:pt idx="193">
                  <c:v>467.84809999999999</c:v>
                </c:pt>
                <c:pt idx="194">
                  <c:v>467.86149999999969</c:v>
                </c:pt>
                <c:pt idx="195">
                  <c:v>467.88049999999993</c:v>
                </c:pt>
                <c:pt idx="196">
                  <c:v>467.88440000000008</c:v>
                </c:pt>
                <c:pt idx="197">
                  <c:v>467.88819999999669</c:v>
                </c:pt>
                <c:pt idx="198">
                  <c:v>467.89080000000001</c:v>
                </c:pt>
                <c:pt idx="199">
                  <c:v>467.8929</c:v>
                </c:pt>
                <c:pt idx="200">
                  <c:v>467.92329999999669</c:v>
                </c:pt>
                <c:pt idx="201">
                  <c:v>467.93779999999663</c:v>
                </c:pt>
                <c:pt idx="202">
                  <c:v>467.94529999999969</c:v>
                </c:pt>
                <c:pt idx="203">
                  <c:v>467.95109999999869</c:v>
                </c:pt>
                <c:pt idx="204">
                  <c:v>467.9554</c:v>
                </c:pt>
                <c:pt idx="205">
                  <c:v>467.95569999999969</c:v>
                </c:pt>
                <c:pt idx="206">
                  <c:v>467.96509999999893</c:v>
                </c:pt>
                <c:pt idx="207">
                  <c:v>467.96529999999899</c:v>
                </c:pt>
                <c:pt idx="208">
                  <c:v>467.96769999999964</c:v>
                </c:pt>
                <c:pt idx="209">
                  <c:v>467.9701999999964</c:v>
                </c:pt>
                <c:pt idx="210">
                  <c:v>467.97159999999616</c:v>
                </c:pt>
                <c:pt idx="211">
                  <c:v>467.97680000000003</c:v>
                </c:pt>
                <c:pt idx="212">
                  <c:v>467.98069999999899</c:v>
                </c:pt>
                <c:pt idx="213">
                  <c:v>467.98679999999575</c:v>
                </c:pt>
                <c:pt idx="214">
                  <c:v>467.98739999999663</c:v>
                </c:pt>
                <c:pt idx="215">
                  <c:v>467.99469999999963</c:v>
                </c:pt>
                <c:pt idx="216">
                  <c:v>467.99879999999575</c:v>
                </c:pt>
                <c:pt idx="217">
                  <c:v>468.00380000000001</c:v>
                </c:pt>
                <c:pt idx="218">
                  <c:v>468.01609999999869</c:v>
                </c:pt>
                <c:pt idx="219">
                  <c:v>468.01819999999663</c:v>
                </c:pt>
                <c:pt idx="220">
                  <c:v>468.01819999999663</c:v>
                </c:pt>
                <c:pt idx="221">
                  <c:v>468.0197</c:v>
                </c:pt>
                <c:pt idx="222">
                  <c:v>468.0204</c:v>
                </c:pt>
                <c:pt idx="223">
                  <c:v>468.02080000000001</c:v>
                </c:pt>
                <c:pt idx="224">
                  <c:v>468.02839999999634</c:v>
                </c:pt>
                <c:pt idx="225">
                  <c:v>468.03329999999869</c:v>
                </c:pt>
                <c:pt idx="226">
                  <c:v>468.041</c:v>
                </c:pt>
                <c:pt idx="227">
                  <c:v>468.0575</c:v>
                </c:pt>
                <c:pt idx="228">
                  <c:v>468.06689999999969</c:v>
                </c:pt>
                <c:pt idx="229">
                  <c:v>468.07220000000001</c:v>
                </c:pt>
                <c:pt idx="230">
                  <c:v>468.07589999999999</c:v>
                </c:pt>
                <c:pt idx="231">
                  <c:v>468.07929999999999</c:v>
                </c:pt>
                <c:pt idx="232">
                  <c:v>468.08049999999969</c:v>
                </c:pt>
                <c:pt idx="233">
                  <c:v>468.10079999999999</c:v>
                </c:pt>
                <c:pt idx="234">
                  <c:v>468.10820000000001</c:v>
                </c:pt>
                <c:pt idx="235">
                  <c:v>468.12790000000001</c:v>
                </c:pt>
                <c:pt idx="236">
                  <c:v>468.13309999999899</c:v>
                </c:pt>
                <c:pt idx="237">
                  <c:v>468.13749999999999</c:v>
                </c:pt>
                <c:pt idx="238">
                  <c:v>468.14339999999999</c:v>
                </c:pt>
                <c:pt idx="239">
                  <c:v>468.15080000000336</c:v>
                </c:pt>
                <c:pt idx="240">
                  <c:v>468.16129999999993</c:v>
                </c:pt>
                <c:pt idx="241">
                  <c:v>468.1739</c:v>
                </c:pt>
                <c:pt idx="242">
                  <c:v>468.19159999999869</c:v>
                </c:pt>
                <c:pt idx="243">
                  <c:v>468.19990000000001</c:v>
                </c:pt>
                <c:pt idx="244">
                  <c:v>468.20960000000002</c:v>
                </c:pt>
                <c:pt idx="245">
                  <c:v>468.21049999999963</c:v>
                </c:pt>
                <c:pt idx="246">
                  <c:v>468.21789999999999</c:v>
                </c:pt>
                <c:pt idx="247">
                  <c:v>468.22069999999923</c:v>
                </c:pt>
                <c:pt idx="248">
                  <c:v>468.22599999999869</c:v>
                </c:pt>
                <c:pt idx="249">
                  <c:v>468.22849999999869</c:v>
                </c:pt>
                <c:pt idx="250">
                  <c:v>468.23549999999869</c:v>
                </c:pt>
                <c:pt idx="251">
                  <c:v>468.23989999999969</c:v>
                </c:pt>
                <c:pt idx="252">
                  <c:v>468.24290000000002</c:v>
                </c:pt>
                <c:pt idx="253">
                  <c:v>468.25240000000002</c:v>
                </c:pt>
                <c:pt idx="254">
                  <c:v>468.27809999999869</c:v>
                </c:pt>
                <c:pt idx="255">
                  <c:v>468.28289999999993</c:v>
                </c:pt>
                <c:pt idx="256">
                  <c:v>468.28489999999999</c:v>
                </c:pt>
                <c:pt idx="257">
                  <c:v>468.2869999999964</c:v>
                </c:pt>
                <c:pt idx="258">
                  <c:v>468.29169999999863</c:v>
                </c:pt>
                <c:pt idx="259">
                  <c:v>468.29949999999963</c:v>
                </c:pt>
                <c:pt idx="260">
                  <c:v>468.32829999999899</c:v>
                </c:pt>
                <c:pt idx="261">
                  <c:v>468.34339999999969</c:v>
                </c:pt>
                <c:pt idx="262">
                  <c:v>468.34420000000324</c:v>
                </c:pt>
                <c:pt idx="263">
                  <c:v>468.34490000000238</c:v>
                </c:pt>
                <c:pt idx="264">
                  <c:v>468.34829999999999</c:v>
                </c:pt>
                <c:pt idx="265">
                  <c:v>468.3503</c:v>
                </c:pt>
                <c:pt idx="266">
                  <c:v>468.35109999999969</c:v>
                </c:pt>
                <c:pt idx="267">
                  <c:v>468.36680000000001</c:v>
                </c:pt>
                <c:pt idx="268">
                  <c:v>468.37200000000001</c:v>
                </c:pt>
                <c:pt idx="269">
                  <c:v>468.37649999999923</c:v>
                </c:pt>
                <c:pt idx="270">
                  <c:v>468.38350000000003</c:v>
                </c:pt>
                <c:pt idx="271">
                  <c:v>468.40029999999899</c:v>
                </c:pt>
                <c:pt idx="272">
                  <c:v>468.40289999999999</c:v>
                </c:pt>
                <c:pt idx="273">
                  <c:v>468.41989999999993</c:v>
                </c:pt>
                <c:pt idx="274">
                  <c:v>468.43219999999616</c:v>
                </c:pt>
                <c:pt idx="275">
                  <c:v>468.43239999999628</c:v>
                </c:pt>
                <c:pt idx="276">
                  <c:v>468.44869999999969</c:v>
                </c:pt>
                <c:pt idx="277">
                  <c:v>468.45400000000001</c:v>
                </c:pt>
                <c:pt idx="278">
                  <c:v>468.459</c:v>
                </c:pt>
                <c:pt idx="279">
                  <c:v>468.46249999999969</c:v>
                </c:pt>
                <c:pt idx="280">
                  <c:v>468.4776</c:v>
                </c:pt>
                <c:pt idx="281">
                  <c:v>468.4821999999964</c:v>
                </c:pt>
                <c:pt idx="282">
                  <c:v>468.48269999999923</c:v>
                </c:pt>
                <c:pt idx="283">
                  <c:v>468.48339999999575</c:v>
                </c:pt>
                <c:pt idx="284">
                  <c:v>468.48709999999869</c:v>
                </c:pt>
                <c:pt idx="285">
                  <c:v>468.49619999999402</c:v>
                </c:pt>
                <c:pt idx="286">
                  <c:v>468.50659999999863</c:v>
                </c:pt>
                <c:pt idx="287">
                  <c:v>468.50669999999963</c:v>
                </c:pt>
                <c:pt idx="288">
                  <c:v>468.51459999999969</c:v>
                </c:pt>
                <c:pt idx="289">
                  <c:v>468.51519999999869</c:v>
                </c:pt>
                <c:pt idx="290">
                  <c:v>468.53849999999869</c:v>
                </c:pt>
                <c:pt idx="291">
                  <c:v>468.54930000000002</c:v>
                </c:pt>
                <c:pt idx="292">
                  <c:v>468.55739999999969</c:v>
                </c:pt>
                <c:pt idx="293">
                  <c:v>468.57859999999869</c:v>
                </c:pt>
                <c:pt idx="294">
                  <c:v>468.5788</c:v>
                </c:pt>
                <c:pt idx="295">
                  <c:v>468.58649999999869</c:v>
                </c:pt>
                <c:pt idx="296">
                  <c:v>468.5924</c:v>
                </c:pt>
                <c:pt idx="297">
                  <c:v>468.59669999999869</c:v>
                </c:pt>
                <c:pt idx="298">
                  <c:v>468.60660000000001</c:v>
                </c:pt>
                <c:pt idx="299">
                  <c:v>468.61799999999999</c:v>
                </c:pt>
                <c:pt idx="300">
                  <c:v>468.62709999999993</c:v>
                </c:pt>
                <c:pt idx="301">
                  <c:v>468.62939999999969</c:v>
                </c:pt>
                <c:pt idx="302">
                  <c:v>468.6567</c:v>
                </c:pt>
                <c:pt idx="303">
                  <c:v>468.66</c:v>
                </c:pt>
                <c:pt idx="304">
                  <c:v>468.66989999999998</c:v>
                </c:pt>
                <c:pt idx="305">
                  <c:v>468.6789</c:v>
                </c:pt>
                <c:pt idx="306">
                  <c:v>468.69549999999964</c:v>
                </c:pt>
                <c:pt idx="307">
                  <c:v>468.6979</c:v>
                </c:pt>
                <c:pt idx="308">
                  <c:v>468.70179999999863</c:v>
                </c:pt>
                <c:pt idx="309">
                  <c:v>468.70260000000002</c:v>
                </c:pt>
                <c:pt idx="310">
                  <c:v>468.70460000000008</c:v>
                </c:pt>
                <c:pt idx="311">
                  <c:v>468.71029999999899</c:v>
                </c:pt>
                <c:pt idx="312">
                  <c:v>468.7226</c:v>
                </c:pt>
                <c:pt idx="313">
                  <c:v>468.73059999999663</c:v>
                </c:pt>
                <c:pt idx="314">
                  <c:v>468.73419999999675</c:v>
                </c:pt>
                <c:pt idx="315">
                  <c:v>468.7568</c:v>
                </c:pt>
                <c:pt idx="316">
                  <c:v>468.76329999999899</c:v>
                </c:pt>
                <c:pt idx="317">
                  <c:v>468.76940000000002</c:v>
                </c:pt>
                <c:pt idx="318">
                  <c:v>468.77099999999899</c:v>
                </c:pt>
                <c:pt idx="319">
                  <c:v>468.79189999999869</c:v>
                </c:pt>
                <c:pt idx="320">
                  <c:v>468.79519999999604</c:v>
                </c:pt>
                <c:pt idx="321">
                  <c:v>468.80160000000001</c:v>
                </c:pt>
                <c:pt idx="322">
                  <c:v>468.80480000000324</c:v>
                </c:pt>
                <c:pt idx="323">
                  <c:v>468.80590000000001</c:v>
                </c:pt>
                <c:pt idx="324">
                  <c:v>468.81420000000008</c:v>
                </c:pt>
                <c:pt idx="325">
                  <c:v>468.84339999999969</c:v>
                </c:pt>
                <c:pt idx="326">
                  <c:v>468.85410000000002</c:v>
                </c:pt>
                <c:pt idx="327">
                  <c:v>468.85809999999969</c:v>
                </c:pt>
                <c:pt idx="328">
                  <c:v>468.85950000000008</c:v>
                </c:pt>
                <c:pt idx="329">
                  <c:v>468.86790000000002</c:v>
                </c:pt>
                <c:pt idx="330">
                  <c:v>468.87629999999899</c:v>
                </c:pt>
                <c:pt idx="331">
                  <c:v>468.88109999999864</c:v>
                </c:pt>
                <c:pt idx="332">
                  <c:v>468.88529999999969</c:v>
                </c:pt>
                <c:pt idx="333">
                  <c:v>468.88639999999663</c:v>
                </c:pt>
                <c:pt idx="334">
                  <c:v>468.90929999999969</c:v>
                </c:pt>
                <c:pt idx="335">
                  <c:v>468.91569999999899</c:v>
                </c:pt>
                <c:pt idx="336">
                  <c:v>468.92919999999663</c:v>
                </c:pt>
                <c:pt idx="337">
                  <c:v>468.9452</c:v>
                </c:pt>
                <c:pt idx="338">
                  <c:v>468.95629999999869</c:v>
                </c:pt>
                <c:pt idx="339">
                  <c:v>468.95780000000002</c:v>
                </c:pt>
                <c:pt idx="340">
                  <c:v>468.96420000000001</c:v>
                </c:pt>
                <c:pt idx="341">
                  <c:v>468.97359999999634</c:v>
                </c:pt>
                <c:pt idx="342">
                  <c:v>468.97949999999969</c:v>
                </c:pt>
                <c:pt idx="343">
                  <c:v>468.98429999999894</c:v>
                </c:pt>
                <c:pt idx="344">
                  <c:v>468.9941999999964</c:v>
                </c:pt>
                <c:pt idx="345">
                  <c:v>469.00200000000001</c:v>
                </c:pt>
                <c:pt idx="346">
                  <c:v>469.00389999999999</c:v>
                </c:pt>
                <c:pt idx="347">
                  <c:v>469.02149999999864</c:v>
                </c:pt>
                <c:pt idx="348">
                  <c:v>469.04360000000008</c:v>
                </c:pt>
                <c:pt idx="349">
                  <c:v>469.04770000000002</c:v>
                </c:pt>
                <c:pt idx="350">
                  <c:v>469.05470000000008</c:v>
                </c:pt>
                <c:pt idx="351">
                  <c:v>469.05520000000001</c:v>
                </c:pt>
                <c:pt idx="352">
                  <c:v>469.08049999999969</c:v>
                </c:pt>
                <c:pt idx="353">
                  <c:v>469.08260000000001</c:v>
                </c:pt>
                <c:pt idx="354">
                  <c:v>469.08649999999869</c:v>
                </c:pt>
                <c:pt idx="355">
                  <c:v>469.09339999999628</c:v>
                </c:pt>
                <c:pt idx="356">
                  <c:v>469.09769999999969</c:v>
                </c:pt>
                <c:pt idx="357">
                  <c:v>469.09840000000003</c:v>
                </c:pt>
                <c:pt idx="358">
                  <c:v>469.09949999999969</c:v>
                </c:pt>
                <c:pt idx="359">
                  <c:v>469.10460000000342</c:v>
                </c:pt>
                <c:pt idx="360">
                  <c:v>469.10599999999999</c:v>
                </c:pt>
                <c:pt idx="361">
                  <c:v>469.10950000000008</c:v>
                </c:pt>
                <c:pt idx="362">
                  <c:v>469.11099999999999</c:v>
                </c:pt>
                <c:pt idx="363">
                  <c:v>469.11149999999969</c:v>
                </c:pt>
                <c:pt idx="364">
                  <c:v>469.11709999999999</c:v>
                </c:pt>
                <c:pt idx="365">
                  <c:v>469.11880000000002</c:v>
                </c:pt>
                <c:pt idx="366">
                  <c:v>469.12259999999969</c:v>
                </c:pt>
                <c:pt idx="367">
                  <c:v>469.12809999999899</c:v>
                </c:pt>
                <c:pt idx="368">
                  <c:v>469.12950000000001</c:v>
                </c:pt>
                <c:pt idx="369">
                  <c:v>469.13560000000001</c:v>
                </c:pt>
                <c:pt idx="370">
                  <c:v>469.14290000000238</c:v>
                </c:pt>
                <c:pt idx="371">
                  <c:v>469.14400000000342</c:v>
                </c:pt>
                <c:pt idx="372">
                  <c:v>469.15080000000336</c:v>
                </c:pt>
                <c:pt idx="373">
                  <c:v>469.15809999999999</c:v>
                </c:pt>
                <c:pt idx="374">
                  <c:v>469.16780000000324</c:v>
                </c:pt>
                <c:pt idx="375">
                  <c:v>469.16789999999997</c:v>
                </c:pt>
                <c:pt idx="376">
                  <c:v>469.18329999999969</c:v>
                </c:pt>
                <c:pt idx="377">
                  <c:v>469.18349999999964</c:v>
                </c:pt>
                <c:pt idx="378">
                  <c:v>469.19560000000001</c:v>
                </c:pt>
                <c:pt idx="379">
                  <c:v>469.20429999999999</c:v>
                </c:pt>
                <c:pt idx="380">
                  <c:v>469.20749999999964</c:v>
                </c:pt>
                <c:pt idx="381">
                  <c:v>469.22029999999899</c:v>
                </c:pt>
                <c:pt idx="382">
                  <c:v>469.22029999999899</c:v>
                </c:pt>
                <c:pt idx="383">
                  <c:v>469.2242</c:v>
                </c:pt>
                <c:pt idx="384">
                  <c:v>469.23229999999899</c:v>
                </c:pt>
                <c:pt idx="385">
                  <c:v>469.23859999999587</c:v>
                </c:pt>
                <c:pt idx="386">
                  <c:v>469.24639999999869</c:v>
                </c:pt>
                <c:pt idx="387">
                  <c:v>469.24709999999999</c:v>
                </c:pt>
                <c:pt idx="388">
                  <c:v>469.25360000000001</c:v>
                </c:pt>
                <c:pt idx="389">
                  <c:v>469.25369999999964</c:v>
                </c:pt>
                <c:pt idx="390">
                  <c:v>469.2559</c:v>
                </c:pt>
                <c:pt idx="391">
                  <c:v>469.27189999999899</c:v>
                </c:pt>
                <c:pt idx="392">
                  <c:v>469.27609999999669</c:v>
                </c:pt>
                <c:pt idx="393">
                  <c:v>469.2869999999964</c:v>
                </c:pt>
                <c:pt idx="394">
                  <c:v>469.29239999999675</c:v>
                </c:pt>
                <c:pt idx="395">
                  <c:v>469.29939999999863</c:v>
                </c:pt>
                <c:pt idx="396">
                  <c:v>469.30419999999964</c:v>
                </c:pt>
                <c:pt idx="397">
                  <c:v>469.30579999999969</c:v>
                </c:pt>
                <c:pt idx="398">
                  <c:v>469.30759999999964</c:v>
                </c:pt>
                <c:pt idx="399">
                  <c:v>469.31939999999969</c:v>
                </c:pt>
                <c:pt idx="400">
                  <c:v>469.32629999999864</c:v>
                </c:pt>
                <c:pt idx="401">
                  <c:v>469.34379999999999</c:v>
                </c:pt>
                <c:pt idx="402">
                  <c:v>469.35960000000324</c:v>
                </c:pt>
                <c:pt idx="403">
                  <c:v>469.36290000000002</c:v>
                </c:pt>
                <c:pt idx="404">
                  <c:v>469.3673</c:v>
                </c:pt>
                <c:pt idx="405">
                  <c:v>469.36900000000031</c:v>
                </c:pt>
                <c:pt idx="406">
                  <c:v>469.37240000000008</c:v>
                </c:pt>
                <c:pt idx="407">
                  <c:v>469.37349999999969</c:v>
                </c:pt>
                <c:pt idx="408">
                  <c:v>469.37629999999899</c:v>
                </c:pt>
                <c:pt idx="409">
                  <c:v>469.37649999999923</c:v>
                </c:pt>
                <c:pt idx="410">
                  <c:v>469.39729999999969</c:v>
                </c:pt>
                <c:pt idx="411">
                  <c:v>469.40139999999616</c:v>
                </c:pt>
                <c:pt idx="412">
                  <c:v>469.41229999999899</c:v>
                </c:pt>
                <c:pt idx="413">
                  <c:v>469.41339999999616</c:v>
                </c:pt>
                <c:pt idx="414">
                  <c:v>469.41599999999869</c:v>
                </c:pt>
                <c:pt idx="415">
                  <c:v>469.42899999999628</c:v>
                </c:pt>
                <c:pt idx="416">
                  <c:v>469.43719999999587</c:v>
                </c:pt>
                <c:pt idx="417">
                  <c:v>469.44470000000001</c:v>
                </c:pt>
                <c:pt idx="418">
                  <c:v>469.45229999999964</c:v>
                </c:pt>
                <c:pt idx="419">
                  <c:v>469.45689999999894</c:v>
                </c:pt>
                <c:pt idx="420">
                  <c:v>469.4572</c:v>
                </c:pt>
                <c:pt idx="421">
                  <c:v>469.46009999999899</c:v>
                </c:pt>
                <c:pt idx="422">
                  <c:v>469.46179999999669</c:v>
                </c:pt>
                <c:pt idx="423">
                  <c:v>469.48029999999869</c:v>
                </c:pt>
                <c:pt idx="424">
                  <c:v>469.48099999999869</c:v>
                </c:pt>
                <c:pt idx="425">
                  <c:v>469.48359999999616</c:v>
                </c:pt>
                <c:pt idx="426">
                  <c:v>469.49189999999675</c:v>
                </c:pt>
                <c:pt idx="427">
                  <c:v>469.49719999999598</c:v>
                </c:pt>
                <c:pt idx="428">
                  <c:v>469.50659999999863</c:v>
                </c:pt>
                <c:pt idx="429">
                  <c:v>469.51309999999899</c:v>
                </c:pt>
                <c:pt idx="430">
                  <c:v>469.5179</c:v>
                </c:pt>
                <c:pt idx="431">
                  <c:v>469.52760000000001</c:v>
                </c:pt>
                <c:pt idx="432">
                  <c:v>469.54599999999999</c:v>
                </c:pt>
                <c:pt idx="433">
                  <c:v>469.54899999999969</c:v>
                </c:pt>
                <c:pt idx="434">
                  <c:v>469.54919999999993</c:v>
                </c:pt>
                <c:pt idx="435">
                  <c:v>469.5566</c:v>
                </c:pt>
                <c:pt idx="436">
                  <c:v>469.55709999999999</c:v>
                </c:pt>
                <c:pt idx="437">
                  <c:v>469.56380000000001</c:v>
                </c:pt>
                <c:pt idx="438">
                  <c:v>469.5752</c:v>
                </c:pt>
                <c:pt idx="439">
                  <c:v>469.57780000000002</c:v>
                </c:pt>
                <c:pt idx="440">
                  <c:v>469.5779</c:v>
                </c:pt>
                <c:pt idx="441">
                  <c:v>469.58669999999893</c:v>
                </c:pt>
                <c:pt idx="442">
                  <c:v>469.58839999999645</c:v>
                </c:pt>
                <c:pt idx="443">
                  <c:v>469.60260000000238</c:v>
                </c:pt>
                <c:pt idx="444">
                  <c:v>469.6035</c:v>
                </c:pt>
                <c:pt idx="445">
                  <c:v>469.62380000000002</c:v>
                </c:pt>
                <c:pt idx="446">
                  <c:v>469.62419999999969</c:v>
                </c:pt>
                <c:pt idx="447">
                  <c:v>469.62670000000003</c:v>
                </c:pt>
                <c:pt idx="448">
                  <c:v>469.63959999999969</c:v>
                </c:pt>
                <c:pt idx="449">
                  <c:v>469.65140000000002</c:v>
                </c:pt>
                <c:pt idx="450">
                  <c:v>469.66250000000002</c:v>
                </c:pt>
                <c:pt idx="451">
                  <c:v>469.66300000000001</c:v>
                </c:pt>
                <c:pt idx="452">
                  <c:v>469.66559999999993</c:v>
                </c:pt>
                <c:pt idx="453">
                  <c:v>469.67290000000008</c:v>
                </c:pt>
                <c:pt idx="454">
                  <c:v>469.68109999999899</c:v>
                </c:pt>
                <c:pt idx="455">
                  <c:v>469.68150000000003</c:v>
                </c:pt>
                <c:pt idx="456">
                  <c:v>469.68790000000001</c:v>
                </c:pt>
                <c:pt idx="457">
                  <c:v>469.69069999999999</c:v>
                </c:pt>
                <c:pt idx="458">
                  <c:v>469.69450000000001</c:v>
                </c:pt>
                <c:pt idx="459">
                  <c:v>469.69479999999999</c:v>
                </c:pt>
                <c:pt idx="460">
                  <c:v>469.70599999999899</c:v>
                </c:pt>
                <c:pt idx="461">
                  <c:v>469.70940000000002</c:v>
                </c:pt>
                <c:pt idx="462">
                  <c:v>469.72689999999869</c:v>
                </c:pt>
                <c:pt idx="463">
                  <c:v>469.73379999999628</c:v>
                </c:pt>
                <c:pt idx="464">
                  <c:v>469.7407</c:v>
                </c:pt>
                <c:pt idx="465">
                  <c:v>469.78680000000003</c:v>
                </c:pt>
                <c:pt idx="466">
                  <c:v>469.79719999999634</c:v>
                </c:pt>
                <c:pt idx="467">
                  <c:v>469.79889999999864</c:v>
                </c:pt>
                <c:pt idx="468">
                  <c:v>469.80329999999969</c:v>
                </c:pt>
                <c:pt idx="469">
                  <c:v>469.82060000000001</c:v>
                </c:pt>
                <c:pt idx="470">
                  <c:v>469.82329999999899</c:v>
                </c:pt>
                <c:pt idx="471">
                  <c:v>469.82689999999963</c:v>
                </c:pt>
                <c:pt idx="472">
                  <c:v>469.83009999999899</c:v>
                </c:pt>
                <c:pt idx="473">
                  <c:v>469.84739999999999</c:v>
                </c:pt>
                <c:pt idx="474">
                  <c:v>469.85149999999999</c:v>
                </c:pt>
                <c:pt idx="475">
                  <c:v>469.85570000000001</c:v>
                </c:pt>
                <c:pt idx="476">
                  <c:v>469.85910000000001</c:v>
                </c:pt>
                <c:pt idx="477">
                  <c:v>469.86219999999969</c:v>
                </c:pt>
                <c:pt idx="478">
                  <c:v>469.8732</c:v>
                </c:pt>
                <c:pt idx="479">
                  <c:v>469.87569999999999</c:v>
                </c:pt>
                <c:pt idx="480">
                  <c:v>469.88220000000001</c:v>
                </c:pt>
                <c:pt idx="481">
                  <c:v>469.88900000000001</c:v>
                </c:pt>
                <c:pt idx="482">
                  <c:v>469.88920000000002</c:v>
                </c:pt>
                <c:pt idx="483">
                  <c:v>469.89080000000001</c:v>
                </c:pt>
                <c:pt idx="484">
                  <c:v>469.89139999999634</c:v>
                </c:pt>
                <c:pt idx="485">
                  <c:v>469.90260000000001</c:v>
                </c:pt>
                <c:pt idx="486">
                  <c:v>469.90460000000002</c:v>
                </c:pt>
                <c:pt idx="487">
                  <c:v>469.90929999999969</c:v>
                </c:pt>
                <c:pt idx="488">
                  <c:v>469.91679999999616</c:v>
                </c:pt>
                <c:pt idx="489">
                  <c:v>469.91699999999628</c:v>
                </c:pt>
                <c:pt idx="490">
                  <c:v>469.91839999999587</c:v>
                </c:pt>
                <c:pt idx="491">
                  <c:v>469.92489999999964</c:v>
                </c:pt>
                <c:pt idx="492">
                  <c:v>469.92759999999669</c:v>
                </c:pt>
                <c:pt idx="493">
                  <c:v>469.93139999999482</c:v>
                </c:pt>
                <c:pt idx="494">
                  <c:v>469.9330999999961</c:v>
                </c:pt>
                <c:pt idx="495">
                  <c:v>469.94709999999969</c:v>
                </c:pt>
                <c:pt idx="496">
                  <c:v>469.95099999999923</c:v>
                </c:pt>
                <c:pt idx="497">
                  <c:v>469.95240000000001</c:v>
                </c:pt>
                <c:pt idx="498">
                  <c:v>469.96420000000001</c:v>
                </c:pt>
                <c:pt idx="499">
                  <c:v>469.9649</c:v>
                </c:pt>
                <c:pt idx="500">
                  <c:v>469.97209999999899</c:v>
                </c:pt>
                <c:pt idx="501">
                  <c:v>469.99229999999869</c:v>
                </c:pt>
                <c:pt idx="502">
                  <c:v>469.99709999999823</c:v>
                </c:pt>
                <c:pt idx="503">
                  <c:v>470.00170000000003</c:v>
                </c:pt>
                <c:pt idx="504">
                  <c:v>470.00659999999863</c:v>
                </c:pt>
                <c:pt idx="505">
                  <c:v>470.00909999999999</c:v>
                </c:pt>
                <c:pt idx="506">
                  <c:v>470.01349999999923</c:v>
                </c:pt>
                <c:pt idx="507">
                  <c:v>470.0249</c:v>
                </c:pt>
                <c:pt idx="508">
                  <c:v>470.04750000000001</c:v>
                </c:pt>
                <c:pt idx="509">
                  <c:v>470.0523</c:v>
                </c:pt>
                <c:pt idx="510">
                  <c:v>470.07740000000001</c:v>
                </c:pt>
                <c:pt idx="511">
                  <c:v>470.08359999999863</c:v>
                </c:pt>
                <c:pt idx="512">
                  <c:v>470.0917999999964</c:v>
                </c:pt>
                <c:pt idx="513">
                  <c:v>470.10969999999998</c:v>
                </c:pt>
                <c:pt idx="514">
                  <c:v>470.11079999999993</c:v>
                </c:pt>
                <c:pt idx="515">
                  <c:v>470.11099999999999</c:v>
                </c:pt>
                <c:pt idx="516">
                  <c:v>470.11239999999964</c:v>
                </c:pt>
                <c:pt idx="517">
                  <c:v>470.11689999999999</c:v>
                </c:pt>
                <c:pt idx="518">
                  <c:v>470.11869999999999</c:v>
                </c:pt>
                <c:pt idx="519">
                  <c:v>470.12040000000002</c:v>
                </c:pt>
                <c:pt idx="520">
                  <c:v>470.12419999999969</c:v>
                </c:pt>
                <c:pt idx="521">
                  <c:v>470.13819999999669</c:v>
                </c:pt>
                <c:pt idx="522">
                  <c:v>470.14179999999999</c:v>
                </c:pt>
                <c:pt idx="523">
                  <c:v>470.16430000000008</c:v>
                </c:pt>
                <c:pt idx="524">
                  <c:v>470.19389999999999</c:v>
                </c:pt>
                <c:pt idx="525">
                  <c:v>470.19529999999969</c:v>
                </c:pt>
                <c:pt idx="526">
                  <c:v>470.21699999999669</c:v>
                </c:pt>
                <c:pt idx="527">
                  <c:v>470.21929999999969</c:v>
                </c:pt>
                <c:pt idx="528">
                  <c:v>470.23450000000003</c:v>
                </c:pt>
                <c:pt idx="529">
                  <c:v>470.23799999999869</c:v>
                </c:pt>
                <c:pt idx="530">
                  <c:v>470.24149999999969</c:v>
                </c:pt>
                <c:pt idx="531">
                  <c:v>470.24619999999823</c:v>
                </c:pt>
                <c:pt idx="532">
                  <c:v>470.2466</c:v>
                </c:pt>
                <c:pt idx="533">
                  <c:v>470.25229999999999</c:v>
                </c:pt>
                <c:pt idx="534">
                  <c:v>470.25869999999969</c:v>
                </c:pt>
                <c:pt idx="535">
                  <c:v>470.26119999999628</c:v>
                </c:pt>
                <c:pt idx="536">
                  <c:v>470.26260000000002</c:v>
                </c:pt>
                <c:pt idx="537">
                  <c:v>470.2629</c:v>
                </c:pt>
                <c:pt idx="538">
                  <c:v>470.2654</c:v>
                </c:pt>
                <c:pt idx="539">
                  <c:v>470.27480000000008</c:v>
                </c:pt>
                <c:pt idx="540">
                  <c:v>470.29539999999622</c:v>
                </c:pt>
                <c:pt idx="541">
                  <c:v>470.30959999999999</c:v>
                </c:pt>
                <c:pt idx="542">
                  <c:v>470.31079999999969</c:v>
                </c:pt>
                <c:pt idx="543">
                  <c:v>470.3141</c:v>
                </c:pt>
                <c:pt idx="544">
                  <c:v>470.3254</c:v>
                </c:pt>
                <c:pt idx="545">
                  <c:v>470.32569999999993</c:v>
                </c:pt>
                <c:pt idx="546">
                  <c:v>470.33029999999923</c:v>
                </c:pt>
                <c:pt idx="547">
                  <c:v>470.3322</c:v>
                </c:pt>
                <c:pt idx="548">
                  <c:v>470.35019999999969</c:v>
                </c:pt>
                <c:pt idx="549">
                  <c:v>470.3759</c:v>
                </c:pt>
                <c:pt idx="550">
                  <c:v>470.38</c:v>
                </c:pt>
                <c:pt idx="551">
                  <c:v>470.38</c:v>
                </c:pt>
                <c:pt idx="552">
                  <c:v>470.38240000000002</c:v>
                </c:pt>
                <c:pt idx="553">
                  <c:v>470.39229999999969</c:v>
                </c:pt>
                <c:pt idx="554">
                  <c:v>470.39689999999899</c:v>
                </c:pt>
                <c:pt idx="555">
                  <c:v>470.40219999999869</c:v>
                </c:pt>
                <c:pt idx="556">
                  <c:v>470.40480000000002</c:v>
                </c:pt>
                <c:pt idx="557">
                  <c:v>470.40769999999969</c:v>
                </c:pt>
                <c:pt idx="558">
                  <c:v>470.41129999999669</c:v>
                </c:pt>
                <c:pt idx="559">
                  <c:v>470.41309999999669</c:v>
                </c:pt>
                <c:pt idx="560">
                  <c:v>470.42159999999564</c:v>
                </c:pt>
                <c:pt idx="561">
                  <c:v>470.42319999999546</c:v>
                </c:pt>
                <c:pt idx="562">
                  <c:v>470.42999999999893</c:v>
                </c:pt>
                <c:pt idx="563">
                  <c:v>470.43740000000003</c:v>
                </c:pt>
                <c:pt idx="564">
                  <c:v>470.44240000000002</c:v>
                </c:pt>
                <c:pt idx="565">
                  <c:v>470.44600000000003</c:v>
                </c:pt>
                <c:pt idx="566">
                  <c:v>470.44869999999969</c:v>
                </c:pt>
                <c:pt idx="567">
                  <c:v>470.45800000000003</c:v>
                </c:pt>
                <c:pt idx="568">
                  <c:v>470.46269999999993</c:v>
                </c:pt>
                <c:pt idx="569">
                  <c:v>470.46689999999899</c:v>
                </c:pt>
                <c:pt idx="570">
                  <c:v>470.4828</c:v>
                </c:pt>
                <c:pt idx="571">
                  <c:v>470.48669999999669</c:v>
                </c:pt>
                <c:pt idx="572">
                  <c:v>470.48689999999863</c:v>
                </c:pt>
                <c:pt idx="573">
                  <c:v>470.49239999999634</c:v>
                </c:pt>
                <c:pt idx="574">
                  <c:v>470.50970000000001</c:v>
                </c:pt>
                <c:pt idx="575">
                  <c:v>470.51109999999869</c:v>
                </c:pt>
                <c:pt idx="576">
                  <c:v>470.51190000000003</c:v>
                </c:pt>
                <c:pt idx="577">
                  <c:v>470.512</c:v>
                </c:pt>
                <c:pt idx="578">
                  <c:v>470.51519999999869</c:v>
                </c:pt>
                <c:pt idx="579">
                  <c:v>470.52440000000001</c:v>
                </c:pt>
                <c:pt idx="580">
                  <c:v>470.52849999999899</c:v>
                </c:pt>
                <c:pt idx="581">
                  <c:v>470.53149999999869</c:v>
                </c:pt>
                <c:pt idx="582">
                  <c:v>470.53480000000002</c:v>
                </c:pt>
                <c:pt idx="583">
                  <c:v>470.54809999999969</c:v>
                </c:pt>
                <c:pt idx="584">
                  <c:v>470.55450000000002</c:v>
                </c:pt>
                <c:pt idx="585">
                  <c:v>470.55799999999999</c:v>
                </c:pt>
                <c:pt idx="586">
                  <c:v>470.56889999999999</c:v>
                </c:pt>
                <c:pt idx="587">
                  <c:v>470.56900000000002</c:v>
                </c:pt>
                <c:pt idx="588">
                  <c:v>470.57109999999869</c:v>
                </c:pt>
                <c:pt idx="589">
                  <c:v>470.57309999999899</c:v>
                </c:pt>
                <c:pt idx="590">
                  <c:v>470.57349999999963</c:v>
                </c:pt>
                <c:pt idx="591">
                  <c:v>470.57740000000001</c:v>
                </c:pt>
                <c:pt idx="592">
                  <c:v>470.57769999999999</c:v>
                </c:pt>
                <c:pt idx="593">
                  <c:v>470.59869999999893</c:v>
                </c:pt>
                <c:pt idx="594">
                  <c:v>470.6</c:v>
                </c:pt>
                <c:pt idx="595">
                  <c:v>470.60039999999969</c:v>
                </c:pt>
                <c:pt idx="596">
                  <c:v>470.6232</c:v>
                </c:pt>
                <c:pt idx="597">
                  <c:v>470.62569999999999</c:v>
                </c:pt>
                <c:pt idx="598">
                  <c:v>470.6259</c:v>
                </c:pt>
                <c:pt idx="599">
                  <c:v>470.62700000000001</c:v>
                </c:pt>
                <c:pt idx="600">
                  <c:v>470.63080000000002</c:v>
                </c:pt>
                <c:pt idx="601">
                  <c:v>470.63369999999969</c:v>
                </c:pt>
                <c:pt idx="602">
                  <c:v>470.6354</c:v>
                </c:pt>
                <c:pt idx="603">
                  <c:v>470.64330000000001</c:v>
                </c:pt>
                <c:pt idx="604">
                  <c:v>470.65760000000336</c:v>
                </c:pt>
                <c:pt idx="605">
                  <c:v>470.65870000000001</c:v>
                </c:pt>
                <c:pt idx="606">
                  <c:v>470.65890000000002</c:v>
                </c:pt>
                <c:pt idx="607">
                  <c:v>470.66340000000002</c:v>
                </c:pt>
                <c:pt idx="608">
                  <c:v>470.66829999999999</c:v>
                </c:pt>
                <c:pt idx="609">
                  <c:v>470.67</c:v>
                </c:pt>
                <c:pt idx="610">
                  <c:v>470.67109999999963</c:v>
                </c:pt>
                <c:pt idx="611">
                  <c:v>470.678</c:v>
                </c:pt>
                <c:pt idx="612">
                  <c:v>470.67849999999999</c:v>
                </c:pt>
                <c:pt idx="613">
                  <c:v>470.68129999999923</c:v>
                </c:pt>
                <c:pt idx="614">
                  <c:v>470.69439999999969</c:v>
                </c:pt>
                <c:pt idx="615">
                  <c:v>470.69740000000002</c:v>
                </c:pt>
                <c:pt idx="616">
                  <c:v>470.71639999999599</c:v>
                </c:pt>
                <c:pt idx="617">
                  <c:v>470.73029999999869</c:v>
                </c:pt>
                <c:pt idx="618">
                  <c:v>470.73079999999823</c:v>
                </c:pt>
                <c:pt idx="619">
                  <c:v>470.74689999999993</c:v>
                </c:pt>
                <c:pt idx="620">
                  <c:v>470.75049999999999</c:v>
                </c:pt>
                <c:pt idx="621">
                  <c:v>470.75400000000002</c:v>
                </c:pt>
                <c:pt idx="622">
                  <c:v>470.75700000000001</c:v>
                </c:pt>
                <c:pt idx="623">
                  <c:v>470.79679999999587</c:v>
                </c:pt>
                <c:pt idx="624">
                  <c:v>470.8066</c:v>
                </c:pt>
                <c:pt idx="625">
                  <c:v>470.81270000000001</c:v>
                </c:pt>
                <c:pt idx="626">
                  <c:v>470.81479999999999</c:v>
                </c:pt>
                <c:pt idx="627">
                  <c:v>470.8168</c:v>
                </c:pt>
                <c:pt idx="628">
                  <c:v>470.82279999999969</c:v>
                </c:pt>
                <c:pt idx="629">
                  <c:v>470.83099999999899</c:v>
                </c:pt>
                <c:pt idx="630">
                  <c:v>470.83569999999969</c:v>
                </c:pt>
                <c:pt idx="631">
                  <c:v>470.84000000000032</c:v>
                </c:pt>
                <c:pt idx="632">
                  <c:v>470.84339999999969</c:v>
                </c:pt>
                <c:pt idx="633">
                  <c:v>470.84550000000002</c:v>
                </c:pt>
                <c:pt idx="634">
                  <c:v>470.84660000000002</c:v>
                </c:pt>
                <c:pt idx="635">
                  <c:v>470.84949999999998</c:v>
                </c:pt>
                <c:pt idx="636">
                  <c:v>470.84960000000353</c:v>
                </c:pt>
                <c:pt idx="637">
                  <c:v>470.85039999999969</c:v>
                </c:pt>
                <c:pt idx="638">
                  <c:v>470.85329999999999</c:v>
                </c:pt>
                <c:pt idx="639">
                  <c:v>470.85410000000002</c:v>
                </c:pt>
                <c:pt idx="640">
                  <c:v>470.86079999999993</c:v>
                </c:pt>
                <c:pt idx="641">
                  <c:v>470.86160000000001</c:v>
                </c:pt>
                <c:pt idx="642">
                  <c:v>470.86930000000001</c:v>
                </c:pt>
                <c:pt idx="643">
                  <c:v>470.8707</c:v>
                </c:pt>
                <c:pt idx="644">
                  <c:v>470.87909999999999</c:v>
                </c:pt>
                <c:pt idx="645">
                  <c:v>470.88240000000002</c:v>
                </c:pt>
                <c:pt idx="646">
                  <c:v>470.88279999999969</c:v>
                </c:pt>
                <c:pt idx="647">
                  <c:v>470.89280000000002</c:v>
                </c:pt>
                <c:pt idx="648">
                  <c:v>470.89490000000001</c:v>
                </c:pt>
                <c:pt idx="649">
                  <c:v>470.89689999999899</c:v>
                </c:pt>
                <c:pt idx="650">
                  <c:v>470.89940000000001</c:v>
                </c:pt>
                <c:pt idx="651">
                  <c:v>470.89980000000008</c:v>
                </c:pt>
                <c:pt idx="652">
                  <c:v>470.9074</c:v>
                </c:pt>
                <c:pt idx="653">
                  <c:v>470.91019999999634</c:v>
                </c:pt>
                <c:pt idx="654">
                  <c:v>470.9128</c:v>
                </c:pt>
                <c:pt idx="655">
                  <c:v>470.91860000000003</c:v>
                </c:pt>
                <c:pt idx="656">
                  <c:v>470.92259999999823</c:v>
                </c:pt>
                <c:pt idx="657">
                  <c:v>470.93799999999823</c:v>
                </c:pt>
                <c:pt idx="658">
                  <c:v>470.93979999999863</c:v>
                </c:pt>
                <c:pt idx="659">
                  <c:v>470.95509999999899</c:v>
                </c:pt>
                <c:pt idx="660">
                  <c:v>470.96819999999616</c:v>
                </c:pt>
                <c:pt idx="661">
                  <c:v>470.97289999999964</c:v>
                </c:pt>
                <c:pt idx="662">
                  <c:v>470.97349999999869</c:v>
                </c:pt>
                <c:pt idx="663">
                  <c:v>470.9742</c:v>
                </c:pt>
                <c:pt idx="664">
                  <c:v>470.98269999999923</c:v>
                </c:pt>
                <c:pt idx="665">
                  <c:v>470.99179999999564</c:v>
                </c:pt>
                <c:pt idx="666">
                  <c:v>470.99359999999575</c:v>
                </c:pt>
                <c:pt idx="667">
                  <c:v>470.99469999999963</c:v>
                </c:pt>
                <c:pt idx="668">
                  <c:v>471.00200000000001</c:v>
                </c:pt>
                <c:pt idx="669">
                  <c:v>471.00760000000002</c:v>
                </c:pt>
                <c:pt idx="670">
                  <c:v>471.04140000000001</c:v>
                </c:pt>
                <c:pt idx="671">
                  <c:v>471.05579999999969</c:v>
                </c:pt>
                <c:pt idx="672">
                  <c:v>471.06369999999993</c:v>
                </c:pt>
                <c:pt idx="673">
                  <c:v>471.06880000000001</c:v>
                </c:pt>
                <c:pt idx="674">
                  <c:v>471.07429999999999</c:v>
                </c:pt>
                <c:pt idx="675">
                  <c:v>471.084</c:v>
                </c:pt>
                <c:pt idx="676">
                  <c:v>471.0847</c:v>
                </c:pt>
                <c:pt idx="677">
                  <c:v>471.08539999999869</c:v>
                </c:pt>
                <c:pt idx="678">
                  <c:v>471.09209999999899</c:v>
                </c:pt>
                <c:pt idx="679">
                  <c:v>471.125</c:v>
                </c:pt>
                <c:pt idx="680">
                  <c:v>471.14920000000347</c:v>
                </c:pt>
                <c:pt idx="681">
                  <c:v>471.15109999999999</c:v>
                </c:pt>
                <c:pt idx="682">
                  <c:v>471.15820000000002</c:v>
                </c:pt>
                <c:pt idx="683">
                  <c:v>471.16309999999999</c:v>
                </c:pt>
                <c:pt idx="684">
                  <c:v>471.17290000000008</c:v>
                </c:pt>
                <c:pt idx="685">
                  <c:v>471.17439999999999</c:v>
                </c:pt>
                <c:pt idx="686">
                  <c:v>471.18270000000001</c:v>
                </c:pt>
                <c:pt idx="687">
                  <c:v>471.18480000000238</c:v>
                </c:pt>
                <c:pt idx="688">
                  <c:v>471.18520000000001</c:v>
                </c:pt>
                <c:pt idx="689">
                  <c:v>471.2029</c:v>
                </c:pt>
                <c:pt idx="690">
                  <c:v>471.20319999999663</c:v>
                </c:pt>
                <c:pt idx="691">
                  <c:v>471.20589999999999</c:v>
                </c:pt>
                <c:pt idx="692">
                  <c:v>471.20809999999869</c:v>
                </c:pt>
                <c:pt idx="693">
                  <c:v>471.21049999999963</c:v>
                </c:pt>
                <c:pt idx="694">
                  <c:v>471.21819999999616</c:v>
                </c:pt>
                <c:pt idx="695">
                  <c:v>471.2199</c:v>
                </c:pt>
                <c:pt idx="696">
                  <c:v>471.22069999999923</c:v>
                </c:pt>
                <c:pt idx="697">
                  <c:v>471.22599999999869</c:v>
                </c:pt>
                <c:pt idx="698">
                  <c:v>471.22839999999604</c:v>
                </c:pt>
                <c:pt idx="699">
                  <c:v>471.23419999999675</c:v>
                </c:pt>
                <c:pt idx="700">
                  <c:v>471.23450000000003</c:v>
                </c:pt>
                <c:pt idx="701">
                  <c:v>471.2355999999964</c:v>
                </c:pt>
                <c:pt idx="702">
                  <c:v>471.23989999999969</c:v>
                </c:pt>
                <c:pt idx="703">
                  <c:v>471.25689999999969</c:v>
                </c:pt>
                <c:pt idx="704">
                  <c:v>471.26479999999964</c:v>
                </c:pt>
                <c:pt idx="705">
                  <c:v>471.27599999999899</c:v>
                </c:pt>
                <c:pt idx="706">
                  <c:v>471.2799</c:v>
                </c:pt>
                <c:pt idx="707">
                  <c:v>471.29939999999863</c:v>
                </c:pt>
                <c:pt idx="708">
                  <c:v>471.30599999999993</c:v>
                </c:pt>
                <c:pt idx="709">
                  <c:v>471.3109</c:v>
                </c:pt>
                <c:pt idx="710">
                  <c:v>471.31099999999969</c:v>
                </c:pt>
                <c:pt idx="711">
                  <c:v>471.31790000000001</c:v>
                </c:pt>
                <c:pt idx="712">
                  <c:v>471.33709999999923</c:v>
                </c:pt>
                <c:pt idx="713">
                  <c:v>471.34420000000324</c:v>
                </c:pt>
                <c:pt idx="714">
                  <c:v>471.34649999999999</c:v>
                </c:pt>
                <c:pt idx="715">
                  <c:v>471.34699999999964</c:v>
                </c:pt>
                <c:pt idx="716">
                  <c:v>471.35280000000336</c:v>
                </c:pt>
                <c:pt idx="717">
                  <c:v>471.358</c:v>
                </c:pt>
                <c:pt idx="718">
                  <c:v>471.37809999999899</c:v>
                </c:pt>
                <c:pt idx="719">
                  <c:v>471.37959999999993</c:v>
                </c:pt>
                <c:pt idx="720">
                  <c:v>471.38459999999969</c:v>
                </c:pt>
                <c:pt idx="721">
                  <c:v>471.39760000000001</c:v>
                </c:pt>
                <c:pt idx="722">
                  <c:v>471.40139999999616</c:v>
                </c:pt>
                <c:pt idx="723">
                  <c:v>471.40359999999669</c:v>
                </c:pt>
                <c:pt idx="724">
                  <c:v>471.40440000000001</c:v>
                </c:pt>
                <c:pt idx="725">
                  <c:v>471.41559999999669</c:v>
                </c:pt>
                <c:pt idx="726">
                  <c:v>471.44629999999893</c:v>
                </c:pt>
                <c:pt idx="727">
                  <c:v>471.447</c:v>
                </c:pt>
                <c:pt idx="728">
                  <c:v>471.44990000000001</c:v>
                </c:pt>
                <c:pt idx="729">
                  <c:v>471.45069999999993</c:v>
                </c:pt>
                <c:pt idx="730">
                  <c:v>471.4674</c:v>
                </c:pt>
                <c:pt idx="731">
                  <c:v>471.47369999999893</c:v>
                </c:pt>
                <c:pt idx="732">
                  <c:v>471.47519999999628</c:v>
                </c:pt>
                <c:pt idx="733">
                  <c:v>471.47539999999663</c:v>
                </c:pt>
                <c:pt idx="734">
                  <c:v>471.48359999999616</c:v>
                </c:pt>
                <c:pt idx="735">
                  <c:v>471.48540000000003</c:v>
                </c:pt>
                <c:pt idx="736">
                  <c:v>471.4898</c:v>
                </c:pt>
                <c:pt idx="737">
                  <c:v>471.53849999999869</c:v>
                </c:pt>
                <c:pt idx="738">
                  <c:v>471.55070000000001</c:v>
                </c:pt>
                <c:pt idx="739">
                  <c:v>471.5659</c:v>
                </c:pt>
                <c:pt idx="740">
                  <c:v>471.56809999999899</c:v>
                </c:pt>
                <c:pt idx="741">
                  <c:v>471.57870000000003</c:v>
                </c:pt>
                <c:pt idx="742">
                  <c:v>471.6062</c:v>
                </c:pt>
                <c:pt idx="743">
                  <c:v>471.60910000000001</c:v>
                </c:pt>
                <c:pt idx="744">
                  <c:v>471.62099999999964</c:v>
                </c:pt>
                <c:pt idx="745">
                  <c:v>471.6216</c:v>
                </c:pt>
                <c:pt idx="746">
                  <c:v>471.65760000000336</c:v>
                </c:pt>
                <c:pt idx="747">
                  <c:v>471.65910000000002</c:v>
                </c:pt>
                <c:pt idx="748">
                  <c:v>471.66539999999969</c:v>
                </c:pt>
                <c:pt idx="749">
                  <c:v>471.66609999999969</c:v>
                </c:pt>
                <c:pt idx="750">
                  <c:v>471.69319999999863</c:v>
                </c:pt>
                <c:pt idx="751">
                  <c:v>471.72379999999669</c:v>
                </c:pt>
                <c:pt idx="752">
                  <c:v>471.72579999999869</c:v>
                </c:pt>
                <c:pt idx="753">
                  <c:v>471.73579999999669</c:v>
                </c:pt>
                <c:pt idx="754">
                  <c:v>471.73669999999669</c:v>
                </c:pt>
                <c:pt idx="755">
                  <c:v>471.74369999999999</c:v>
                </c:pt>
                <c:pt idx="756">
                  <c:v>471.76129999999893</c:v>
                </c:pt>
                <c:pt idx="757">
                  <c:v>471.76220000000001</c:v>
                </c:pt>
                <c:pt idx="758">
                  <c:v>471.76389999999969</c:v>
                </c:pt>
                <c:pt idx="759">
                  <c:v>471.76599999999894</c:v>
                </c:pt>
                <c:pt idx="760">
                  <c:v>471.76609999999869</c:v>
                </c:pt>
                <c:pt idx="761">
                  <c:v>471.76729999999969</c:v>
                </c:pt>
                <c:pt idx="762">
                  <c:v>471.7799</c:v>
                </c:pt>
                <c:pt idx="763">
                  <c:v>471.78039999999669</c:v>
                </c:pt>
                <c:pt idx="764">
                  <c:v>471.80930000000001</c:v>
                </c:pt>
                <c:pt idx="765">
                  <c:v>471.81299999999999</c:v>
                </c:pt>
                <c:pt idx="766">
                  <c:v>471.81490000000002</c:v>
                </c:pt>
                <c:pt idx="767">
                  <c:v>471.81819999999863</c:v>
                </c:pt>
                <c:pt idx="768">
                  <c:v>471.82069999999999</c:v>
                </c:pt>
                <c:pt idx="769">
                  <c:v>471.82509999999894</c:v>
                </c:pt>
                <c:pt idx="770">
                  <c:v>471.82569999999993</c:v>
                </c:pt>
                <c:pt idx="771">
                  <c:v>471.82669999999899</c:v>
                </c:pt>
                <c:pt idx="772">
                  <c:v>471.8374</c:v>
                </c:pt>
                <c:pt idx="773">
                  <c:v>471.84780000000347</c:v>
                </c:pt>
                <c:pt idx="774">
                  <c:v>471.85199999999969</c:v>
                </c:pt>
                <c:pt idx="775">
                  <c:v>471.86130000000003</c:v>
                </c:pt>
                <c:pt idx="776">
                  <c:v>471.86290000000002</c:v>
                </c:pt>
                <c:pt idx="777">
                  <c:v>471.86360000000002</c:v>
                </c:pt>
                <c:pt idx="778">
                  <c:v>471.87109999999899</c:v>
                </c:pt>
                <c:pt idx="779">
                  <c:v>471.87629999999899</c:v>
                </c:pt>
                <c:pt idx="780">
                  <c:v>471.88509999999923</c:v>
                </c:pt>
                <c:pt idx="781">
                  <c:v>471.90069999999969</c:v>
                </c:pt>
                <c:pt idx="782">
                  <c:v>471.90159999999628</c:v>
                </c:pt>
                <c:pt idx="783">
                  <c:v>471.90379999999863</c:v>
                </c:pt>
                <c:pt idx="784">
                  <c:v>471.90549999999899</c:v>
                </c:pt>
                <c:pt idx="785">
                  <c:v>471.90929999999969</c:v>
                </c:pt>
                <c:pt idx="786">
                  <c:v>471.91509999999869</c:v>
                </c:pt>
                <c:pt idx="787">
                  <c:v>471.93199999999575</c:v>
                </c:pt>
                <c:pt idx="788">
                  <c:v>471.93859999999535</c:v>
                </c:pt>
                <c:pt idx="789">
                  <c:v>471.93889999999863</c:v>
                </c:pt>
                <c:pt idx="790">
                  <c:v>471.96149999999869</c:v>
                </c:pt>
                <c:pt idx="791">
                  <c:v>471.97009999999869</c:v>
                </c:pt>
                <c:pt idx="792">
                  <c:v>471.97199999999663</c:v>
                </c:pt>
                <c:pt idx="793">
                  <c:v>471.97309999999823</c:v>
                </c:pt>
                <c:pt idx="794">
                  <c:v>471.97519999999628</c:v>
                </c:pt>
                <c:pt idx="795">
                  <c:v>471.97680000000003</c:v>
                </c:pt>
                <c:pt idx="796">
                  <c:v>471.97689999999869</c:v>
                </c:pt>
                <c:pt idx="797">
                  <c:v>471.97909999999899</c:v>
                </c:pt>
                <c:pt idx="798">
                  <c:v>471.98069999999899</c:v>
                </c:pt>
                <c:pt idx="799">
                  <c:v>471.98579999999669</c:v>
                </c:pt>
                <c:pt idx="800">
                  <c:v>471.99009999999669</c:v>
                </c:pt>
                <c:pt idx="801">
                  <c:v>471.9948</c:v>
                </c:pt>
                <c:pt idx="802">
                  <c:v>471.99589999999893</c:v>
                </c:pt>
                <c:pt idx="803">
                  <c:v>472.00779999999969</c:v>
                </c:pt>
                <c:pt idx="804">
                  <c:v>472.0256</c:v>
                </c:pt>
                <c:pt idx="805">
                  <c:v>472.03019999999663</c:v>
                </c:pt>
                <c:pt idx="806">
                  <c:v>472.03799999999899</c:v>
                </c:pt>
                <c:pt idx="807">
                  <c:v>472.05470000000008</c:v>
                </c:pt>
                <c:pt idx="808">
                  <c:v>472.05919999999969</c:v>
                </c:pt>
                <c:pt idx="809">
                  <c:v>472.05970000000002</c:v>
                </c:pt>
                <c:pt idx="810">
                  <c:v>472.07169999999923</c:v>
                </c:pt>
                <c:pt idx="811">
                  <c:v>472.07530000000003</c:v>
                </c:pt>
                <c:pt idx="812">
                  <c:v>472.07709999999969</c:v>
                </c:pt>
                <c:pt idx="813">
                  <c:v>472.07819999999663</c:v>
                </c:pt>
                <c:pt idx="814">
                  <c:v>472.08420000000001</c:v>
                </c:pt>
                <c:pt idx="815">
                  <c:v>472.08669999999893</c:v>
                </c:pt>
                <c:pt idx="816">
                  <c:v>472.09209999999899</c:v>
                </c:pt>
                <c:pt idx="817">
                  <c:v>472.09659999999616</c:v>
                </c:pt>
                <c:pt idx="818">
                  <c:v>472.10219999999993</c:v>
                </c:pt>
                <c:pt idx="819">
                  <c:v>472.11309999999969</c:v>
                </c:pt>
                <c:pt idx="820">
                  <c:v>472.1275</c:v>
                </c:pt>
                <c:pt idx="821">
                  <c:v>472.13569999999999</c:v>
                </c:pt>
                <c:pt idx="822">
                  <c:v>472.13740000000001</c:v>
                </c:pt>
                <c:pt idx="823">
                  <c:v>472.13929999999999</c:v>
                </c:pt>
                <c:pt idx="824">
                  <c:v>472.14490000000347</c:v>
                </c:pt>
                <c:pt idx="825">
                  <c:v>472.15379999999999</c:v>
                </c:pt>
                <c:pt idx="826">
                  <c:v>472.15530000000001</c:v>
                </c:pt>
                <c:pt idx="827">
                  <c:v>472.15990000000232</c:v>
                </c:pt>
                <c:pt idx="828">
                  <c:v>472.19029999999964</c:v>
                </c:pt>
                <c:pt idx="829">
                  <c:v>472.2004</c:v>
                </c:pt>
                <c:pt idx="830">
                  <c:v>472.20859999999863</c:v>
                </c:pt>
                <c:pt idx="831">
                  <c:v>472.20859999999863</c:v>
                </c:pt>
                <c:pt idx="832">
                  <c:v>472.21169999999893</c:v>
                </c:pt>
                <c:pt idx="833">
                  <c:v>472.21570000000003</c:v>
                </c:pt>
                <c:pt idx="834">
                  <c:v>472.22569999999899</c:v>
                </c:pt>
                <c:pt idx="835">
                  <c:v>472.23019999999616</c:v>
                </c:pt>
                <c:pt idx="836">
                  <c:v>472.23209999999864</c:v>
                </c:pt>
                <c:pt idx="837">
                  <c:v>472.24040000000002</c:v>
                </c:pt>
                <c:pt idx="838">
                  <c:v>472.24369999999999</c:v>
                </c:pt>
                <c:pt idx="839">
                  <c:v>472.24480000000278</c:v>
                </c:pt>
                <c:pt idx="840">
                  <c:v>472.24970000000002</c:v>
                </c:pt>
                <c:pt idx="841">
                  <c:v>472.25369999999964</c:v>
                </c:pt>
                <c:pt idx="842">
                  <c:v>472.25629999999899</c:v>
                </c:pt>
                <c:pt idx="843">
                  <c:v>472.25819999999823</c:v>
                </c:pt>
                <c:pt idx="844">
                  <c:v>472.2715999999964</c:v>
                </c:pt>
                <c:pt idx="845">
                  <c:v>472.27699999999675</c:v>
                </c:pt>
                <c:pt idx="846">
                  <c:v>472.28169999999869</c:v>
                </c:pt>
                <c:pt idx="847">
                  <c:v>472.28209999999899</c:v>
                </c:pt>
                <c:pt idx="848">
                  <c:v>472.28219999999823</c:v>
                </c:pt>
                <c:pt idx="849">
                  <c:v>472.28469999999999</c:v>
                </c:pt>
                <c:pt idx="850">
                  <c:v>472.2876</c:v>
                </c:pt>
                <c:pt idx="851">
                  <c:v>472.29209999999864</c:v>
                </c:pt>
                <c:pt idx="852">
                  <c:v>472.29289999999969</c:v>
                </c:pt>
                <c:pt idx="853">
                  <c:v>472.30340000000001</c:v>
                </c:pt>
                <c:pt idx="854">
                  <c:v>472.31189999999964</c:v>
                </c:pt>
                <c:pt idx="855">
                  <c:v>472.3159</c:v>
                </c:pt>
                <c:pt idx="856">
                  <c:v>472.31939999999969</c:v>
                </c:pt>
                <c:pt idx="857">
                  <c:v>472.32159999999863</c:v>
                </c:pt>
                <c:pt idx="858">
                  <c:v>472.32619999999622</c:v>
                </c:pt>
                <c:pt idx="859">
                  <c:v>472.3349</c:v>
                </c:pt>
                <c:pt idx="860">
                  <c:v>472.34199999999993</c:v>
                </c:pt>
                <c:pt idx="861">
                  <c:v>472.34359999999964</c:v>
                </c:pt>
                <c:pt idx="862">
                  <c:v>472.34870000000001</c:v>
                </c:pt>
                <c:pt idx="863">
                  <c:v>472.35239999999999</c:v>
                </c:pt>
                <c:pt idx="864">
                  <c:v>472.35789999999997</c:v>
                </c:pt>
                <c:pt idx="865">
                  <c:v>472.3612</c:v>
                </c:pt>
                <c:pt idx="866">
                  <c:v>472.36239999999964</c:v>
                </c:pt>
                <c:pt idx="867">
                  <c:v>472.36649999999969</c:v>
                </c:pt>
                <c:pt idx="868">
                  <c:v>472.37060000000002</c:v>
                </c:pt>
                <c:pt idx="869">
                  <c:v>472.3723</c:v>
                </c:pt>
                <c:pt idx="870">
                  <c:v>472.37549999999999</c:v>
                </c:pt>
                <c:pt idx="871">
                  <c:v>472.3802</c:v>
                </c:pt>
                <c:pt idx="872">
                  <c:v>472.38309999999899</c:v>
                </c:pt>
                <c:pt idx="873">
                  <c:v>472.3972</c:v>
                </c:pt>
                <c:pt idx="874">
                  <c:v>472.39749999999964</c:v>
                </c:pt>
                <c:pt idx="875">
                  <c:v>472.40729999999894</c:v>
                </c:pt>
                <c:pt idx="876">
                  <c:v>472.41609999999622</c:v>
                </c:pt>
                <c:pt idx="877">
                  <c:v>472.41819999999575</c:v>
                </c:pt>
                <c:pt idx="878">
                  <c:v>472.41869999999869</c:v>
                </c:pt>
                <c:pt idx="879">
                  <c:v>472.42579999999663</c:v>
                </c:pt>
                <c:pt idx="880">
                  <c:v>472.43989999999923</c:v>
                </c:pt>
                <c:pt idx="881">
                  <c:v>472.44040000000001</c:v>
                </c:pt>
                <c:pt idx="882">
                  <c:v>472.44309999999899</c:v>
                </c:pt>
                <c:pt idx="883">
                  <c:v>472.44459999999964</c:v>
                </c:pt>
                <c:pt idx="884">
                  <c:v>472.44490000000002</c:v>
                </c:pt>
                <c:pt idx="885">
                  <c:v>472.4522</c:v>
                </c:pt>
                <c:pt idx="886">
                  <c:v>472.46280000000002</c:v>
                </c:pt>
                <c:pt idx="887">
                  <c:v>472.46699999999669</c:v>
                </c:pt>
                <c:pt idx="888">
                  <c:v>472.46809999999869</c:v>
                </c:pt>
                <c:pt idx="889">
                  <c:v>472.47519999999628</c:v>
                </c:pt>
                <c:pt idx="890">
                  <c:v>472.49220000000003</c:v>
                </c:pt>
                <c:pt idx="891">
                  <c:v>472.50139999999863</c:v>
                </c:pt>
                <c:pt idx="892">
                  <c:v>472.51329999999899</c:v>
                </c:pt>
                <c:pt idx="893">
                  <c:v>472.53199999999669</c:v>
                </c:pt>
                <c:pt idx="894">
                  <c:v>472.5335999999964</c:v>
                </c:pt>
                <c:pt idx="895">
                  <c:v>472.53969999999993</c:v>
                </c:pt>
                <c:pt idx="896">
                  <c:v>472.54140000000001</c:v>
                </c:pt>
                <c:pt idx="897">
                  <c:v>472.55</c:v>
                </c:pt>
                <c:pt idx="898">
                  <c:v>472.55220000000008</c:v>
                </c:pt>
                <c:pt idx="899">
                  <c:v>472.5532</c:v>
                </c:pt>
                <c:pt idx="900">
                  <c:v>472.55980000000238</c:v>
                </c:pt>
                <c:pt idx="901">
                  <c:v>472.56139999999863</c:v>
                </c:pt>
                <c:pt idx="902">
                  <c:v>472.57100000000003</c:v>
                </c:pt>
                <c:pt idx="903">
                  <c:v>472.5729</c:v>
                </c:pt>
                <c:pt idx="904">
                  <c:v>472.5804</c:v>
                </c:pt>
                <c:pt idx="905">
                  <c:v>472.60359999999969</c:v>
                </c:pt>
                <c:pt idx="906">
                  <c:v>472.60730000000001</c:v>
                </c:pt>
                <c:pt idx="907">
                  <c:v>472.62209999999999</c:v>
                </c:pt>
                <c:pt idx="908">
                  <c:v>472.62829999999963</c:v>
                </c:pt>
                <c:pt idx="909">
                  <c:v>472.63690000000003</c:v>
                </c:pt>
                <c:pt idx="910">
                  <c:v>472.64490000000347</c:v>
                </c:pt>
                <c:pt idx="911">
                  <c:v>472.64760000000365</c:v>
                </c:pt>
                <c:pt idx="912">
                  <c:v>472.65699999999993</c:v>
                </c:pt>
                <c:pt idx="913">
                  <c:v>472.678</c:v>
                </c:pt>
                <c:pt idx="914">
                  <c:v>472.67880000000002</c:v>
                </c:pt>
                <c:pt idx="915">
                  <c:v>472.68729999999999</c:v>
                </c:pt>
                <c:pt idx="916">
                  <c:v>472.69009999999969</c:v>
                </c:pt>
                <c:pt idx="917">
                  <c:v>472.69109999999893</c:v>
                </c:pt>
                <c:pt idx="918">
                  <c:v>472.70490000000001</c:v>
                </c:pt>
                <c:pt idx="919">
                  <c:v>472.70529999999923</c:v>
                </c:pt>
                <c:pt idx="920">
                  <c:v>472.72789999999969</c:v>
                </c:pt>
                <c:pt idx="921">
                  <c:v>472.72980000000001</c:v>
                </c:pt>
                <c:pt idx="922">
                  <c:v>472.73829999999663</c:v>
                </c:pt>
                <c:pt idx="923">
                  <c:v>472.74009999999993</c:v>
                </c:pt>
                <c:pt idx="924">
                  <c:v>472.74059999999969</c:v>
                </c:pt>
                <c:pt idx="925">
                  <c:v>472.74829999999969</c:v>
                </c:pt>
                <c:pt idx="926">
                  <c:v>472.75450000000001</c:v>
                </c:pt>
                <c:pt idx="927">
                  <c:v>472.7604</c:v>
                </c:pt>
                <c:pt idx="928">
                  <c:v>472.76220000000001</c:v>
                </c:pt>
                <c:pt idx="929">
                  <c:v>472.76429999999999</c:v>
                </c:pt>
                <c:pt idx="930">
                  <c:v>472.78460000000001</c:v>
                </c:pt>
                <c:pt idx="931">
                  <c:v>472.79199999999628</c:v>
                </c:pt>
                <c:pt idx="932">
                  <c:v>472.79639999999517</c:v>
                </c:pt>
                <c:pt idx="933">
                  <c:v>472.83229999999969</c:v>
                </c:pt>
                <c:pt idx="934">
                  <c:v>472.84390000000002</c:v>
                </c:pt>
                <c:pt idx="935">
                  <c:v>472.85539999999969</c:v>
                </c:pt>
                <c:pt idx="936">
                  <c:v>472.86959999999999</c:v>
                </c:pt>
                <c:pt idx="937">
                  <c:v>472.87629999999899</c:v>
                </c:pt>
                <c:pt idx="938">
                  <c:v>472.87809999999899</c:v>
                </c:pt>
                <c:pt idx="939">
                  <c:v>472.88</c:v>
                </c:pt>
                <c:pt idx="940">
                  <c:v>472.89369999999963</c:v>
                </c:pt>
                <c:pt idx="941">
                  <c:v>472.89849999999899</c:v>
                </c:pt>
                <c:pt idx="942">
                  <c:v>472.90780000000001</c:v>
                </c:pt>
                <c:pt idx="943">
                  <c:v>472.91899999999669</c:v>
                </c:pt>
                <c:pt idx="944">
                  <c:v>472.91969999999969</c:v>
                </c:pt>
                <c:pt idx="945">
                  <c:v>472.92249999999899</c:v>
                </c:pt>
                <c:pt idx="946">
                  <c:v>472.92389999999864</c:v>
                </c:pt>
                <c:pt idx="947">
                  <c:v>472.92509999999675</c:v>
                </c:pt>
                <c:pt idx="948">
                  <c:v>472.92720000000003</c:v>
                </c:pt>
                <c:pt idx="949">
                  <c:v>472.93359999999575</c:v>
                </c:pt>
                <c:pt idx="950">
                  <c:v>472.93839999999494</c:v>
                </c:pt>
                <c:pt idx="951">
                  <c:v>472.94970000000001</c:v>
                </c:pt>
                <c:pt idx="952">
                  <c:v>472.9522</c:v>
                </c:pt>
                <c:pt idx="953">
                  <c:v>472.96899999999869</c:v>
                </c:pt>
                <c:pt idx="954">
                  <c:v>472.97849999999869</c:v>
                </c:pt>
                <c:pt idx="955">
                  <c:v>472.99029999999863</c:v>
                </c:pt>
                <c:pt idx="956">
                  <c:v>472.99269999999899</c:v>
                </c:pt>
                <c:pt idx="957">
                  <c:v>472.99469999999963</c:v>
                </c:pt>
                <c:pt idx="958">
                  <c:v>473.0009</c:v>
                </c:pt>
                <c:pt idx="959">
                  <c:v>473.00569999999999</c:v>
                </c:pt>
                <c:pt idx="960">
                  <c:v>473.01580000000001</c:v>
                </c:pt>
                <c:pt idx="961">
                  <c:v>473.02390000000003</c:v>
                </c:pt>
                <c:pt idx="962">
                  <c:v>473.03930000000003</c:v>
                </c:pt>
                <c:pt idx="963">
                  <c:v>473.04140000000001</c:v>
                </c:pt>
                <c:pt idx="964">
                  <c:v>473.04250000000002</c:v>
                </c:pt>
                <c:pt idx="965">
                  <c:v>473.04430000000002</c:v>
                </c:pt>
                <c:pt idx="966">
                  <c:v>473.04719999999969</c:v>
                </c:pt>
                <c:pt idx="967">
                  <c:v>473.05959999999999</c:v>
                </c:pt>
                <c:pt idx="968">
                  <c:v>473.0754</c:v>
                </c:pt>
                <c:pt idx="969">
                  <c:v>473.08920000000001</c:v>
                </c:pt>
                <c:pt idx="970">
                  <c:v>473.11259999999999</c:v>
                </c:pt>
                <c:pt idx="971">
                  <c:v>473.11360000000002</c:v>
                </c:pt>
                <c:pt idx="972">
                  <c:v>473.11489999999998</c:v>
                </c:pt>
                <c:pt idx="973">
                  <c:v>473.11680000000001</c:v>
                </c:pt>
                <c:pt idx="974">
                  <c:v>473.12240000000008</c:v>
                </c:pt>
                <c:pt idx="975">
                  <c:v>473.14249999999998</c:v>
                </c:pt>
                <c:pt idx="976">
                  <c:v>473.15899999999999</c:v>
                </c:pt>
                <c:pt idx="977">
                  <c:v>473.16059999999999</c:v>
                </c:pt>
                <c:pt idx="978">
                  <c:v>473.17349999999999</c:v>
                </c:pt>
                <c:pt idx="979">
                  <c:v>473.18619999999669</c:v>
                </c:pt>
                <c:pt idx="980">
                  <c:v>473.19369999999969</c:v>
                </c:pt>
                <c:pt idx="981">
                  <c:v>473.19959999999969</c:v>
                </c:pt>
                <c:pt idx="982">
                  <c:v>473.20920000000001</c:v>
                </c:pt>
                <c:pt idx="983">
                  <c:v>473.22039999999669</c:v>
                </c:pt>
                <c:pt idx="984">
                  <c:v>473.22409999999923</c:v>
                </c:pt>
                <c:pt idx="985">
                  <c:v>473.22619999999517</c:v>
                </c:pt>
                <c:pt idx="986">
                  <c:v>473.23109999999622</c:v>
                </c:pt>
                <c:pt idx="987">
                  <c:v>473.23689999999863</c:v>
                </c:pt>
                <c:pt idx="988">
                  <c:v>473.23829999999663</c:v>
                </c:pt>
                <c:pt idx="989">
                  <c:v>473.2414</c:v>
                </c:pt>
                <c:pt idx="990">
                  <c:v>473.2473</c:v>
                </c:pt>
                <c:pt idx="991">
                  <c:v>473.26339999999863</c:v>
                </c:pt>
                <c:pt idx="992">
                  <c:v>473.26849999999899</c:v>
                </c:pt>
                <c:pt idx="993">
                  <c:v>473.26859999999863</c:v>
                </c:pt>
                <c:pt idx="994">
                  <c:v>473.27</c:v>
                </c:pt>
                <c:pt idx="995">
                  <c:v>473.28899999999823</c:v>
                </c:pt>
                <c:pt idx="996">
                  <c:v>473.29089999999923</c:v>
                </c:pt>
                <c:pt idx="997">
                  <c:v>473.29629999999628</c:v>
                </c:pt>
                <c:pt idx="998">
                  <c:v>473.29949999999963</c:v>
                </c:pt>
                <c:pt idx="999">
                  <c:v>473.29989999999964</c:v>
                </c:pt>
                <c:pt idx="1000">
                  <c:v>473.32470000000001</c:v>
                </c:pt>
                <c:pt idx="1001">
                  <c:v>473.32589999999999</c:v>
                </c:pt>
                <c:pt idx="1002">
                  <c:v>473.32709999999969</c:v>
                </c:pt>
                <c:pt idx="1003">
                  <c:v>473.3297</c:v>
                </c:pt>
                <c:pt idx="1004">
                  <c:v>473.33369999999923</c:v>
                </c:pt>
                <c:pt idx="1005">
                  <c:v>473.35359999999969</c:v>
                </c:pt>
                <c:pt idx="1006">
                  <c:v>473.35820000000001</c:v>
                </c:pt>
                <c:pt idx="1007">
                  <c:v>473.3587</c:v>
                </c:pt>
                <c:pt idx="1008">
                  <c:v>473.36799999999999</c:v>
                </c:pt>
                <c:pt idx="1009">
                  <c:v>473.36980000000278</c:v>
                </c:pt>
                <c:pt idx="1010">
                  <c:v>473.37240000000008</c:v>
                </c:pt>
                <c:pt idx="1011">
                  <c:v>473.39069999999964</c:v>
                </c:pt>
                <c:pt idx="1012">
                  <c:v>473.40219999999869</c:v>
                </c:pt>
                <c:pt idx="1013">
                  <c:v>473.44069999999999</c:v>
                </c:pt>
                <c:pt idx="1014">
                  <c:v>473.44929999999999</c:v>
                </c:pt>
                <c:pt idx="1015">
                  <c:v>473.45</c:v>
                </c:pt>
                <c:pt idx="1016">
                  <c:v>473.46509999999893</c:v>
                </c:pt>
                <c:pt idx="1017">
                  <c:v>473.47669999999869</c:v>
                </c:pt>
                <c:pt idx="1018">
                  <c:v>473.48629999999628</c:v>
                </c:pt>
                <c:pt idx="1019">
                  <c:v>473.49349999999669</c:v>
                </c:pt>
                <c:pt idx="1020">
                  <c:v>473.49799999999863</c:v>
                </c:pt>
                <c:pt idx="1021">
                  <c:v>473.50779999999969</c:v>
                </c:pt>
                <c:pt idx="1022">
                  <c:v>473.52319999999628</c:v>
                </c:pt>
                <c:pt idx="1023">
                  <c:v>473.52639999999616</c:v>
                </c:pt>
                <c:pt idx="1024">
                  <c:v>473.5378</c:v>
                </c:pt>
                <c:pt idx="1025">
                  <c:v>473.54219999999964</c:v>
                </c:pt>
                <c:pt idx="1026">
                  <c:v>473.55020000000002</c:v>
                </c:pt>
                <c:pt idx="1027">
                  <c:v>473.5521</c:v>
                </c:pt>
                <c:pt idx="1028">
                  <c:v>473.5772</c:v>
                </c:pt>
                <c:pt idx="1029">
                  <c:v>473.58199999999869</c:v>
                </c:pt>
                <c:pt idx="1030">
                  <c:v>473.59379999999823</c:v>
                </c:pt>
                <c:pt idx="1031">
                  <c:v>473.60930000000002</c:v>
                </c:pt>
                <c:pt idx="1032">
                  <c:v>473.6105</c:v>
                </c:pt>
                <c:pt idx="1033">
                  <c:v>473.62380000000002</c:v>
                </c:pt>
                <c:pt idx="1034">
                  <c:v>473.63209999999964</c:v>
                </c:pt>
                <c:pt idx="1035">
                  <c:v>473.64260000000405</c:v>
                </c:pt>
                <c:pt idx="1036">
                  <c:v>473.6465</c:v>
                </c:pt>
                <c:pt idx="1037">
                  <c:v>473.65699999999993</c:v>
                </c:pt>
                <c:pt idx="1038">
                  <c:v>473.661</c:v>
                </c:pt>
                <c:pt idx="1039">
                  <c:v>473.68520000000001</c:v>
                </c:pt>
                <c:pt idx="1040">
                  <c:v>473.68700000000001</c:v>
                </c:pt>
                <c:pt idx="1041">
                  <c:v>473.68790000000001</c:v>
                </c:pt>
                <c:pt idx="1042">
                  <c:v>473.68950000000001</c:v>
                </c:pt>
                <c:pt idx="1043">
                  <c:v>473.71379999999863</c:v>
                </c:pt>
                <c:pt idx="1044">
                  <c:v>473.71669999999864</c:v>
                </c:pt>
                <c:pt idx="1045">
                  <c:v>473.71749999999969</c:v>
                </c:pt>
                <c:pt idx="1046">
                  <c:v>473.73209999999864</c:v>
                </c:pt>
                <c:pt idx="1047">
                  <c:v>473.74259999999964</c:v>
                </c:pt>
                <c:pt idx="1048">
                  <c:v>473.74480000000278</c:v>
                </c:pt>
                <c:pt idx="1049">
                  <c:v>473.75889999999993</c:v>
                </c:pt>
                <c:pt idx="1050">
                  <c:v>473.76220000000001</c:v>
                </c:pt>
                <c:pt idx="1051">
                  <c:v>473.77</c:v>
                </c:pt>
                <c:pt idx="1052">
                  <c:v>473.78069999999963</c:v>
                </c:pt>
                <c:pt idx="1053">
                  <c:v>473.79239999999675</c:v>
                </c:pt>
                <c:pt idx="1054">
                  <c:v>473.79489999999993</c:v>
                </c:pt>
                <c:pt idx="1055">
                  <c:v>473.7980999999964</c:v>
                </c:pt>
                <c:pt idx="1056">
                  <c:v>473.81049999999999</c:v>
                </c:pt>
                <c:pt idx="1057">
                  <c:v>473.81790000000001</c:v>
                </c:pt>
                <c:pt idx="1058">
                  <c:v>473.83099999999899</c:v>
                </c:pt>
                <c:pt idx="1059">
                  <c:v>473.86130000000003</c:v>
                </c:pt>
                <c:pt idx="1060">
                  <c:v>473.87950000000001</c:v>
                </c:pt>
                <c:pt idx="1061">
                  <c:v>473.88389999999993</c:v>
                </c:pt>
                <c:pt idx="1062">
                  <c:v>473.90509999999864</c:v>
                </c:pt>
                <c:pt idx="1063">
                  <c:v>473.92259999999823</c:v>
                </c:pt>
                <c:pt idx="1064">
                  <c:v>473.92649999999634</c:v>
                </c:pt>
                <c:pt idx="1065">
                  <c:v>473.92729999999864</c:v>
                </c:pt>
                <c:pt idx="1066">
                  <c:v>473.94439999999969</c:v>
                </c:pt>
                <c:pt idx="1067">
                  <c:v>473.9624</c:v>
                </c:pt>
                <c:pt idx="1068">
                  <c:v>473.96839999999628</c:v>
                </c:pt>
                <c:pt idx="1069">
                  <c:v>473.96999999999969</c:v>
                </c:pt>
                <c:pt idx="1070">
                  <c:v>473.97399999999863</c:v>
                </c:pt>
                <c:pt idx="1071">
                  <c:v>473.97489999999999</c:v>
                </c:pt>
                <c:pt idx="1072">
                  <c:v>473.97649999999823</c:v>
                </c:pt>
                <c:pt idx="1073">
                  <c:v>473.97659999999587</c:v>
                </c:pt>
                <c:pt idx="1074">
                  <c:v>473.99159999999517</c:v>
                </c:pt>
                <c:pt idx="1075">
                  <c:v>473.99579999999628</c:v>
                </c:pt>
                <c:pt idx="1076">
                  <c:v>474.00109999999893</c:v>
                </c:pt>
                <c:pt idx="1077">
                  <c:v>474.00889999999993</c:v>
                </c:pt>
                <c:pt idx="1078">
                  <c:v>474.01780000000002</c:v>
                </c:pt>
                <c:pt idx="1079">
                  <c:v>474.03409999999963</c:v>
                </c:pt>
                <c:pt idx="1080">
                  <c:v>474.06290000000001</c:v>
                </c:pt>
                <c:pt idx="1081">
                  <c:v>474.06760000000008</c:v>
                </c:pt>
                <c:pt idx="1082">
                  <c:v>474.077</c:v>
                </c:pt>
                <c:pt idx="1083">
                  <c:v>474.09049999999894</c:v>
                </c:pt>
                <c:pt idx="1084">
                  <c:v>474.11399999999969</c:v>
                </c:pt>
                <c:pt idx="1085">
                  <c:v>474.1268</c:v>
                </c:pt>
                <c:pt idx="1086">
                  <c:v>474.12689999999969</c:v>
                </c:pt>
                <c:pt idx="1087">
                  <c:v>474.1302</c:v>
                </c:pt>
                <c:pt idx="1088">
                  <c:v>474.13380000000001</c:v>
                </c:pt>
                <c:pt idx="1089">
                  <c:v>474.13420000000002</c:v>
                </c:pt>
                <c:pt idx="1090">
                  <c:v>474.1721</c:v>
                </c:pt>
                <c:pt idx="1091">
                  <c:v>474.17770000000002</c:v>
                </c:pt>
                <c:pt idx="1092">
                  <c:v>474.18709999999999</c:v>
                </c:pt>
                <c:pt idx="1093">
                  <c:v>474.18849999999969</c:v>
                </c:pt>
                <c:pt idx="1094">
                  <c:v>474.1936</c:v>
                </c:pt>
                <c:pt idx="1095">
                  <c:v>474.20309999999893</c:v>
                </c:pt>
                <c:pt idx="1096">
                  <c:v>474.2106</c:v>
                </c:pt>
                <c:pt idx="1097">
                  <c:v>474.2704</c:v>
                </c:pt>
                <c:pt idx="1098">
                  <c:v>474.27719999999869</c:v>
                </c:pt>
                <c:pt idx="1099">
                  <c:v>474.28019999999663</c:v>
                </c:pt>
                <c:pt idx="1100">
                  <c:v>474.28449999999964</c:v>
                </c:pt>
                <c:pt idx="1101">
                  <c:v>474.30119999999869</c:v>
                </c:pt>
                <c:pt idx="1102">
                  <c:v>474.30200000000002</c:v>
                </c:pt>
                <c:pt idx="1103">
                  <c:v>474.31299999999999</c:v>
                </c:pt>
                <c:pt idx="1104">
                  <c:v>474.34219999999999</c:v>
                </c:pt>
                <c:pt idx="1105">
                  <c:v>474.36020000000002</c:v>
                </c:pt>
                <c:pt idx="1106">
                  <c:v>474.38200000000001</c:v>
                </c:pt>
                <c:pt idx="1107">
                  <c:v>474.38780000000008</c:v>
                </c:pt>
                <c:pt idx="1108">
                  <c:v>474.39009999999899</c:v>
                </c:pt>
                <c:pt idx="1109">
                  <c:v>474.40699999999669</c:v>
                </c:pt>
                <c:pt idx="1110">
                  <c:v>474.41639999999558</c:v>
                </c:pt>
                <c:pt idx="1111">
                  <c:v>474.42729999999864</c:v>
                </c:pt>
                <c:pt idx="1112">
                  <c:v>474.49909999999869</c:v>
                </c:pt>
                <c:pt idx="1113">
                  <c:v>474.50580000000002</c:v>
                </c:pt>
                <c:pt idx="1114">
                  <c:v>474.52269999999999</c:v>
                </c:pt>
                <c:pt idx="1115">
                  <c:v>474.5505</c:v>
                </c:pt>
                <c:pt idx="1116">
                  <c:v>474.57240000000002</c:v>
                </c:pt>
                <c:pt idx="1117">
                  <c:v>474.57909999999993</c:v>
                </c:pt>
                <c:pt idx="1118">
                  <c:v>474.59039999999823</c:v>
                </c:pt>
                <c:pt idx="1119">
                  <c:v>474.60260000000238</c:v>
                </c:pt>
                <c:pt idx="1120">
                  <c:v>474.60809999999969</c:v>
                </c:pt>
                <c:pt idx="1121">
                  <c:v>474.61880000000002</c:v>
                </c:pt>
                <c:pt idx="1122">
                  <c:v>474.6216</c:v>
                </c:pt>
                <c:pt idx="1123">
                  <c:v>474.62360000000001</c:v>
                </c:pt>
                <c:pt idx="1124">
                  <c:v>474.63260000000002</c:v>
                </c:pt>
                <c:pt idx="1125">
                  <c:v>474.6463</c:v>
                </c:pt>
                <c:pt idx="1126">
                  <c:v>474.6687</c:v>
                </c:pt>
                <c:pt idx="1127">
                  <c:v>474.67660000000001</c:v>
                </c:pt>
                <c:pt idx="1128">
                  <c:v>474.6875</c:v>
                </c:pt>
                <c:pt idx="1129">
                  <c:v>474.69200000000001</c:v>
                </c:pt>
                <c:pt idx="1130">
                  <c:v>474.69779999999969</c:v>
                </c:pt>
                <c:pt idx="1131">
                  <c:v>474.70829999999899</c:v>
                </c:pt>
                <c:pt idx="1132">
                  <c:v>474.71189999999899</c:v>
                </c:pt>
                <c:pt idx="1133">
                  <c:v>474.7518</c:v>
                </c:pt>
                <c:pt idx="1134">
                  <c:v>474.75599999999969</c:v>
                </c:pt>
                <c:pt idx="1135">
                  <c:v>474.75629999999899</c:v>
                </c:pt>
                <c:pt idx="1136">
                  <c:v>474.7568</c:v>
                </c:pt>
                <c:pt idx="1137">
                  <c:v>474.76119999999628</c:v>
                </c:pt>
                <c:pt idx="1138">
                  <c:v>474.7645</c:v>
                </c:pt>
                <c:pt idx="1139">
                  <c:v>474.77309999999869</c:v>
                </c:pt>
                <c:pt idx="1140">
                  <c:v>474.7749</c:v>
                </c:pt>
                <c:pt idx="1141">
                  <c:v>474.77889999999923</c:v>
                </c:pt>
                <c:pt idx="1142">
                  <c:v>474.79219999999663</c:v>
                </c:pt>
                <c:pt idx="1143">
                  <c:v>474.79880000000003</c:v>
                </c:pt>
                <c:pt idx="1144">
                  <c:v>474.81439999999969</c:v>
                </c:pt>
                <c:pt idx="1145">
                  <c:v>474.82769999999999</c:v>
                </c:pt>
                <c:pt idx="1146">
                  <c:v>474.83879999999863</c:v>
                </c:pt>
                <c:pt idx="1147">
                  <c:v>474.84050000000002</c:v>
                </c:pt>
                <c:pt idx="1148">
                  <c:v>474.84089999999998</c:v>
                </c:pt>
                <c:pt idx="1149">
                  <c:v>474.85239999999999</c:v>
                </c:pt>
                <c:pt idx="1150">
                  <c:v>474.86399999999969</c:v>
                </c:pt>
                <c:pt idx="1151">
                  <c:v>474.92429999999899</c:v>
                </c:pt>
                <c:pt idx="1152">
                  <c:v>474.93279999999669</c:v>
                </c:pt>
                <c:pt idx="1153">
                  <c:v>474.93559999999604</c:v>
                </c:pt>
                <c:pt idx="1154">
                  <c:v>474.94400000000002</c:v>
                </c:pt>
                <c:pt idx="1155">
                  <c:v>474.94580000000002</c:v>
                </c:pt>
                <c:pt idx="1156">
                  <c:v>474.94909999999999</c:v>
                </c:pt>
                <c:pt idx="1157">
                  <c:v>474.95359999999869</c:v>
                </c:pt>
                <c:pt idx="1158">
                  <c:v>474.95529999999923</c:v>
                </c:pt>
                <c:pt idx="1159">
                  <c:v>474.97340000000003</c:v>
                </c:pt>
                <c:pt idx="1160">
                  <c:v>474.98509999999823</c:v>
                </c:pt>
                <c:pt idx="1161">
                  <c:v>475.00189999999969</c:v>
                </c:pt>
                <c:pt idx="1162">
                  <c:v>475.012</c:v>
                </c:pt>
                <c:pt idx="1163">
                  <c:v>475.02549999999923</c:v>
                </c:pt>
                <c:pt idx="1164">
                  <c:v>475.02609999999669</c:v>
                </c:pt>
                <c:pt idx="1165">
                  <c:v>475.04280000000324</c:v>
                </c:pt>
                <c:pt idx="1166">
                  <c:v>475.04739999999993</c:v>
                </c:pt>
                <c:pt idx="1167">
                  <c:v>475.05650000000003</c:v>
                </c:pt>
                <c:pt idx="1168">
                  <c:v>475.05680000000001</c:v>
                </c:pt>
                <c:pt idx="1169">
                  <c:v>475.06670000000003</c:v>
                </c:pt>
                <c:pt idx="1170">
                  <c:v>475.07139999999669</c:v>
                </c:pt>
                <c:pt idx="1171">
                  <c:v>475.0763999999964</c:v>
                </c:pt>
                <c:pt idx="1172">
                  <c:v>475.10180000000008</c:v>
                </c:pt>
                <c:pt idx="1173">
                  <c:v>475.1037</c:v>
                </c:pt>
                <c:pt idx="1174">
                  <c:v>475.13549999999969</c:v>
                </c:pt>
                <c:pt idx="1175">
                  <c:v>475.14430000000038</c:v>
                </c:pt>
                <c:pt idx="1176">
                  <c:v>475.15940000000342</c:v>
                </c:pt>
                <c:pt idx="1177">
                  <c:v>475.18579999999969</c:v>
                </c:pt>
                <c:pt idx="1178">
                  <c:v>475.19940000000008</c:v>
                </c:pt>
                <c:pt idx="1179">
                  <c:v>475.20030000000003</c:v>
                </c:pt>
                <c:pt idx="1180">
                  <c:v>475.22849999999869</c:v>
                </c:pt>
                <c:pt idx="1181">
                  <c:v>475.23659999999558</c:v>
                </c:pt>
                <c:pt idx="1182">
                  <c:v>475.25790000000001</c:v>
                </c:pt>
                <c:pt idx="1183">
                  <c:v>475.28319999999604</c:v>
                </c:pt>
                <c:pt idx="1184">
                  <c:v>475.28719999999669</c:v>
                </c:pt>
                <c:pt idx="1185">
                  <c:v>475.29049999999899</c:v>
                </c:pt>
                <c:pt idx="1186">
                  <c:v>475.36109999999923</c:v>
                </c:pt>
                <c:pt idx="1187">
                  <c:v>475.38679999999869</c:v>
                </c:pt>
                <c:pt idx="1188">
                  <c:v>475.38959999999969</c:v>
                </c:pt>
                <c:pt idx="1189">
                  <c:v>475.42779999999863</c:v>
                </c:pt>
                <c:pt idx="1190">
                  <c:v>475.44200000000001</c:v>
                </c:pt>
                <c:pt idx="1191">
                  <c:v>475.44569999999999</c:v>
                </c:pt>
                <c:pt idx="1192">
                  <c:v>475.44779999999969</c:v>
                </c:pt>
                <c:pt idx="1193">
                  <c:v>475.47539999999663</c:v>
                </c:pt>
                <c:pt idx="1194">
                  <c:v>475.47849999999869</c:v>
                </c:pt>
                <c:pt idx="1195">
                  <c:v>475.47919999999863</c:v>
                </c:pt>
                <c:pt idx="1196">
                  <c:v>475.49649999999622</c:v>
                </c:pt>
                <c:pt idx="1197">
                  <c:v>475.50510000000003</c:v>
                </c:pt>
                <c:pt idx="1198">
                  <c:v>475.50799999999964</c:v>
                </c:pt>
                <c:pt idx="1199">
                  <c:v>475.51349999999923</c:v>
                </c:pt>
                <c:pt idx="1200">
                  <c:v>475.51829999999899</c:v>
                </c:pt>
                <c:pt idx="1201">
                  <c:v>475.51889999999969</c:v>
                </c:pt>
                <c:pt idx="1202">
                  <c:v>475.52799999999894</c:v>
                </c:pt>
                <c:pt idx="1203">
                  <c:v>475.53429999999969</c:v>
                </c:pt>
                <c:pt idx="1204">
                  <c:v>475.53829999999869</c:v>
                </c:pt>
                <c:pt idx="1205">
                  <c:v>475.53989999999999</c:v>
                </c:pt>
                <c:pt idx="1206">
                  <c:v>475.55220000000008</c:v>
                </c:pt>
                <c:pt idx="1207">
                  <c:v>475.58149999999893</c:v>
                </c:pt>
                <c:pt idx="1208">
                  <c:v>475.58189999999894</c:v>
                </c:pt>
                <c:pt idx="1209">
                  <c:v>475.58940000000001</c:v>
                </c:pt>
                <c:pt idx="1210">
                  <c:v>475.59969999999993</c:v>
                </c:pt>
                <c:pt idx="1211">
                  <c:v>475.60320000000002</c:v>
                </c:pt>
                <c:pt idx="1212">
                  <c:v>475.60590000000002</c:v>
                </c:pt>
                <c:pt idx="1213">
                  <c:v>475.61309999999969</c:v>
                </c:pt>
                <c:pt idx="1214">
                  <c:v>475.66109999999969</c:v>
                </c:pt>
                <c:pt idx="1215">
                  <c:v>475.67020000000002</c:v>
                </c:pt>
                <c:pt idx="1216">
                  <c:v>475.67239999999993</c:v>
                </c:pt>
                <c:pt idx="1217">
                  <c:v>475.67439999999999</c:v>
                </c:pt>
                <c:pt idx="1218">
                  <c:v>475.6857</c:v>
                </c:pt>
                <c:pt idx="1219">
                  <c:v>475.70049999999969</c:v>
                </c:pt>
                <c:pt idx="1220">
                  <c:v>475.72099999999864</c:v>
                </c:pt>
                <c:pt idx="1221">
                  <c:v>475.7414</c:v>
                </c:pt>
                <c:pt idx="1222">
                  <c:v>475.75380000000001</c:v>
                </c:pt>
                <c:pt idx="1223">
                  <c:v>475.79480000000001</c:v>
                </c:pt>
                <c:pt idx="1224">
                  <c:v>475.79700000000003</c:v>
                </c:pt>
                <c:pt idx="1225">
                  <c:v>475.81549999999999</c:v>
                </c:pt>
                <c:pt idx="1226">
                  <c:v>475.83589999999964</c:v>
                </c:pt>
                <c:pt idx="1227">
                  <c:v>475.84879999999993</c:v>
                </c:pt>
                <c:pt idx="1228">
                  <c:v>475.8854</c:v>
                </c:pt>
                <c:pt idx="1229">
                  <c:v>475.8888</c:v>
                </c:pt>
                <c:pt idx="1230">
                  <c:v>475.93259999999663</c:v>
                </c:pt>
                <c:pt idx="1231">
                  <c:v>475.9513999999964</c:v>
                </c:pt>
                <c:pt idx="1232">
                  <c:v>475.98629999999628</c:v>
                </c:pt>
                <c:pt idx="1233">
                  <c:v>476.00709999999964</c:v>
                </c:pt>
                <c:pt idx="1234">
                  <c:v>476.02639999999616</c:v>
                </c:pt>
                <c:pt idx="1235">
                  <c:v>476.02730000000003</c:v>
                </c:pt>
                <c:pt idx="1236">
                  <c:v>476.0437</c:v>
                </c:pt>
                <c:pt idx="1237">
                  <c:v>476.05</c:v>
                </c:pt>
                <c:pt idx="1238">
                  <c:v>476.06709999999993</c:v>
                </c:pt>
                <c:pt idx="1239">
                  <c:v>476.07609999999869</c:v>
                </c:pt>
                <c:pt idx="1240">
                  <c:v>476.08260000000001</c:v>
                </c:pt>
                <c:pt idx="1241">
                  <c:v>476.09</c:v>
                </c:pt>
                <c:pt idx="1242">
                  <c:v>476.10739999999993</c:v>
                </c:pt>
                <c:pt idx="1243">
                  <c:v>476.15400000000238</c:v>
                </c:pt>
                <c:pt idx="1244">
                  <c:v>476.1567</c:v>
                </c:pt>
                <c:pt idx="1245">
                  <c:v>476.21519999999663</c:v>
                </c:pt>
                <c:pt idx="1246">
                  <c:v>476.21649999999869</c:v>
                </c:pt>
                <c:pt idx="1247">
                  <c:v>476.23379999999628</c:v>
                </c:pt>
                <c:pt idx="1248">
                  <c:v>476.23499999999899</c:v>
                </c:pt>
                <c:pt idx="1249">
                  <c:v>476.29049999999899</c:v>
                </c:pt>
                <c:pt idx="1250">
                  <c:v>476.29289999999969</c:v>
                </c:pt>
                <c:pt idx="1251">
                  <c:v>476.30459999999999</c:v>
                </c:pt>
                <c:pt idx="1252">
                  <c:v>476.32669999999899</c:v>
                </c:pt>
                <c:pt idx="1253">
                  <c:v>476.36470000000008</c:v>
                </c:pt>
                <c:pt idx="1254">
                  <c:v>476.36709999999999</c:v>
                </c:pt>
                <c:pt idx="1255">
                  <c:v>476.37560000000002</c:v>
                </c:pt>
                <c:pt idx="1256">
                  <c:v>476.40029999999899</c:v>
                </c:pt>
                <c:pt idx="1257">
                  <c:v>476.41399999999823</c:v>
                </c:pt>
                <c:pt idx="1258">
                  <c:v>476.4178</c:v>
                </c:pt>
                <c:pt idx="1259">
                  <c:v>476.44540000000001</c:v>
                </c:pt>
                <c:pt idx="1260">
                  <c:v>476.48799999999869</c:v>
                </c:pt>
                <c:pt idx="1261">
                  <c:v>476.49489999999969</c:v>
                </c:pt>
                <c:pt idx="1262">
                  <c:v>476.50669999999963</c:v>
                </c:pt>
                <c:pt idx="1263">
                  <c:v>476.53379999999669</c:v>
                </c:pt>
                <c:pt idx="1264">
                  <c:v>476.54360000000008</c:v>
                </c:pt>
                <c:pt idx="1265">
                  <c:v>476.63290000000001</c:v>
                </c:pt>
                <c:pt idx="1266">
                  <c:v>476.63350000000003</c:v>
                </c:pt>
                <c:pt idx="1267">
                  <c:v>476.63760000000002</c:v>
                </c:pt>
                <c:pt idx="1268">
                  <c:v>476.63809999999899</c:v>
                </c:pt>
                <c:pt idx="1269">
                  <c:v>476.7509</c:v>
                </c:pt>
                <c:pt idx="1270">
                  <c:v>476.75309999999899</c:v>
                </c:pt>
                <c:pt idx="1271">
                  <c:v>476.7636</c:v>
                </c:pt>
                <c:pt idx="1272">
                  <c:v>476.77589999999969</c:v>
                </c:pt>
                <c:pt idx="1273">
                  <c:v>476.78250000000003</c:v>
                </c:pt>
                <c:pt idx="1274">
                  <c:v>476.79859999999599</c:v>
                </c:pt>
                <c:pt idx="1275">
                  <c:v>476.8152</c:v>
                </c:pt>
                <c:pt idx="1276">
                  <c:v>476.82769999999999</c:v>
                </c:pt>
                <c:pt idx="1277">
                  <c:v>476.84210000000002</c:v>
                </c:pt>
                <c:pt idx="1278">
                  <c:v>476.85219999999993</c:v>
                </c:pt>
                <c:pt idx="1279">
                  <c:v>476.85300000000001</c:v>
                </c:pt>
                <c:pt idx="1280">
                  <c:v>476.86540000000002</c:v>
                </c:pt>
                <c:pt idx="1281">
                  <c:v>476.87889999999999</c:v>
                </c:pt>
                <c:pt idx="1282">
                  <c:v>476.87970000000001</c:v>
                </c:pt>
                <c:pt idx="1283">
                  <c:v>476.88260000000002</c:v>
                </c:pt>
                <c:pt idx="1284">
                  <c:v>476.88889999999969</c:v>
                </c:pt>
                <c:pt idx="1285">
                  <c:v>476.91059999999823</c:v>
                </c:pt>
                <c:pt idx="1286">
                  <c:v>476.93909999999869</c:v>
                </c:pt>
                <c:pt idx="1287">
                  <c:v>476.95509999999899</c:v>
                </c:pt>
                <c:pt idx="1288">
                  <c:v>477.00560000000002</c:v>
                </c:pt>
                <c:pt idx="1289">
                  <c:v>477.01169999999894</c:v>
                </c:pt>
                <c:pt idx="1290">
                  <c:v>477.04059999999993</c:v>
                </c:pt>
                <c:pt idx="1291">
                  <c:v>477.0453</c:v>
                </c:pt>
                <c:pt idx="1292">
                  <c:v>477.0822</c:v>
                </c:pt>
                <c:pt idx="1293">
                  <c:v>477.0849</c:v>
                </c:pt>
                <c:pt idx="1294">
                  <c:v>477.10169999999999</c:v>
                </c:pt>
                <c:pt idx="1295">
                  <c:v>477.10559999999964</c:v>
                </c:pt>
                <c:pt idx="1296">
                  <c:v>477.1071</c:v>
                </c:pt>
                <c:pt idx="1297">
                  <c:v>477.10849999999999</c:v>
                </c:pt>
                <c:pt idx="1298">
                  <c:v>477.11669999999964</c:v>
                </c:pt>
                <c:pt idx="1299">
                  <c:v>477.12720000000002</c:v>
                </c:pt>
                <c:pt idx="1300">
                  <c:v>477.13309999999899</c:v>
                </c:pt>
                <c:pt idx="1301">
                  <c:v>477.15760000000336</c:v>
                </c:pt>
                <c:pt idx="1302">
                  <c:v>477.16320000000002</c:v>
                </c:pt>
                <c:pt idx="1303">
                  <c:v>477.1902</c:v>
                </c:pt>
                <c:pt idx="1304">
                  <c:v>477.22089999999969</c:v>
                </c:pt>
                <c:pt idx="1305">
                  <c:v>477.22149999999863</c:v>
                </c:pt>
                <c:pt idx="1306">
                  <c:v>477.23819999999523</c:v>
                </c:pt>
                <c:pt idx="1307">
                  <c:v>477.2516</c:v>
                </c:pt>
                <c:pt idx="1308">
                  <c:v>477.25549999999993</c:v>
                </c:pt>
                <c:pt idx="1309">
                  <c:v>477.26580000000001</c:v>
                </c:pt>
                <c:pt idx="1310">
                  <c:v>477.27379999999869</c:v>
                </c:pt>
                <c:pt idx="1311">
                  <c:v>477.30529999999999</c:v>
                </c:pt>
                <c:pt idx="1312">
                  <c:v>477.3184</c:v>
                </c:pt>
                <c:pt idx="1313">
                  <c:v>477.32909999999993</c:v>
                </c:pt>
                <c:pt idx="1314">
                  <c:v>477.33189999999894</c:v>
                </c:pt>
                <c:pt idx="1315">
                  <c:v>477.33659999999634</c:v>
                </c:pt>
                <c:pt idx="1316">
                  <c:v>477.34039999999999</c:v>
                </c:pt>
                <c:pt idx="1317">
                  <c:v>477.34100000000001</c:v>
                </c:pt>
                <c:pt idx="1318">
                  <c:v>477.3818</c:v>
                </c:pt>
                <c:pt idx="1319">
                  <c:v>477.39799999999963</c:v>
                </c:pt>
                <c:pt idx="1320">
                  <c:v>477.42290000000003</c:v>
                </c:pt>
                <c:pt idx="1321">
                  <c:v>477.44740000000002</c:v>
                </c:pt>
                <c:pt idx="1322">
                  <c:v>477.45069999999993</c:v>
                </c:pt>
                <c:pt idx="1323">
                  <c:v>477.4676</c:v>
                </c:pt>
                <c:pt idx="1324">
                  <c:v>477.48019999999616</c:v>
                </c:pt>
                <c:pt idx="1325">
                  <c:v>477.51620000000003</c:v>
                </c:pt>
                <c:pt idx="1326">
                  <c:v>477.53590000000003</c:v>
                </c:pt>
                <c:pt idx="1327">
                  <c:v>477.59</c:v>
                </c:pt>
                <c:pt idx="1328">
                  <c:v>477.64569999999998</c:v>
                </c:pt>
                <c:pt idx="1329">
                  <c:v>477.67020000000002</c:v>
                </c:pt>
                <c:pt idx="1330">
                  <c:v>477.67489999999998</c:v>
                </c:pt>
                <c:pt idx="1331">
                  <c:v>477.72509999999869</c:v>
                </c:pt>
                <c:pt idx="1332">
                  <c:v>477.72639999999564</c:v>
                </c:pt>
                <c:pt idx="1333">
                  <c:v>477.7527</c:v>
                </c:pt>
                <c:pt idx="1334">
                  <c:v>477.78069999999963</c:v>
                </c:pt>
                <c:pt idx="1335">
                  <c:v>477.78590000000003</c:v>
                </c:pt>
                <c:pt idx="1336">
                  <c:v>477.83390000000003</c:v>
                </c:pt>
                <c:pt idx="1337">
                  <c:v>477.86959999999999</c:v>
                </c:pt>
                <c:pt idx="1338">
                  <c:v>477.87270000000001</c:v>
                </c:pt>
                <c:pt idx="1339">
                  <c:v>477.88329999999894</c:v>
                </c:pt>
                <c:pt idx="1340">
                  <c:v>477.92189999999869</c:v>
                </c:pt>
                <c:pt idx="1341">
                  <c:v>477.97989999999999</c:v>
                </c:pt>
                <c:pt idx="1342">
                  <c:v>478.00420000000008</c:v>
                </c:pt>
                <c:pt idx="1343">
                  <c:v>478.03369999999899</c:v>
                </c:pt>
                <c:pt idx="1344">
                  <c:v>478.0566</c:v>
                </c:pt>
                <c:pt idx="1345">
                  <c:v>478.08420000000001</c:v>
                </c:pt>
                <c:pt idx="1346">
                  <c:v>478.09669999999869</c:v>
                </c:pt>
                <c:pt idx="1347">
                  <c:v>478.11079999999993</c:v>
                </c:pt>
                <c:pt idx="1348">
                  <c:v>478.11759999999964</c:v>
                </c:pt>
                <c:pt idx="1349">
                  <c:v>478.11849999999993</c:v>
                </c:pt>
                <c:pt idx="1350">
                  <c:v>478.1986</c:v>
                </c:pt>
                <c:pt idx="1351">
                  <c:v>478.20609999999863</c:v>
                </c:pt>
                <c:pt idx="1352">
                  <c:v>478.28529999999893</c:v>
                </c:pt>
                <c:pt idx="1353">
                  <c:v>478.29639999999517</c:v>
                </c:pt>
                <c:pt idx="1354">
                  <c:v>478.32490000000001</c:v>
                </c:pt>
                <c:pt idx="1355">
                  <c:v>478.39869999999894</c:v>
                </c:pt>
                <c:pt idx="1356">
                  <c:v>478.40119999999575</c:v>
                </c:pt>
                <c:pt idx="1357">
                  <c:v>478.5009</c:v>
                </c:pt>
                <c:pt idx="1358">
                  <c:v>478.50290000000001</c:v>
                </c:pt>
                <c:pt idx="1359">
                  <c:v>478.50459999999993</c:v>
                </c:pt>
                <c:pt idx="1360">
                  <c:v>478.52689999999899</c:v>
                </c:pt>
                <c:pt idx="1361">
                  <c:v>478.5659</c:v>
                </c:pt>
                <c:pt idx="1362">
                  <c:v>478.57369999999969</c:v>
                </c:pt>
                <c:pt idx="1363">
                  <c:v>478.64699999999999</c:v>
                </c:pt>
                <c:pt idx="1364">
                  <c:v>478.64890000000008</c:v>
                </c:pt>
                <c:pt idx="1365">
                  <c:v>478.65640000000002</c:v>
                </c:pt>
                <c:pt idx="1366">
                  <c:v>478.67669999999993</c:v>
                </c:pt>
                <c:pt idx="1367">
                  <c:v>478.6909</c:v>
                </c:pt>
                <c:pt idx="1368">
                  <c:v>478.75400000000002</c:v>
                </c:pt>
                <c:pt idx="1369">
                  <c:v>478.77789999999999</c:v>
                </c:pt>
                <c:pt idx="1370">
                  <c:v>478.79409999999899</c:v>
                </c:pt>
                <c:pt idx="1371">
                  <c:v>478.84750000000008</c:v>
                </c:pt>
                <c:pt idx="1372">
                  <c:v>478.84789999999998</c:v>
                </c:pt>
                <c:pt idx="1373">
                  <c:v>478.90649999999869</c:v>
                </c:pt>
                <c:pt idx="1374">
                  <c:v>478.90969999999999</c:v>
                </c:pt>
                <c:pt idx="1375">
                  <c:v>478.92559999999628</c:v>
                </c:pt>
                <c:pt idx="1376">
                  <c:v>478.93229999999869</c:v>
                </c:pt>
                <c:pt idx="1377">
                  <c:v>478.95069999999993</c:v>
                </c:pt>
                <c:pt idx="1378">
                  <c:v>479.03229999999894</c:v>
                </c:pt>
                <c:pt idx="1379">
                  <c:v>479.06629999999899</c:v>
                </c:pt>
                <c:pt idx="1380">
                  <c:v>479.09039999999823</c:v>
                </c:pt>
                <c:pt idx="1381">
                  <c:v>479.15060000000238</c:v>
                </c:pt>
                <c:pt idx="1382">
                  <c:v>479.1782</c:v>
                </c:pt>
                <c:pt idx="1383">
                  <c:v>479.1986</c:v>
                </c:pt>
                <c:pt idx="1384">
                  <c:v>479.23939999999823</c:v>
                </c:pt>
                <c:pt idx="1385">
                  <c:v>479.24599999999964</c:v>
                </c:pt>
                <c:pt idx="1386">
                  <c:v>479.26769999999999</c:v>
                </c:pt>
                <c:pt idx="1387">
                  <c:v>479.32260000000002</c:v>
                </c:pt>
                <c:pt idx="1388">
                  <c:v>479.33280000000002</c:v>
                </c:pt>
                <c:pt idx="1389">
                  <c:v>479.40119999999575</c:v>
                </c:pt>
                <c:pt idx="1390">
                  <c:v>479.41950000000003</c:v>
                </c:pt>
                <c:pt idx="1391">
                  <c:v>479.45629999999869</c:v>
                </c:pt>
                <c:pt idx="1392">
                  <c:v>479.53769999999969</c:v>
                </c:pt>
                <c:pt idx="1393">
                  <c:v>479.57940000000002</c:v>
                </c:pt>
                <c:pt idx="1394">
                  <c:v>479.59509999999869</c:v>
                </c:pt>
                <c:pt idx="1395">
                  <c:v>479.6807</c:v>
                </c:pt>
                <c:pt idx="1396">
                  <c:v>479.70599999999899</c:v>
                </c:pt>
                <c:pt idx="1397">
                  <c:v>479.70800000000003</c:v>
                </c:pt>
                <c:pt idx="1398">
                  <c:v>479.72689999999869</c:v>
                </c:pt>
                <c:pt idx="1399">
                  <c:v>479.74020000000002</c:v>
                </c:pt>
                <c:pt idx="1400">
                  <c:v>479.8322</c:v>
                </c:pt>
                <c:pt idx="1401">
                  <c:v>479.85840000000002</c:v>
                </c:pt>
                <c:pt idx="1402">
                  <c:v>479.93589999999864</c:v>
                </c:pt>
                <c:pt idx="1403">
                  <c:v>479.93749999999869</c:v>
                </c:pt>
                <c:pt idx="1404">
                  <c:v>479.99339999999546</c:v>
                </c:pt>
                <c:pt idx="1405">
                  <c:v>480.02799999999894</c:v>
                </c:pt>
                <c:pt idx="1406">
                  <c:v>480.18779999999964</c:v>
                </c:pt>
                <c:pt idx="1407">
                  <c:v>480.19049999999999</c:v>
                </c:pt>
                <c:pt idx="1408">
                  <c:v>480.2174</c:v>
                </c:pt>
                <c:pt idx="1409">
                  <c:v>480.24979999999999</c:v>
                </c:pt>
                <c:pt idx="1410">
                  <c:v>480.24979999999999</c:v>
                </c:pt>
                <c:pt idx="1411">
                  <c:v>480.30360000000002</c:v>
                </c:pt>
                <c:pt idx="1412">
                  <c:v>480.3109</c:v>
                </c:pt>
                <c:pt idx="1413">
                  <c:v>480.32870000000003</c:v>
                </c:pt>
                <c:pt idx="1414">
                  <c:v>480.39179999999863</c:v>
                </c:pt>
                <c:pt idx="1415">
                  <c:v>480.43519999999546</c:v>
                </c:pt>
                <c:pt idx="1416">
                  <c:v>480.4667999999964</c:v>
                </c:pt>
                <c:pt idx="1417">
                  <c:v>480.48609999999599</c:v>
                </c:pt>
                <c:pt idx="1418">
                  <c:v>480.58649999999869</c:v>
                </c:pt>
                <c:pt idx="1419">
                  <c:v>480.6413</c:v>
                </c:pt>
                <c:pt idx="1420">
                  <c:v>480.86700000000002</c:v>
                </c:pt>
                <c:pt idx="1421">
                  <c:v>480.92239999999663</c:v>
                </c:pt>
                <c:pt idx="1422">
                  <c:v>480.96619999999575</c:v>
                </c:pt>
                <c:pt idx="1423">
                  <c:v>480.97409999999923</c:v>
                </c:pt>
                <c:pt idx="1424">
                  <c:v>481.03709999999899</c:v>
                </c:pt>
                <c:pt idx="1425">
                  <c:v>481.18220000000002</c:v>
                </c:pt>
                <c:pt idx="1426">
                  <c:v>481.20389999999969</c:v>
                </c:pt>
                <c:pt idx="1427">
                  <c:v>481.20839999999669</c:v>
                </c:pt>
                <c:pt idx="1428">
                  <c:v>481.24400000000031</c:v>
                </c:pt>
                <c:pt idx="1429">
                  <c:v>481.24720000000002</c:v>
                </c:pt>
                <c:pt idx="1430">
                  <c:v>481.24930000000001</c:v>
                </c:pt>
                <c:pt idx="1431">
                  <c:v>481.26179999999869</c:v>
                </c:pt>
                <c:pt idx="1432">
                  <c:v>481.26889999999969</c:v>
                </c:pt>
                <c:pt idx="1433">
                  <c:v>481.39359999999863</c:v>
                </c:pt>
                <c:pt idx="1434">
                  <c:v>481.43409999999869</c:v>
                </c:pt>
                <c:pt idx="1435">
                  <c:v>481.4787999999964</c:v>
                </c:pt>
                <c:pt idx="1436">
                  <c:v>481.56259999999969</c:v>
                </c:pt>
                <c:pt idx="1437">
                  <c:v>481.5797</c:v>
                </c:pt>
                <c:pt idx="1438">
                  <c:v>481.59039999999823</c:v>
                </c:pt>
                <c:pt idx="1439">
                  <c:v>481.71029999999899</c:v>
                </c:pt>
                <c:pt idx="1440">
                  <c:v>481.81799999999993</c:v>
                </c:pt>
                <c:pt idx="1441">
                  <c:v>481.89179999999863</c:v>
                </c:pt>
                <c:pt idx="1442">
                  <c:v>481.9522</c:v>
                </c:pt>
                <c:pt idx="1443">
                  <c:v>481.98319999999558</c:v>
                </c:pt>
                <c:pt idx="1444">
                  <c:v>482.00119999999669</c:v>
                </c:pt>
                <c:pt idx="1445">
                  <c:v>482.01309999999899</c:v>
                </c:pt>
                <c:pt idx="1446">
                  <c:v>482.04640000000001</c:v>
                </c:pt>
                <c:pt idx="1447">
                  <c:v>482.04730000000001</c:v>
                </c:pt>
                <c:pt idx="1448">
                  <c:v>482.09619999999558</c:v>
                </c:pt>
                <c:pt idx="1449">
                  <c:v>482.1035</c:v>
                </c:pt>
                <c:pt idx="1450">
                  <c:v>482.18259999999964</c:v>
                </c:pt>
                <c:pt idx="1451">
                  <c:v>482.3485</c:v>
                </c:pt>
                <c:pt idx="1452">
                  <c:v>482.36340000000001</c:v>
                </c:pt>
                <c:pt idx="1453">
                  <c:v>482.36489999999998</c:v>
                </c:pt>
                <c:pt idx="1454">
                  <c:v>482.47819999999575</c:v>
                </c:pt>
                <c:pt idx="1455">
                  <c:v>482.51119999999628</c:v>
                </c:pt>
                <c:pt idx="1456">
                  <c:v>482.54390000000001</c:v>
                </c:pt>
                <c:pt idx="1457">
                  <c:v>482.54950000000002</c:v>
                </c:pt>
                <c:pt idx="1458">
                  <c:v>482.7627</c:v>
                </c:pt>
                <c:pt idx="1459">
                  <c:v>482.88099999999969</c:v>
                </c:pt>
                <c:pt idx="1460">
                  <c:v>482.90129999999863</c:v>
                </c:pt>
                <c:pt idx="1461">
                  <c:v>482.93459999999823</c:v>
                </c:pt>
                <c:pt idx="1462">
                  <c:v>483.08099999999899</c:v>
                </c:pt>
                <c:pt idx="1463">
                  <c:v>483.13209999999964</c:v>
                </c:pt>
                <c:pt idx="1464">
                  <c:v>483.1816</c:v>
                </c:pt>
                <c:pt idx="1465">
                  <c:v>483.35359999999969</c:v>
                </c:pt>
                <c:pt idx="1466">
                  <c:v>483.40689999999893</c:v>
                </c:pt>
                <c:pt idx="1467">
                  <c:v>483.50279999999964</c:v>
                </c:pt>
                <c:pt idx="1468">
                  <c:v>483.51</c:v>
                </c:pt>
                <c:pt idx="1469">
                  <c:v>483.62950000000001</c:v>
                </c:pt>
                <c:pt idx="1470">
                  <c:v>483.7878</c:v>
                </c:pt>
                <c:pt idx="1471">
                  <c:v>483.81049999999999</c:v>
                </c:pt>
                <c:pt idx="1472">
                  <c:v>483.89299999999969</c:v>
                </c:pt>
                <c:pt idx="1473">
                  <c:v>483.92059999999663</c:v>
                </c:pt>
                <c:pt idx="1474">
                  <c:v>483.97029999999899</c:v>
                </c:pt>
                <c:pt idx="1475">
                  <c:v>483.98359999999616</c:v>
                </c:pt>
                <c:pt idx="1476">
                  <c:v>484.04250000000002</c:v>
                </c:pt>
                <c:pt idx="1477">
                  <c:v>484.06959999999964</c:v>
                </c:pt>
                <c:pt idx="1478">
                  <c:v>484.25380000000001</c:v>
                </c:pt>
                <c:pt idx="1479">
                  <c:v>484.31809999999899</c:v>
                </c:pt>
                <c:pt idx="1480">
                  <c:v>484.39580000000001</c:v>
                </c:pt>
                <c:pt idx="1481">
                  <c:v>484.44060000000002</c:v>
                </c:pt>
                <c:pt idx="1482">
                  <c:v>484.4676</c:v>
                </c:pt>
                <c:pt idx="1483">
                  <c:v>484.61810000000003</c:v>
                </c:pt>
                <c:pt idx="1484">
                  <c:v>484.69459999999964</c:v>
                </c:pt>
                <c:pt idx="1485">
                  <c:v>484.77179999999669</c:v>
                </c:pt>
                <c:pt idx="1486">
                  <c:v>484.78729999999899</c:v>
                </c:pt>
                <c:pt idx="1487">
                  <c:v>484.8039</c:v>
                </c:pt>
                <c:pt idx="1488">
                  <c:v>485.02409999999969</c:v>
                </c:pt>
                <c:pt idx="1489">
                  <c:v>485.15449999999998</c:v>
                </c:pt>
                <c:pt idx="1490">
                  <c:v>485.16289999999998</c:v>
                </c:pt>
                <c:pt idx="1491">
                  <c:v>485.24779999999993</c:v>
                </c:pt>
                <c:pt idx="1492">
                  <c:v>485.29769999999894</c:v>
                </c:pt>
                <c:pt idx="1493">
                  <c:v>485.34480000000411</c:v>
                </c:pt>
                <c:pt idx="1494">
                  <c:v>485.37979999999999</c:v>
                </c:pt>
                <c:pt idx="1495">
                  <c:v>485.4409</c:v>
                </c:pt>
                <c:pt idx="1496">
                  <c:v>485.44809999999899</c:v>
                </c:pt>
                <c:pt idx="1497">
                  <c:v>485.46999999999969</c:v>
                </c:pt>
                <c:pt idx="1498">
                  <c:v>485.52849999999899</c:v>
                </c:pt>
                <c:pt idx="1499">
                  <c:v>485.65879999999999</c:v>
                </c:pt>
                <c:pt idx="1500">
                  <c:v>485.67759999999993</c:v>
                </c:pt>
                <c:pt idx="1501">
                  <c:v>485.78579999999869</c:v>
                </c:pt>
                <c:pt idx="1502">
                  <c:v>485.80939999999993</c:v>
                </c:pt>
                <c:pt idx="1503">
                  <c:v>485.88209999999964</c:v>
                </c:pt>
                <c:pt idx="1504">
                  <c:v>485.89080000000001</c:v>
                </c:pt>
                <c:pt idx="1505">
                  <c:v>485.89139999999634</c:v>
                </c:pt>
                <c:pt idx="1506">
                  <c:v>485.90599999999893</c:v>
                </c:pt>
                <c:pt idx="1507">
                  <c:v>485.98209999999864</c:v>
                </c:pt>
                <c:pt idx="1508">
                  <c:v>486.10120000000001</c:v>
                </c:pt>
                <c:pt idx="1509">
                  <c:v>486.11799999999999</c:v>
                </c:pt>
                <c:pt idx="1510">
                  <c:v>486.12479999999999</c:v>
                </c:pt>
                <c:pt idx="1511">
                  <c:v>486.13889999999969</c:v>
                </c:pt>
                <c:pt idx="1512">
                  <c:v>486.24950000000001</c:v>
                </c:pt>
                <c:pt idx="1513">
                  <c:v>486.26349999999923</c:v>
                </c:pt>
                <c:pt idx="1514">
                  <c:v>486.26780000000002</c:v>
                </c:pt>
                <c:pt idx="1515">
                  <c:v>486.39649999999864</c:v>
                </c:pt>
                <c:pt idx="1516">
                  <c:v>486.42929999999899</c:v>
                </c:pt>
                <c:pt idx="1517">
                  <c:v>486.52359999999823</c:v>
                </c:pt>
                <c:pt idx="1518">
                  <c:v>486.54460000000336</c:v>
                </c:pt>
                <c:pt idx="1519">
                  <c:v>486.69499999999999</c:v>
                </c:pt>
                <c:pt idx="1520">
                  <c:v>486.85660000000001</c:v>
                </c:pt>
              </c:numCache>
            </c:numRef>
          </c:yVal>
        </c:ser>
        <c:ser>
          <c:idx val="1"/>
          <c:order val="1"/>
          <c:tx>
            <c:strRef>
              <c:f>'C:\Documents and Settings\Bloem_s\My Documents\SharePoint Drafts\[FIG_Vol2Ch6_3.0.xls]data250'!$H$1</c:f>
              <c:strCache>
                <c:ptCount val="1"/>
                <c:pt idx="0">
                  <c:v>reading_hat_btw</c:v>
                </c:pt>
              </c:strCache>
            </c:strRef>
          </c:tx>
          <c:spPr>
            <a:ln w="34925" cap="rnd" cmpd="sng">
              <a:solidFill>
                <a:srgbClr val="66FFFF"/>
              </a:solidFill>
              <a:prstDash val="solid"/>
              <a:round/>
            </a:ln>
          </c:spPr>
          <c:marker>
            <c:symbol val="none"/>
          </c:marker>
          <c:xVal>
            <c:numRef>
              <c:f>data_Mexico!$C$2:$C$1600</c:f>
              <c:numCache>
                <c:formatCode>General</c:formatCode>
                <c:ptCount val="1599"/>
                <c:pt idx="0">
                  <c:v>-3.8744199999999767</c:v>
                </c:pt>
                <c:pt idx="1">
                  <c:v>-3.7380900000000001</c:v>
                </c:pt>
                <c:pt idx="2">
                  <c:v>-3.6439100000000244</c:v>
                </c:pt>
                <c:pt idx="3">
                  <c:v>-3.5813799999999998</c:v>
                </c:pt>
                <c:pt idx="4">
                  <c:v>-3.4457800000000001</c:v>
                </c:pt>
                <c:pt idx="5">
                  <c:v>-3.4160699999999635</c:v>
                </c:pt>
                <c:pt idx="6">
                  <c:v>-3.4112099999999712</c:v>
                </c:pt>
                <c:pt idx="7">
                  <c:v>-3.3539099999999977</c:v>
                </c:pt>
                <c:pt idx="8">
                  <c:v>-3.3241700000000001</c:v>
                </c:pt>
                <c:pt idx="9">
                  <c:v>-3.2786300000000002</c:v>
                </c:pt>
                <c:pt idx="10">
                  <c:v>-3.2749000000000001</c:v>
                </c:pt>
                <c:pt idx="11">
                  <c:v>-3.267720000000033</c:v>
                </c:pt>
                <c:pt idx="12">
                  <c:v>-3.2577199999999999</c:v>
                </c:pt>
                <c:pt idx="13">
                  <c:v>-3.2539300000000253</c:v>
                </c:pt>
                <c:pt idx="14">
                  <c:v>-3.2465799999999998</c:v>
                </c:pt>
                <c:pt idx="15">
                  <c:v>-3.1882100000000002</c:v>
                </c:pt>
                <c:pt idx="16">
                  <c:v>-3.1694800000000001</c:v>
                </c:pt>
                <c:pt idx="17">
                  <c:v>-3.1656300000000002</c:v>
                </c:pt>
                <c:pt idx="18">
                  <c:v>-3.1653300000000244</c:v>
                </c:pt>
                <c:pt idx="19">
                  <c:v>-3.1528299999999967</c:v>
                </c:pt>
                <c:pt idx="20">
                  <c:v>-3.1366899999999927</c:v>
                </c:pt>
                <c:pt idx="21">
                  <c:v>-3.1322899999999967</c:v>
                </c:pt>
                <c:pt idx="22">
                  <c:v>-3.0929099999999967</c:v>
                </c:pt>
                <c:pt idx="23">
                  <c:v>-3.0747999999999998</c:v>
                </c:pt>
                <c:pt idx="24">
                  <c:v>-3.0626199999999977</c:v>
                </c:pt>
                <c:pt idx="25">
                  <c:v>-3.0531899999999998</c:v>
                </c:pt>
                <c:pt idx="26">
                  <c:v>-3.0348699999999758</c:v>
                </c:pt>
                <c:pt idx="27">
                  <c:v>-3.0193399999999997</c:v>
                </c:pt>
                <c:pt idx="28">
                  <c:v>-3.0070899999999998</c:v>
                </c:pt>
                <c:pt idx="29">
                  <c:v>-2.9978699999999967</c:v>
                </c:pt>
                <c:pt idx="30">
                  <c:v>-2.96306</c:v>
                </c:pt>
                <c:pt idx="31">
                  <c:v>-2.9626799999999927</c:v>
                </c:pt>
                <c:pt idx="32">
                  <c:v>-2.94963</c:v>
                </c:pt>
                <c:pt idx="33">
                  <c:v>-2.9468999999999967</c:v>
                </c:pt>
                <c:pt idx="34">
                  <c:v>-2.9455200000000001</c:v>
                </c:pt>
                <c:pt idx="35">
                  <c:v>-2.9246499999999767</c:v>
                </c:pt>
                <c:pt idx="36">
                  <c:v>-2.9124999999999712</c:v>
                </c:pt>
                <c:pt idx="37">
                  <c:v>-2.8804699999999968</c:v>
                </c:pt>
                <c:pt idx="38">
                  <c:v>-2.8757499999999707</c:v>
                </c:pt>
                <c:pt idx="39">
                  <c:v>-2.8621399999999997</c:v>
                </c:pt>
                <c:pt idx="40">
                  <c:v>-2.8617699999999977</c:v>
                </c:pt>
                <c:pt idx="41">
                  <c:v>-2.8614799999999967</c:v>
                </c:pt>
                <c:pt idx="42">
                  <c:v>-2.8592199999999712</c:v>
                </c:pt>
                <c:pt idx="43">
                  <c:v>-2.8576599999999712</c:v>
                </c:pt>
                <c:pt idx="44">
                  <c:v>-2.8516199999999707</c:v>
                </c:pt>
                <c:pt idx="45">
                  <c:v>-2.8483299999999998</c:v>
                </c:pt>
                <c:pt idx="46">
                  <c:v>-2.8483200000000002</c:v>
                </c:pt>
                <c:pt idx="47">
                  <c:v>-2.84552</c:v>
                </c:pt>
                <c:pt idx="48">
                  <c:v>-2.8436300000000001</c:v>
                </c:pt>
                <c:pt idx="49">
                  <c:v>-2.83819</c:v>
                </c:pt>
                <c:pt idx="50">
                  <c:v>-2.82992</c:v>
                </c:pt>
                <c:pt idx="51">
                  <c:v>-2.8292399999999978</c:v>
                </c:pt>
                <c:pt idx="52">
                  <c:v>-2.82389</c:v>
                </c:pt>
                <c:pt idx="53">
                  <c:v>-2.8223699999999967</c:v>
                </c:pt>
                <c:pt idx="54">
                  <c:v>-2.8151299999999977</c:v>
                </c:pt>
                <c:pt idx="55">
                  <c:v>-2.7962699999999967</c:v>
                </c:pt>
                <c:pt idx="56">
                  <c:v>-2.7910200000000001</c:v>
                </c:pt>
                <c:pt idx="57">
                  <c:v>-2.7906599999999977</c:v>
                </c:pt>
                <c:pt idx="58">
                  <c:v>-2.7846799999999998</c:v>
                </c:pt>
                <c:pt idx="59">
                  <c:v>-2.7813200000000275</c:v>
                </c:pt>
                <c:pt idx="60">
                  <c:v>-2.7745500000000001</c:v>
                </c:pt>
                <c:pt idx="61">
                  <c:v>-2.7707099999999998</c:v>
                </c:pt>
                <c:pt idx="62">
                  <c:v>-2.7608999999999999</c:v>
                </c:pt>
                <c:pt idx="63">
                  <c:v>-2.7520799999999968</c:v>
                </c:pt>
                <c:pt idx="64">
                  <c:v>-2.7511199999999998</c:v>
                </c:pt>
                <c:pt idx="65">
                  <c:v>-2.7415099999999999</c:v>
                </c:pt>
                <c:pt idx="66">
                  <c:v>-2.7351299999999998</c:v>
                </c:pt>
                <c:pt idx="67">
                  <c:v>-2.73326</c:v>
                </c:pt>
                <c:pt idx="68">
                  <c:v>-2.7328499999999676</c:v>
                </c:pt>
                <c:pt idx="69">
                  <c:v>-2.7279000000000253</c:v>
                </c:pt>
                <c:pt idx="70">
                  <c:v>-2.7231500000000235</c:v>
                </c:pt>
                <c:pt idx="71">
                  <c:v>-2.7130899999999998</c:v>
                </c:pt>
                <c:pt idx="72">
                  <c:v>-2.7122099999999967</c:v>
                </c:pt>
                <c:pt idx="73">
                  <c:v>-2.70974</c:v>
                </c:pt>
                <c:pt idx="74">
                  <c:v>-2.70865</c:v>
                </c:pt>
                <c:pt idx="75">
                  <c:v>-2.70804</c:v>
                </c:pt>
                <c:pt idx="76">
                  <c:v>-2.7074500000000001</c:v>
                </c:pt>
                <c:pt idx="77">
                  <c:v>-2.7047500000000002</c:v>
                </c:pt>
                <c:pt idx="78">
                  <c:v>-2.6942499999999967</c:v>
                </c:pt>
                <c:pt idx="79">
                  <c:v>-2.6706599999999967</c:v>
                </c:pt>
                <c:pt idx="80">
                  <c:v>-2.6547800000000001</c:v>
                </c:pt>
                <c:pt idx="81">
                  <c:v>-2.6385200000000002</c:v>
                </c:pt>
                <c:pt idx="82">
                  <c:v>-2.6384099999999977</c:v>
                </c:pt>
                <c:pt idx="83">
                  <c:v>-2.6369899999999977</c:v>
                </c:pt>
                <c:pt idx="84">
                  <c:v>-2.6367099999999977</c:v>
                </c:pt>
                <c:pt idx="85">
                  <c:v>-2.6298300000000001</c:v>
                </c:pt>
                <c:pt idx="86">
                  <c:v>-2.6284800000000001</c:v>
                </c:pt>
                <c:pt idx="87">
                  <c:v>-2.6267</c:v>
                </c:pt>
                <c:pt idx="88">
                  <c:v>-2.6235900000000276</c:v>
                </c:pt>
                <c:pt idx="89">
                  <c:v>-2.61809</c:v>
                </c:pt>
                <c:pt idx="90">
                  <c:v>-2.6001300000000276</c:v>
                </c:pt>
                <c:pt idx="91">
                  <c:v>-2.5903900000000002</c:v>
                </c:pt>
                <c:pt idx="92">
                  <c:v>-2.5903800000000001</c:v>
                </c:pt>
                <c:pt idx="93">
                  <c:v>-2.5872600000000001</c:v>
                </c:pt>
                <c:pt idx="94">
                  <c:v>-2.5853999999999999</c:v>
                </c:pt>
                <c:pt idx="95">
                  <c:v>-2.5781999999999998</c:v>
                </c:pt>
                <c:pt idx="96">
                  <c:v>-2.5773799999999998</c:v>
                </c:pt>
                <c:pt idx="97">
                  <c:v>-2.57517</c:v>
                </c:pt>
                <c:pt idx="98">
                  <c:v>-2.5736699999999977</c:v>
                </c:pt>
                <c:pt idx="99">
                  <c:v>-2.5611700000000002</c:v>
                </c:pt>
                <c:pt idx="100">
                  <c:v>-2.5607899999999999</c:v>
                </c:pt>
                <c:pt idx="101">
                  <c:v>-2.5587800000000001</c:v>
                </c:pt>
                <c:pt idx="102">
                  <c:v>-2.5526399999999967</c:v>
                </c:pt>
                <c:pt idx="103">
                  <c:v>-2.5452499999999967</c:v>
                </c:pt>
                <c:pt idx="104">
                  <c:v>-2.5446200000000001</c:v>
                </c:pt>
                <c:pt idx="105">
                  <c:v>-2.5439300000000276</c:v>
                </c:pt>
                <c:pt idx="106">
                  <c:v>-2.5412499999999967</c:v>
                </c:pt>
                <c:pt idx="107">
                  <c:v>-2.5405500000000001</c:v>
                </c:pt>
                <c:pt idx="108">
                  <c:v>-2.5313699999999977</c:v>
                </c:pt>
                <c:pt idx="109">
                  <c:v>-2.52928</c:v>
                </c:pt>
                <c:pt idx="110">
                  <c:v>-2.5283899999999999</c:v>
                </c:pt>
                <c:pt idx="111">
                  <c:v>-2.52597</c:v>
                </c:pt>
                <c:pt idx="112">
                  <c:v>-2.5237400000000001</c:v>
                </c:pt>
                <c:pt idx="113">
                  <c:v>-2.5141100000000001</c:v>
                </c:pt>
                <c:pt idx="114">
                  <c:v>-2.5089999999999999</c:v>
                </c:pt>
                <c:pt idx="115">
                  <c:v>-2.5082599999999977</c:v>
                </c:pt>
                <c:pt idx="116">
                  <c:v>-2.5077300000000275</c:v>
                </c:pt>
                <c:pt idx="117">
                  <c:v>-2.5057900000000002</c:v>
                </c:pt>
                <c:pt idx="118">
                  <c:v>-2.5041600000000002</c:v>
                </c:pt>
                <c:pt idx="119">
                  <c:v>-2.5009100000000002</c:v>
                </c:pt>
                <c:pt idx="120">
                  <c:v>-2.49743</c:v>
                </c:pt>
                <c:pt idx="121">
                  <c:v>-2.4952799999999757</c:v>
                </c:pt>
                <c:pt idx="122">
                  <c:v>-2.4952199999999967</c:v>
                </c:pt>
                <c:pt idx="123">
                  <c:v>-2.4932699999999977</c:v>
                </c:pt>
                <c:pt idx="124">
                  <c:v>-2.4903900000000001</c:v>
                </c:pt>
                <c:pt idx="125">
                  <c:v>-2.4833699999999999</c:v>
                </c:pt>
                <c:pt idx="126">
                  <c:v>-2.48305</c:v>
                </c:pt>
                <c:pt idx="127">
                  <c:v>-2.4827399999999997</c:v>
                </c:pt>
                <c:pt idx="128">
                  <c:v>-2.47349</c:v>
                </c:pt>
                <c:pt idx="129">
                  <c:v>-2.4716799999999712</c:v>
                </c:pt>
                <c:pt idx="130">
                  <c:v>-2.47092</c:v>
                </c:pt>
                <c:pt idx="131">
                  <c:v>-2.4687100000000002</c:v>
                </c:pt>
                <c:pt idx="132">
                  <c:v>-2.4640200000000001</c:v>
                </c:pt>
                <c:pt idx="133">
                  <c:v>-2.4625499999999967</c:v>
                </c:pt>
                <c:pt idx="134">
                  <c:v>-2.4555699999999967</c:v>
                </c:pt>
                <c:pt idx="135">
                  <c:v>-2.4546999999999977</c:v>
                </c:pt>
                <c:pt idx="136">
                  <c:v>-2.45336</c:v>
                </c:pt>
                <c:pt idx="137">
                  <c:v>-2.4504799999999967</c:v>
                </c:pt>
                <c:pt idx="138">
                  <c:v>-2.4497</c:v>
                </c:pt>
                <c:pt idx="139">
                  <c:v>-2.4492399999999988</c:v>
                </c:pt>
                <c:pt idx="140">
                  <c:v>-2.44171</c:v>
                </c:pt>
                <c:pt idx="141">
                  <c:v>-2.43933</c:v>
                </c:pt>
                <c:pt idx="142">
                  <c:v>-2.4367299999999967</c:v>
                </c:pt>
                <c:pt idx="143">
                  <c:v>-2.42421</c:v>
                </c:pt>
                <c:pt idx="144">
                  <c:v>-2.4232100000000001</c:v>
                </c:pt>
                <c:pt idx="145">
                  <c:v>-2.4221499999999967</c:v>
                </c:pt>
                <c:pt idx="146">
                  <c:v>-2.4214599999999757</c:v>
                </c:pt>
                <c:pt idx="147">
                  <c:v>-2.4184899999999967</c:v>
                </c:pt>
                <c:pt idx="148">
                  <c:v>-2.4175900000000001</c:v>
                </c:pt>
                <c:pt idx="149">
                  <c:v>-2.4150799999999712</c:v>
                </c:pt>
                <c:pt idx="150">
                  <c:v>-2.4140499999999707</c:v>
                </c:pt>
                <c:pt idx="151">
                  <c:v>-2.40794</c:v>
                </c:pt>
                <c:pt idx="152">
                  <c:v>-2.3960699999999622</c:v>
                </c:pt>
                <c:pt idx="153">
                  <c:v>-2.391559999999973</c:v>
                </c:pt>
                <c:pt idx="154">
                  <c:v>-2.3915499999999708</c:v>
                </c:pt>
                <c:pt idx="155">
                  <c:v>-2.3861699999999977</c:v>
                </c:pt>
                <c:pt idx="156">
                  <c:v>-2.3823699999999977</c:v>
                </c:pt>
                <c:pt idx="157">
                  <c:v>-2.3808099999999977</c:v>
                </c:pt>
                <c:pt idx="158">
                  <c:v>-2.3798199999999707</c:v>
                </c:pt>
                <c:pt idx="159">
                  <c:v>-2.375629999999973</c:v>
                </c:pt>
                <c:pt idx="160">
                  <c:v>-2.3742699999999712</c:v>
                </c:pt>
                <c:pt idx="161">
                  <c:v>-2.36741</c:v>
                </c:pt>
                <c:pt idx="162">
                  <c:v>-2.3658099999999767</c:v>
                </c:pt>
                <c:pt idx="163">
                  <c:v>-2.3647</c:v>
                </c:pt>
                <c:pt idx="164">
                  <c:v>-2.3644799999999977</c:v>
                </c:pt>
                <c:pt idx="165">
                  <c:v>-2.3636699999999977</c:v>
                </c:pt>
                <c:pt idx="166">
                  <c:v>-2.3623099999999977</c:v>
                </c:pt>
                <c:pt idx="167">
                  <c:v>-2.3579300000000001</c:v>
                </c:pt>
                <c:pt idx="168">
                  <c:v>-2.3573200000000001</c:v>
                </c:pt>
                <c:pt idx="169">
                  <c:v>-2.3525499999999622</c:v>
                </c:pt>
                <c:pt idx="170">
                  <c:v>-2.3518599999999559</c:v>
                </c:pt>
                <c:pt idx="171">
                  <c:v>-2.3503499999999753</c:v>
                </c:pt>
                <c:pt idx="172">
                  <c:v>-2.3450899999999977</c:v>
                </c:pt>
                <c:pt idx="173">
                  <c:v>-2.3359799999999757</c:v>
                </c:pt>
                <c:pt idx="174">
                  <c:v>-2.3358799999999653</c:v>
                </c:pt>
                <c:pt idx="175">
                  <c:v>-2.3347599999999757</c:v>
                </c:pt>
                <c:pt idx="176">
                  <c:v>-2.3320099999999622</c:v>
                </c:pt>
                <c:pt idx="177">
                  <c:v>-2.3288099999999967</c:v>
                </c:pt>
                <c:pt idx="178">
                  <c:v>-2.3279299999999998</c:v>
                </c:pt>
                <c:pt idx="179">
                  <c:v>-2.3272499999999967</c:v>
                </c:pt>
                <c:pt idx="180">
                  <c:v>-2.3271500000000001</c:v>
                </c:pt>
                <c:pt idx="181">
                  <c:v>-2.3200099999999977</c:v>
                </c:pt>
                <c:pt idx="182">
                  <c:v>-2.3154499999999549</c:v>
                </c:pt>
                <c:pt idx="183">
                  <c:v>-2.3117399999999977</c:v>
                </c:pt>
                <c:pt idx="184">
                  <c:v>-2.3098399999999977</c:v>
                </c:pt>
                <c:pt idx="185">
                  <c:v>-2.2928499999999707</c:v>
                </c:pt>
                <c:pt idx="186">
                  <c:v>-2.2898800000000001</c:v>
                </c:pt>
                <c:pt idx="187">
                  <c:v>-2.287180000000038</c:v>
                </c:pt>
                <c:pt idx="188">
                  <c:v>-2.2861099999999999</c:v>
                </c:pt>
                <c:pt idx="189">
                  <c:v>-2.2793600000000001</c:v>
                </c:pt>
                <c:pt idx="190">
                  <c:v>-2.2790499999999967</c:v>
                </c:pt>
                <c:pt idx="191">
                  <c:v>-2.2788399999999998</c:v>
                </c:pt>
                <c:pt idx="192">
                  <c:v>-2.27867</c:v>
                </c:pt>
                <c:pt idx="193">
                  <c:v>-2.27677</c:v>
                </c:pt>
                <c:pt idx="194">
                  <c:v>-2.2724299999999977</c:v>
                </c:pt>
                <c:pt idx="195">
                  <c:v>-2.2662399999999998</c:v>
                </c:pt>
                <c:pt idx="196">
                  <c:v>-2.2649800000000258</c:v>
                </c:pt>
                <c:pt idx="197">
                  <c:v>-2.2637400000000012</c:v>
                </c:pt>
                <c:pt idx="198">
                  <c:v>-2.2629199999999998</c:v>
                </c:pt>
                <c:pt idx="199">
                  <c:v>-2.2622599999999977</c:v>
                </c:pt>
                <c:pt idx="200">
                  <c:v>-2.2524299999999977</c:v>
                </c:pt>
                <c:pt idx="201">
                  <c:v>-2.2477900000000313</c:v>
                </c:pt>
                <c:pt idx="202">
                  <c:v>-2.2453799999999999</c:v>
                </c:pt>
                <c:pt idx="203">
                  <c:v>-2.243520000000033</c:v>
                </c:pt>
                <c:pt idx="204">
                  <c:v>-2.2421500000000001</c:v>
                </c:pt>
                <c:pt idx="205">
                  <c:v>-2.2420499999999977</c:v>
                </c:pt>
                <c:pt idx="206">
                  <c:v>-2.2390499999999967</c:v>
                </c:pt>
                <c:pt idx="207">
                  <c:v>-2.2389899999999998</c:v>
                </c:pt>
                <c:pt idx="208">
                  <c:v>-2.2382499999999967</c:v>
                </c:pt>
                <c:pt idx="209">
                  <c:v>-2.2374499999999977</c:v>
                </c:pt>
                <c:pt idx="210">
                  <c:v>-2.2370000000000001</c:v>
                </c:pt>
                <c:pt idx="211">
                  <c:v>-2.2353499999999977</c:v>
                </c:pt>
                <c:pt idx="212">
                  <c:v>-2.2341099999999998</c:v>
                </c:pt>
                <c:pt idx="213">
                  <c:v>-2.2321599999999977</c:v>
                </c:pt>
                <c:pt idx="214">
                  <c:v>-2.2319599999999977</c:v>
                </c:pt>
                <c:pt idx="215">
                  <c:v>-2.2296499999999977</c:v>
                </c:pt>
                <c:pt idx="216">
                  <c:v>-2.2283300000000299</c:v>
                </c:pt>
                <c:pt idx="217">
                  <c:v>-2.2267600000000001</c:v>
                </c:pt>
                <c:pt idx="218">
                  <c:v>-2.2228499999999967</c:v>
                </c:pt>
                <c:pt idx="219">
                  <c:v>-2.22221</c:v>
                </c:pt>
                <c:pt idx="220">
                  <c:v>-2.22221</c:v>
                </c:pt>
                <c:pt idx="221">
                  <c:v>-2.2217199999999999</c:v>
                </c:pt>
                <c:pt idx="222">
                  <c:v>-2.2215199999999999</c:v>
                </c:pt>
                <c:pt idx="223">
                  <c:v>-2.2213699999999998</c:v>
                </c:pt>
                <c:pt idx="224">
                  <c:v>-2.2189899999999998</c:v>
                </c:pt>
                <c:pt idx="225">
                  <c:v>-2.2174399999999999</c:v>
                </c:pt>
                <c:pt idx="226">
                  <c:v>-2.2150099999999977</c:v>
                </c:pt>
                <c:pt idx="227">
                  <c:v>-2.2098300000000002</c:v>
                </c:pt>
                <c:pt idx="228">
                  <c:v>-2.20688</c:v>
                </c:pt>
                <c:pt idx="229">
                  <c:v>-2.2052200000000002</c:v>
                </c:pt>
                <c:pt idx="230">
                  <c:v>-2.2040600000000001</c:v>
                </c:pt>
                <c:pt idx="231">
                  <c:v>-2.2029899999999998</c:v>
                </c:pt>
                <c:pt idx="232">
                  <c:v>-2.2026300000000001</c:v>
                </c:pt>
                <c:pt idx="233">
                  <c:v>-2.1962999999999977</c:v>
                </c:pt>
                <c:pt idx="234">
                  <c:v>-2.1939899999999999</c:v>
                </c:pt>
                <c:pt idx="235">
                  <c:v>-2.1878799999999998</c:v>
                </c:pt>
                <c:pt idx="236">
                  <c:v>-2.1862399999999997</c:v>
                </c:pt>
                <c:pt idx="237">
                  <c:v>-2.1848999999999998</c:v>
                </c:pt>
                <c:pt idx="238">
                  <c:v>-2.1830699999999998</c:v>
                </c:pt>
                <c:pt idx="239">
                  <c:v>-2.1807799999999999</c:v>
                </c:pt>
                <c:pt idx="240">
                  <c:v>-2.1775199999999999</c:v>
                </c:pt>
                <c:pt idx="241">
                  <c:v>-2.1736599999999977</c:v>
                </c:pt>
                <c:pt idx="242">
                  <c:v>-2.1682100000000002</c:v>
                </c:pt>
                <c:pt idx="243">
                  <c:v>-2.1656599999999977</c:v>
                </c:pt>
                <c:pt idx="244">
                  <c:v>-2.16269</c:v>
                </c:pt>
                <c:pt idx="245">
                  <c:v>-2.16242</c:v>
                </c:pt>
                <c:pt idx="246">
                  <c:v>-2.1601400000000002</c:v>
                </c:pt>
                <c:pt idx="247">
                  <c:v>-2.1593</c:v>
                </c:pt>
                <c:pt idx="248">
                  <c:v>-2.1576900000000001</c:v>
                </c:pt>
                <c:pt idx="249">
                  <c:v>-2.1568999999999967</c:v>
                </c:pt>
                <c:pt idx="250">
                  <c:v>-2.15476</c:v>
                </c:pt>
                <c:pt idx="251">
                  <c:v>-2.1534300000000002</c:v>
                </c:pt>
                <c:pt idx="252">
                  <c:v>-2.1525099999999977</c:v>
                </c:pt>
                <c:pt idx="253">
                  <c:v>-2.1496200000000001</c:v>
                </c:pt>
                <c:pt idx="254">
                  <c:v>-2.1418300000000001</c:v>
                </c:pt>
                <c:pt idx="255">
                  <c:v>-2.1403799999999999</c:v>
                </c:pt>
                <c:pt idx="256">
                  <c:v>-2.1397599999999977</c:v>
                </c:pt>
                <c:pt idx="257">
                  <c:v>-2.1391300000000002</c:v>
                </c:pt>
                <c:pt idx="258">
                  <c:v>-2.1377199999999998</c:v>
                </c:pt>
                <c:pt idx="259">
                  <c:v>-2.1353599999999977</c:v>
                </c:pt>
                <c:pt idx="260">
                  <c:v>-2.1267</c:v>
                </c:pt>
                <c:pt idx="261">
                  <c:v>-2.1221800000000002</c:v>
                </c:pt>
                <c:pt idx="262">
                  <c:v>-2.1219299999999999</c:v>
                </c:pt>
                <c:pt idx="263">
                  <c:v>-2.1217000000000001</c:v>
                </c:pt>
                <c:pt idx="264">
                  <c:v>-2.1206999999999998</c:v>
                </c:pt>
                <c:pt idx="265">
                  <c:v>-2.1201099999999999</c:v>
                </c:pt>
                <c:pt idx="266">
                  <c:v>-2.1198599999999712</c:v>
                </c:pt>
                <c:pt idx="267">
                  <c:v>-2.1151599999999977</c:v>
                </c:pt>
                <c:pt idx="268">
                  <c:v>-2.11361</c:v>
                </c:pt>
                <c:pt idx="269">
                  <c:v>-2.1122699999999712</c:v>
                </c:pt>
                <c:pt idx="270">
                  <c:v>-2.1101899999999998</c:v>
                </c:pt>
                <c:pt idx="271">
                  <c:v>-2.1052</c:v>
                </c:pt>
                <c:pt idx="272">
                  <c:v>-2.1044299999999998</c:v>
                </c:pt>
                <c:pt idx="273">
                  <c:v>-2.09937</c:v>
                </c:pt>
                <c:pt idx="274">
                  <c:v>-2.09572</c:v>
                </c:pt>
                <c:pt idx="275">
                  <c:v>-2.0956599999999712</c:v>
                </c:pt>
                <c:pt idx="276">
                  <c:v>-2.0908499999999712</c:v>
                </c:pt>
                <c:pt idx="277">
                  <c:v>-2.0892900000000001</c:v>
                </c:pt>
                <c:pt idx="278">
                  <c:v>-2.0878199999999998</c:v>
                </c:pt>
                <c:pt idx="279">
                  <c:v>-2.0867999999999998</c:v>
                </c:pt>
                <c:pt idx="280">
                  <c:v>-2.0823399999999999</c:v>
                </c:pt>
                <c:pt idx="281">
                  <c:v>-2.0809899999999999</c:v>
                </c:pt>
                <c:pt idx="282">
                  <c:v>-2.0808499999999968</c:v>
                </c:pt>
                <c:pt idx="283">
                  <c:v>-2.0806399999999998</c:v>
                </c:pt>
                <c:pt idx="284">
                  <c:v>-2.0795599999999967</c:v>
                </c:pt>
                <c:pt idx="285">
                  <c:v>-2.0768899999999721</c:v>
                </c:pt>
                <c:pt idx="286">
                  <c:v>-2.0738599999999967</c:v>
                </c:pt>
                <c:pt idx="287">
                  <c:v>-2.07382</c:v>
                </c:pt>
                <c:pt idx="288">
                  <c:v>-2.07152</c:v>
                </c:pt>
                <c:pt idx="289">
                  <c:v>-2.0713599999999968</c:v>
                </c:pt>
                <c:pt idx="290">
                  <c:v>-2.0645500000000001</c:v>
                </c:pt>
                <c:pt idx="291">
                  <c:v>-2.06141</c:v>
                </c:pt>
                <c:pt idx="292">
                  <c:v>-2.0590499999999707</c:v>
                </c:pt>
                <c:pt idx="293">
                  <c:v>-2.0529099999999967</c:v>
                </c:pt>
                <c:pt idx="294">
                  <c:v>-2.0528599999999595</c:v>
                </c:pt>
                <c:pt idx="295">
                  <c:v>-2.0506199999999977</c:v>
                </c:pt>
                <c:pt idx="296">
                  <c:v>-2.0489099999999998</c:v>
                </c:pt>
                <c:pt idx="297">
                  <c:v>-2.0476700000000001</c:v>
                </c:pt>
                <c:pt idx="298">
                  <c:v>-2.0448399999999998</c:v>
                </c:pt>
                <c:pt idx="299">
                  <c:v>-2.0415299999999998</c:v>
                </c:pt>
                <c:pt idx="300">
                  <c:v>-2.0389200000000001</c:v>
                </c:pt>
                <c:pt idx="301">
                  <c:v>-2.0382699999999967</c:v>
                </c:pt>
                <c:pt idx="302">
                  <c:v>-2.0304499999999712</c:v>
                </c:pt>
                <c:pt idx="303">
                  <c:v>-2.02949</c:v>
                </c:pt>
                <c:pt idx="304">
                  <c:v>-2.0266699999999767</c:v>
                </c:pt>
                <c:pt idx="305">
                  <c:v>-2.0240900000000002</c:v>
                </c:pt>
                <c:pt idx="306">
                  <c:v>-2.01938</c:v>
                </c:pt>
                <c:pt idx="307">
                  <c:v>-2.0186799999999967</c:v>
                </c:pt>
                <c:pt idx="308">
                  <c:v>-2.0175700000000001</c:v>
                </c:pt>
                <c:pt idx="309">
                  <c:v>-2.0173399999999999</c:v>
                </c:pt>
                <c:pt idx="310">
                  <c:v>-2.0167799999999967</c:v>
                </c:pt>
                <c:pt idx="311">
                  <c:v>-2.0151599999999967</c:v>
                </c:pt>
                <c:pt idx="312">
                  <c:v>-2.0116799999999735</c:v>
                </c:pt>
                <c:pt idx="313">
                  <c:v>-2.00942</c:v>
                </c:pt>
                <c:pt idx="314">
                  <c:v>-2.0083799999999998</c:v>
                </c:pt>
                <c:pt idx="315">
                  <c:v>-2.0020099999999967</c:v>
                </c:pt>
                <c:pt idx="316">
                  <c:v>-2.0001699999999998</c:v>
                </c:pt>
                <c:pt idx="317">
                  <c:v>-1.998450000000014</c:v>
                </c:pt>
                <c:pt idx="318">
                  <c:v>-1.9980000000000122</c:v>
                </c:pt>
                <c:pt idx="319">
                  <c:v>-1.9921200000000001</c:v>
                </c:pt>
                <c:pt idx="320">
                  <c:v>-1.9912000000000001</c:v>
                </c:pt>
                <c:pt idx="321">
                  <c:v>-1.9894000000000001</c:v>
                </c:pt>
                <c:pt idx="322">
                  <c:v>-1.9884800000000133</c:v>
                </c:pt>
                <c:pt idx="323">
                  <c:v>-1.9881900000000001</c:v>
                </c:pt>
                <c:pt idx="324">
                  <c:v>-1.98587</c:v>
                </c:pt>
                <c:pt idx="325">
                  <c:v>-1.9777199999999999</c:v>
                </c:pt>
                <c:pt idx="326">
                  <c:v>-1.9747300000000001</c:v>
                </c:pt>
                <c:pt idx="327">
                  <c:v>-1.9736100000000001</c:v>
                </c:pt>
                <c:pt idx="328">
                  <c:v>-1.97323</c:v>
                </c:pt>
                <c:pt idx="329">
                  <c:v>-1.9709000000000001</c:v>
                </c:pt>
                <c:pt idx="330">
                  <c:v>-1.9685600000000001</c:v>
                </c:pt>
                <c:pt idx="331">
                  <c:v>-1.9672099999999999</c:v>
                </c:pt>
                <c:pt idx="332">
                  <c:v>-1.9660600000000001</c:v>
                </c:pt>
                <c:pt idx="333">
                  <c:v>-1.96576</c:v>
                </c:pt>
                <c:pt idx="334">
                  <c:v>-1.9594199999999999</c:v>
                </c:pt>
                <c:pt idx="335">
                  <c:v>-1.95764</c:v>
                </c:pt>
                <c:pt idx="336">
                  <c:v>-1.9539299999999891</c:v>
                </c:pt>
                <c:pt idx="337">
                  <c:v>-1.9495100000000001</c:v>
                </c:pt>
                <c:pt idx="338">
                  <c:v>-1.9464600000000001</c:v>
                </c:pt>
                <c:pt idx="339">
                  <c:v>-1.9460299999999999</c:v>
                </c:pt>
                <c:pt idx="340">
                  <c:v>-1.9442900000000001</c:v>
                </c:pt>
                <c:pt idx="341">
                  <c:v>-1.9417</c:v>
                </c:pt>
                <c:pt idx="342">
                  <c:v>-1.9400900000000001</c:v>
                </c:pt>
                <c:pt idx="343">
                  <c:v>-1.9387799999999999</c:v>
                </c:pt>
                <c:pt idx="344">
                  <c:v>-1.9360600000000001</c:v>
                </c:pt>
                <c:pt idx="345">
                  <c:v>-1.9339500000000001</c:v>
                </c:pt>
                <c:pt idx="346">
                  <c:v>-1.9334100000000001</c:v>
                </c:pt>
                <c:pt idx="347">
                  <c:v>-1.92862</c:v>
                </c:pt>
                <c:pt idx="348">
                  <c:v>-1.92259</c:v>
                </c:pt>
                <c:pt idx="349">
                  <c:v>-1.9215</c:v>
                </c:pt>
                <c:pt idx="350">
                  <c:v>-1.9195899999999999</c:v>
                </c:pt>
                <c:pt idx="351">
                  <c:v>-1.9194500000000001</c:v>
                </c:pt>
                <c:pt idx="352">
                  <c:v>-1.9126000000000001</c:v>
                </c:pt>
                <c:pt idx="353">
                  <c:v>-1.9120400000000108</c:v>
                </c:pt>
                <c:pt idx="354">
                  <c:v>-1.91096</c:v>
                </c:pt>
                <c:pt idx="355">
                  <c:v>-1.90913</c:v>
                </c:pt>
                <c:pt idx="356">
                  <c:v>-1.90795</c:v>
                </c:pt>
                <c:pt idx="357">
                  <c:v>-1.90778</c:v>
                </c:pt>
                <c:pt idx="358">
                  <c:v>-1.90747</c:v>
                </c:pt>
                <c:pt idx="359">
                  <c:v>-1.9060800000000122</c:v>
                </c:pt>
                <c:pt idx="360">
                  <c:v>-1.9057199999999999</c:v>
                </c:pt>
                <c:pt idx="361">
                  <c:v>-1.9047700000000001</c:v>
                </c:pt>
                <c:pt idx="362">
                  <c:v>-1.9043600000000001</c:v>
                </c:pt>
                <c:pt idx="363">
                  <c:v>-1.9042500000000122</c:v>
                </c:pt>
                <c:pt idx="364">
                  <c:v>-1.90273</c:v>
                </c:pt>
                <c:pt idx="365">
                  <c:v>-1.9022699999999999</c:v>
                </c:pt>
                <c:pt idx="366">
                  <c:v>-1.9012500000000001</c:v>
                </c:pt>
                <c:pt idx="367">
                  <c:v>-1.8997599999999999</c:v>
                </c:pt>
                <c:pt idx="368">
                  <c:v>-1.8993800000000001</c:v>
                </c:pt>
                <c:pt idx="369">
                  <c:v>-1.8977599999999999</c:v>
                </c:pt>
                <c:pt idx="370">
                  <c:v>-1.89578</c:v>
                </c:pt>
                <c:pt idx="371">
                  <c:v>-1.89551</c:v>
                </c:pt>
                <c:pt idx="372">
                  <c:v>-1.8936599999999999</c:v>
                </c:pt>
                <c:pt idx="373">
                  <c:v>-1.8917299999999877</c:v>
                </c:pt>
                <c:pt idx="374">
                  <c:v>-1.8891199999999999</c:v>
                </c:pt>
                <c:pt idx="375">
                  <c:v>-1.8890899999999999</c:v>
                </c:pt>
                <c:pt idx="376">
                  <c:v>-1.8849899999999999</c:v>
                </c:pt>
                <c:pt idx="377">
                  <c:v>-1.88493</c:v>
                </c:pt>
                <c:pt idx="378">
                  <c:v>-1.88171</c:v>
                </c:pt>
                <c:pt idx="379">
                  <c:v>-1.87937</c:v>
                </c:pt>
                <c:pt idx="380">
                  <c:v>-1.8785400000000001</c:v>
                </c:pt>
                <c:pt idx="381">
                  <c:v>-1.87513</c:v>
                </c:pt>
                <c:pt idx="382">
                  <c:v>-1.8751100000000001</c:v>
                </c:pt>
                <c:pt idx="383">
                  <c:v>-1.8740800000000108</c:v>
                </c:pt>
                <c:pt idx="384">
                  <c:v>-1.87195</c:v>
                </c:pt>
                <c:pt idx="385">
                  <c:v>-1.8702700000000001</c:v>
                </c:pt>
                <c:pt idx="386">
                  <c:v>-1.86819</c:v>
                </c:pt>
                <c:pt idx="387">
                  <c:v>-1.86802</c:v>
                </c:pt>
                <c:pt idx="388">
                  <c:v>-1.8663000000000001</c:v>
                </c:pt>
                <c:pt idx="389">
                  <c:v>-1.8662799999999999</c:v>
                </c:pt>
                <c:pt idx="390">
                  <c:v>-1.8656899999999998</c:v>
                </c:pt>
                <c:pt idx="391">
                  <c:v>-1.86144</c:v>
                </c:pt>
                <c:pt idx="392">
                  <c:v>-1.8603400000000001</c:v>
                </c:pt>
                <c:pt idx="393">
                  <c:v>-1.85745</c:v>
                </c:pt>
                <c:pt idx="394">
                  <c:v>-1.8560300000000001</c:v>
                </c:pt>
                <c:pt idx="395">
                  <c:v>-1.85419</c:v>
                </c:pt>
                <c:pt idx="396">
                  <c:v>-1.85293</c:v>
                </c:pt>
                <c:pt idx="397">
                  <c:v>-1.8525199999999999</c:v>
                </c:pt>
                <c:pt idx="398">
                  <c:v>-1.8520399999999999</c:v>
                </c:pt>
                <c:pt idx="399">
                  <c:v>-1.8489500000000001</c:v>
                </c:pt>
                <c:pt idx="400">
                  <c:v>-1.84714</c:v>
                </c:pt>
                <c:pt idx="401">
                  <c:v>-1.8425499999999999</c:v>
                </c:pt>
                <c:pt idx="402">
                  <c:v>-1.8384199999999999</c:v>
                </c:pt>
                <c:pt idx="403">
                  <c:v>-1.83754</c:v>
                </c:pt>
                <c:pt idx="404">
                  <c:v>-1.83639</c:v>
                </c:pt>
                <c:pt idx="405">
                  <c:v>-1.8359399999999877</c:v>
                </c:pt>
                <c:pt idx="406">
                  <c:v>-1.83508</c:v>
                </c:pt>
                <c:pt idx="407">
                  <c:v>-1.8347899999999999</c:v>
                </c:pt>
                <c:pt idx="408">
                  <c:v>-1.8340399999999999</c:v>
                </c:pt>
                <c:pt idx="409">
                  <c:v>-1.8339899999999998</c:v>
                </c:pt>
                <c:pt idx="410">
                  <c:v>-1.82857</c:v>
                </c:pt>
                <c:pt idx="411">
                  <c:v>-1.82751</c:v>
                </c:pt>
                <c:pt idx="412">
                  <c:v>-1.82467</c:v>
                </c:pt>
                <c:pt idx="413">
                  <c:v>-1.82439</c:v>
                </c:pt>
                <c:pt idx="414">
                  <c:v>-1.8237199999999998</c:v>
                </c:pt>
                <c:pt idx="415">
                  <c:v>-1.8203400000000001</c:v>
                </c:pt>
                <c:pt idx="416">
                  <c:v>-1.8182100000000001</c:v>
                </c:pt>
                <c:pt idx="417">
                  <c:v>-1.8162799999999999</c:v>
                </c:pt>
                <c:pt idx="418">
                  <c:v>-1.8143199999999999</c:v>
                </c:pt>
                <c:pt idx="419">
                  <c:v>-1.8131199999999998</c:v>
                </c:pt>
                <c:pt idx="420">
                  <c:v>-1.81304</c:v>
                </c:pt>
                <c:pt idx="421">
                  <c:v>-1.8123</c:v>
                </c:pt>
                <c:pt idx="422">
                  <c:v>-1.8118599999999998</c:v>
                </c:pt>
                <c:pt idx="423">
                  <c:v>-1.80707</c:v>
                </c:pt>
                <c:pt idx="424">
                  <c:v>-1.8068899999999999</c:v>
                </c:pt>
                <c:pt idx="425">
                  <c:v>-1.80623</c:v>
                </c:pt>
                <c:pt idx="426">
                  <c:v>-1.8041</c:v>
                </c:pt>
                <c:pt idx="427">
                  <c:v>-1.80274</c:v>
                </c:pt>
                <c:pt idx="428">
                  <c:v>-1.8003100000000001</c:v>
                </c:pt>
                <c:pt idx="429">
                  <c:v>-1.79864</c:v>
                </c:pt>
                <c:pt idx="430">
                  <c:v>-1.7973999999999879</c:v>
                </c:pt>
                <c:pt idx="431">
                  <c:v>-1.79494</c:v>
                </c:pt>
                <c:pt idx="432">
                  <c:v>-1.7902100000000001</c:v>
                </c:pt>
                <c:pt idx="433">
                  <c:v>-1.78945</c:v>
                </c:pt>
                <c:pt idx="434">
                  <c:v>-1.7893999999999874</c:v>
                </c:pt>
                <c:pt idx="435">
                  <c:v>-1.7874899999999998</c:v>
                </c:pt>
                <c:pt idx="436">
                  <c:v>-1.78738</c:v>
                </c:pt>
                <c:pt idx="437">
                  <c:v>-1.7856699999999865</c:v>
                </c:pt>
                <c:pt idx="438">
                  <c:v>-1.7827500000000001</c:v>
                </c:pt>
                <c:pt idx="439">
                  <c:v>-1.78209</c:v>
                </c:pt>
                <c:pt idx="440">
                  <c:v>-1.78207</c:v>
                </c:pt>
                <c:pt idx="441">
                  <c:v>-1.7798299999999838</c:v>
                </c:pt>
                <c:pt idx="442">
                  <c:v>-1.7793899999999998</c:v>
                </c:pt>
                <c:pt idx="443">
                  <c:v>-1.7757899999999998</c:v>
                </c:pt>
                <c:pt idx="444">
                  <c:v>-1.77555</c:v>
                </c:pt>
                <c:pt idx="445">
                  <c:v>-1.7704</c:v>
                </c:pt>
                <c:pt idx="446">
                  <c:v>-1.7702899999999999</c:v>
                </c:pt>
                <c:pt idx="447">
                  <c:v>-1.7696499999999891</c:v>
                </c:pt>
                <c:pt idx="448">
                  <c:v>-1.7663800000000001</c:v>
                </c:pt>
                <c:pt idx="449">
                  <c:v>-1.7633999999999865</c:v>
                </c:pt>
                <c:pt idx="450">
                  <c:v>-1.7605999999999891</c:v>
                </c:pt>
                <c:pt idx="451">
                  <c:v>-1.76048</c:v>
                </c:pt>
                <c:pt idx="452">
                  <c:v>-1.7598199999999891</c:v>
                </c:pt>
                <c:pt idx="453">
                  <c:v>-1.7579899999999891</c:v>
                </c:pt>
                <c:pt idx="454">
                  <c:v>-1.7558999999999838</c:v>
                </c:pt>
                <c:pt idx="455">
                  <c:v>-1.7558099999999865</c:v>
                </c:pt>
                <c:pt idx="456">
                  <c:v>-1.7541899999999999</c:v>
                </c:pt>
                <c:pt idx="457">
                  <c:v>-1.7534899999999998</c:v>
                </c:pt>
                <c:pt idx="458">
                  <c:v>-1.75254</c:v>
                </c:pt>
                <c:pt idx="459">
                  <c:v>-1.75247</c:v>
                </c:pt>
                <c:pt idx="460">
                  <c:v>-1.7496399999999865</c:v>
                </c:pt>
                <c:pt idx="461">
                  <c:v>-1.7487999999999877</c:v>
                </c:pt>
                <c:pt idx="462">
                  <c:v>-1.7444</c:v>
                </c:pt>
                <c:pt idx="463">
                  <c:v>-1.7426599999999999</c:v>
                </c:pt>
                <c:pt idx="464">
                  <c:v>-1.74095</c:v>
                </c:pt>
                <c:pt idx="465">
                  <c:v>-1.7294299999999838</c:v>
                </c:pt>
                <c:pt idx="466">
                  <c:v>-1.7268299999999865</c:v>
                </c:pt>
                <c:pt idx="467">
                  <c:v>-1.7263999999999891</c:v>
                </c:pt>
                <c:pt idx="468">
                  <c:v>-1.7253199999999898</c:v>
                </c:pt>
                <c:pt idx="469">
                  <c:v>-1.721009999999989</c:v>
                </c:pt>
                <c:pt idx="470">
                  <c:v>-1.72035</c:v>
                </c:pt>
                <c:pt idx="471">
                  <c:v>-1.7194499999999884</c:v>
                </c:pt>
                <c:pt idx="472">
                  <c:v>-1.7186599999999999</c:v>
                </c:pt>
                <c:pt idx="473">
                  <c:v>-1.7143699999999891</c:v>
                </c:pt>
                <c:pt idx="474">
                  <c:v>-1.7133699999999858</c:v>
                </c:pt>
                <c:pt idx="475">
                  <c:v>-1.71231</c:v>
                </c:pt>
                <c:pt idx="476">
                  <c:v>-1.7114699999999841</c:v>
                </c:pt>
                <c:pt idx="477">
                  <c:v>-1.7107199999999998</c:v>
                </c:pt>
                <c:pt idx="478">
                  <c:v>-1.7079899999999877</c:v>
                </c:pt>
                <c:pt idx="479">
                  <c:v>-1.7073799999999877</c:v>
                </c:pt>
                <c:pt idx="480">
                  <c:v>-1.7057699999999822</c:v>
                </c:pt>
                <c:pt idx="481">
                  <c:v>-1.7040899999999999</c:v>
                </c:pt>
                <c:pt idx="482">
                  <c:v>-1.7040500000000001</c:v>
                </c:pt>
                <c:pt idx="483">
                  <c:v>-1.7036599999999891</c:v>
                </c:pt>
                <c:pt idx="484">
                  <c:v>-1.7034999999999834</c:v>
                </c:pt>
                <c:pt idx="485">
                  <c:v>-1.7007299999999865</c:v>
                </c:pt>
                <c:pt idx="486">
                  <c:v>-1.70024</c:v>
                </c:pt>
                <c:pt idx="487">
                  <c:v>-1.69909</c:v>
                </c:pt>
                <c:pt idx="488">
                  <c:v>-1.69726</c:v>
                </c:pt>
                <c:pt idx="489">
                  <c:v>-1.6972</c:v>
                </c:pt>
                <c:pt idx="490">
                  <c:v>-1.6968700000000001</c:v>
                </c:pt>
                <c:pt idx="491">
                  <c:v>-1.6952700000000001</c:v>
                </c:pt>
                <c:pt idx="492">
                  <c:v>-1.6946099999999999</c:v>
                </c:pt>
                <c:pt idx="493">
                  <c:v>-1.6936599999999999</c:v>
                </c:pt>
                <c:pt idx="494">
                  <c:v>-1.6932499999999999</c:v>
                </c:pt>
                <c:pt idx="495">
                  <c:v>-1.6898199999999999</c:v>
                </c:pt>
                <c:pt idx="496">
                  <c:v>-1.6888500000000108</c:v>
                </c:pt>
                <c:pt idx="497">
                  <c:v>-1.6885300000000001</c:v>
                </c:pt>
                <c:pt idx="498">
                  <c:v>-1.68564</c:v>
                </c:pt>
                <c:pt idx="499">
                  <c:v>-1.68546</c:v>
                </c:pt>
                <c:pt idx="500">
                  <c:v>-1.6836899999999999</c:v>
                </c:pt>
                <c:pt idx="501">
                  <c:v>-1.67876</c:v>
                </c:pt>
                <c:pt idx="502">
                  <c:v>-1.67761</c:v>
                </c:pt>
                <c:pt idx="503">
                  <c:v>-1.67649</c:v>
                </c:pt>
                <c:pt idx="504">
                  <c:v>-1.6753</c:v>
                </c:pt>
                <c:pt idx="505">
                  <c:v>-1.67469</c:v>
                </c:pt>
                <c:pt idx="506">
                  <c:v>-1.67361</c:v>
                </c:pt>
                <c:pt idx="507">
                  <c:v>-1.67083</c:v>
                </c:pt>
                <c:pt idx="508">
                  <c:v>-1.66534</c:v>
                </c:pt>
                <c:pt idx="509">
                  <c:v>-1.6641699999999999</c:v>
                </c:pt>
                <c:pt idx="510">
                  <c:v>-1.65812</c:v>
                </c:pt>
                <c:pt idx="511">
                  <c:v>-1.65662</c:v>
                </c:pt>
                <c:pt idx="512">
                  <c:v>-1.65462</c:v>
                </c:pt>
                <c:pt idx="513">
                  <c:v>-1.65032</c:v>
                </c:pt>
                <c:pt idx="514">
                  <c:v>-1.6500400000000108</c:v>
                </c:pt>
                <c:pt idx="515">
                  <c:v>-1.6500000000000001</c:v>
                </c:pt>
                <c:pt idx="516">
                  <c:v>-1.6496599999999999</c:v>
                </c:pt>
                <c:pt idx="517">
                  <c:v>-1.64859</c:v>
                </c:pt>
                <c:pt idx="518">
                  <c:v>-1.6481600000000001</c:v>
                </c:pt>
                <c:pt idx="519">
                  <c:v>-1.6477299999999877</c:v>
                </c:pt>
                <c:pt idx="520">
                  <c:v>-1.64683</c:v>
                </c:pt>
                <c:pt idx="521">
                  <c:v>-1.6434599999999999</c:v>
                </c:pt>
                <c:pt idx="522">
                  <c:v>-1.6426000000000001</c:v>
                </c:pt>
                <c:pt idx="523">
                  <c:v>-1.6371899999999999</c:v>
                </c:pt>
                <c:pt idx="524">
                  <c:v>-1.63012</c:v>
                </c:pt>
                <c:pt idx="525">
                  <c:v>-1.6297699999999891</c:v>
                </c:pt>
                <c:pt idx="526">
                  <c:v>-1.62459</c:v>
                </c:pt>
                <c:pt idx="527">
                  <c:v>-1.6240500000000122</c:v>
                </c:pt>
                <c:pt idx="528">
                  <c:v>-1.62043</c:v>
                </c:pt>
                <c:pt idx="529">
                  <c:v>-1.6195899999999999</c:v>
                </c:pt>
                <c:pt idx="530">
                  <c:v>-1.61876</c:v>
                </c:pt>
                <c:pt idx="531">
                  <c:v>-1.61764</c:v>
                </c:pt>
                <c:pt idx="532">
                  <c:v>-1.61754</c:v>
                </c:pt>
                <c:pt idx="533">
                  <c:v>-1.6162099999999999</c:v>
                </c:pt>
                <c:pt idx="534">
                  <c:v>-1.6146799999999999</c:v>
                </c:pt>
                <c:pt idx="535">
                  <c:v>-1.6140800000000108</c:v>
                </c:pt>
                <c:pt idx="536">
                  <c:v>-1.61375</c:v>
                </c:pt>
                <c:pt idx="537">
                  <c:v>-1.6136699999999891</c:v>
                </c:pt>
                <c:pt idx="538">
                  <c:v>-1.6131</c:v>
                </c:pt>
                <c:pt idx="539">
                  <c:v>-1.6108499999999999</c:v>
                </c:pt>
                <c:pt idx="540">
                  <c:v>-1.6059699999999877</c:v>
                </c:pt>
                <c:pt idx="541">
                  <c:v>-1.6026199999999999</c:v>
                </c:pt>
                <c:pt idx="542">
                  <c:v>-1.60233</c:v>
                </c:pt>
                <c:pt idx="543">
                  <c:v>-1.60155</c:v>
                </c:pt>
                <c:pt idx="544">
                  <c:v>-1.5988800000000001</c:v>
                </c:pt>
                <c:pt idx="545">
                  <c:v>-1.5988100000000001</c:v>
                </c:pt>
                <c:pt idx="546">
                  <c:v>-1.5977299999999865</c:v>
                </c:pt>
                <c:pt idx="547">
                  <c:v>-1.59727</c:v>
                </c:pt>
                <c:pt idx="548">
                  <c:v>-1.5930500000000001</c:v>
                </c:pt>
                <c:pt idx="549">
                  <c:v>-1.58701</c:v>
                </c:pt>
                <c:pt idx="550">
                  <c:v>-1.5860500000000108</c:v>
                </c:pt>
                <c:pt idx="551">
                  <c:v>-1.5860300000000001</c:v>
                </c:pt>
                <c:pt idx="552">
                  <c:v>-1.58548</c:v>
                </c:pt>
                <c:pt idx="553">
                  <c:v>-1.5831500000000001</c:v>
                </c:pt>
                <c:pt idx="554">
                  <c:v>-1.58209</c:v>
                </c:pt>
                <c:pt idx="555">
                  <c:v>-1.58084</c:v>
                </c:pt>
                <c:pt idx="556">
                  <c:v>-1.58022</c:v>
                </c:pt>
                <c:pt idx="557">
                  <c:v>-1.5795399999999891</c:v>
                </c:pt>
                <c:pt idx="558">
                  <c:v>-1.5787100000000001</c:v>
                </c:pt>
                <c:pt idx="559">
                  <c:v>-1.5782799999999999</c:v>
                </c:pt>
                <c:pt idx="560">
                  <c:v>-1.5763</c:v>
                </c:pt>
                <c:pt idx="561">
                  <c:v>-1.5759199999999998</c:v>
                </c:pt>
                <c:pt idx="562">
                  <c:v>-1.57433</c:v>
                </c:pt>
                <c:pt idx="563">
                  <c:v>-1.5726100000000001</c:v>
                </c:pt>
                <c:pt idx="564">
                  <c:v>-1.5714199999999998</c:v>
                </c:pt>
                <c:pt idx="565">
                  <c:v>-1.5706</c:v>
                </c:pt>
                <c:pt idx="566">
                  <c:v>-1.5699699999999865</c:v>
                </c:pt>
                <c:pt idx="567">
                  <c:v>-1.5677999999999865</c:v>
                </c:pt>
                <c:pt idx="568">
                  <c:v>-1.56671</c:v>
                </c:pt>
                <c:pt idx="569">
                  <c:v>-1.5657299999999863</c:v>
                </c:pt>
                <c:pt idx="570">
                  <c:v>-1.56202</c:v>
                </c:pt>
                <c:pt idx="571">
                  <c:v>-1.5611199999999998</c:v>
                </c:pt>
                <c:pt idx="572">
                  <c:v>-1.5610599999999999</c:v>
                </c:pt>
                <c:pt idx="573">
                  <c:v>-1.5597999999999865</c:v>
                </c:pt>
                <c:pt idx="574">
                  <c:v>-1.5557799999999891</c:v>
                </c:pt>
                <c:pt idx="575">
                  <c:v>-1.5554599999999998</c:v>
                </c:pt>
                <c:pt idx="576">
                  <c:v>-1.55528</c:v>
                </c:pt>
                <c:pt idx="577">
                  <c:v>-1.55525</c:v>
                </c:pt>
                <c:pt idx="578">
                  <c:v>-1.5545100000000001</c:v>
                </c:pt>
                <c:pt idx="579">
                  <c:v>-1.5523800000000001</c:v>
                </c:pt>
                <c:pt idx="580">
                  <c:v>-1.5514299999999865</c:v>
                </c:pt>
                <c:pt idx="581">
                  <c:v>-1.5507299999999891</c:v>
                </c:pt>
                <c:pt idx="582">
                  <c:v>-1.5499799999999877</c:v>
                </c:pt>
                <c:pt idx="583">
                  <c:v>-1.5468999999999891</c:v>
                </c:pt>
                <c:pt idx="584">
                  <c:v>-1.5454199999999998</c:v>
                </c:pt>
                <c:pt idx="585">
                  <c:v>-1.5446199999999999</c:v>
                </c:pt>
                <c:pt idx="586">
                  <c:v>-1.54209</c:v>
                </c:pt>
                <c:pt idx="587">
                  <c:v>-1.5420700000000001</c:v>
                </c:pt>
                <c:pt idx="588">
                  <c:v>-1.5415899999999998</c:v>
                </c:pt>
                <c:pt idx="589">
                  <c:v>-1.5411199999999998</c:v>
                </c:pt>
                <c:pt idx="590">
                  <c:v>-1.5410299999999877</c:v>
                </c:pt>
                <c:pt idx="591">
                  <c:v>-1.5401499999999999</c:v>
                </c:pt>
                <c:pt idx="592">
                  <c:v>-1.5400700000000001</c:v>
                </c:pt>
                <c:pt idx="593">
                  <c:v>-1.5352399999999891</c:v>
                </c:pt>
                <c:pt idx="594">
                  <c:v>-1.5349299999999877</c:v>
                </c:pt>
                <c:pt idx="595">
                  <c:v>-1.53485</c:v>
                </c:pt>
                <c:pt idx="596">
                  <c:v>-1.5295999999999863</c:v>
                </c:pt>
                <c:pt idx="597">
                  <c:v>-1.5290199999999998</c:v>
                </c:pt>
                <c:pt idx="598">
                  <c:v>-1.5289999999999877</c:v>
                </c:pt>
                <c:pt idx="599">
                  <c:v>-1.52874</c:v>
                </c:pt>
                <c:pt idx="600">
                  <c:v>-1.5278499999999891</c:v>
                </c:pt>
                <c:pt idx="601">
                  <c:v>-1.5271999999999877</c:v>
                </c:pt>
                <c:pt idx="602">
                  <c:v>-1.5267999999999891</c:v>
                </c:pt>
                <c:pt idx="603">
                  <c:v>-1.5249999999999877</c:v>
                </c:pt>
                <c:pt idx="604">
                  <c:v>-1.5217199999999891</c:v>
                </c:pt>
                <c:pt idx="605">
                  <c:v>-1.5214799999999891</c:v>
                </c:pt>
                <c:pt idx="606">
                  <c:v>-1.5214199999999998</c:v>
                </c:pt>
                <c:pt idx="607">
                  <c:v>-1.52041</c:v>
                </c:pt>
                <c:pt idx="608">
                  <c:v>-1.5192699999999877</c:v>
                </c:pt>
                <c:pt idx="609">
                  <c:v>-1.51888</c:v>
                </c:pt>
                <c:pt idx="610">
                  <c:v>-1.51864</c:v>
                </c:pt>
                <c:pt idx="611">
                  <c:v>-1.51705</c:v>
                </c:pt>
                <c:pt idx="612">
                  <c:v>-1.51695</c:v>
                </c:pt>
                <c:pt idx="613">
                  <c:v>-1.51631</c:v>
                </c:pt>
                <c:pt idx="614">
                  <c:v>-1.5133199999999998</c:v>
                </c:pt>
                <c:pt idx="615">
                  <c:v>-1.51264</c:v>
                </c:pt>
                <c:pt idx="616">
                  <c:v>-1.50831</c:v>
                </c:pt>
                <c:pt idx="617">
                  <c:v>-1.50515</c:v>
                </c:pt>
                <c:pt idx="618">
                  <c:v>-1.5050299999999865</c:v>
                </c:pt>
                <c:pt idx="619">
                  <c:v>-1.5013699999999865</c:v>
                </c:pt>
                <c:pt idx="620">
                  <c:v>-1.5005500000000001</c:v>
                </c:pt>
                <c:pt idx="621">
                  <c:v>-1.4997699999999841</c:v>
                </c:pt>
                <c:pt idx="622">
                  <c:v>-1.4990699999999877</c:v>
                </c:pt>
                <c:pt idx="623">
                  <c:v>-1.4900800000000001</c:v>
                </c:pt>
                <c:pt idx="624">
                  <c:v>-1.4878699999999838</c:v>
                </c:pt>
                <c:pt idx="625">
                  <c:v>-1.4864999999999891</c:v>
                </c:pt>
                <c:pt idx="626">
                  <c:v>-1.4860199999999999</c:v>
                </c:pt>
                <c:pt idx="627">
                  <c:v>-1.4855599999999998</c:v>
                </c:pt>
                <c:pt idx="628">
                  <c:v>-1.4842199999999999</c:v>
                </c:pt>
                <c:pt idx="629">
                  <c:v>-1.4823599999999999</c:v>
                </c:pt>
                <c:pt idx="630">
                  <c:v>-1.4813099999999877</c:v>
                </c:pt>
                <c:pt idx="631">
                  <c:v>-1.48034</c:v>
                </c:pt>
                <c:pt idx="632">
                  <c:v>-1.4795799999999877</c:v>
                </c:pt>
                <c:pt idx="633">
                  <c:v>-1.4790899999999998</c:v>
                </c:pt>
                <c:pt idx="634">
                  <c:v>-1.4788599999999998</c:v>
                </c:pt>
                <c:pt idx="635">
                  <c:v>-1.4782</c:v>
                </c:pt>
                <c:pt idx="636">
                  <c:v>-1.47817</c:v>
                </c:pt>
                <c:pt idx="637">
                  <c:v>-1.478</c:v>
                </c:pt>
                <c:pt idx="638">
                  <c:v>-1.4773499999999891</c:v>
                </c:pt>
                <c:pt idx="639">
                  <c:v>-1.4771599999999998</c:v>
                </c:pt>
                <c:pt idx="640">
                  <c:v>-1.4756499999999877</c:v>
                </c:pt>
                <c:pt idx="641">
                  <c:v>-1.4754799999999877</c:v>
                </c:pt>
                <c:pt idx="642">
                  <c:v>-1.4737499999999877</c:v>
                </c:pt>
                <c:pt idx="643">
                  <c:v>-1.4734299999999838</c:v>
                </c:pt>
                <c:pt idx="644">
                  <c:v>-1.4715399999999863</c:v>
                </c:pt>
                <c:pt idx="645">
                  <c:v>-1.47081</c:v>
                </c:pt>
                <c:pt idx="646">
                  <c:v>-1.47071</c:v>
                </c:pt>
                <c:pt idx="647">
                  <c:v>-1.46848</c:v>
                </c:pt>
                <c:pt idx="648">
                  <c:v>-1.468</c:v>
                </c:pt>
                <c:pt idx="649">
                  <c:v>-1.4675599999999998</c:v>
                </c:pt>
                <c:pt idx="650">
                  <c:v>-1.4669899999999998</c:v>
                </c:pt>
                <c:pt idx="651">
                  <c:v>-1.4669099999999891</c:v>
                </c:pt>
                <c:pt idx="652">
                  <c:v>-1.4652199999999918</c:v>
                </c:pt>
                <c:pt idx="653">
                  <c:v>-1.4645899999999998</c:v>
                </c:pt>
                <c:pt idx="654">
                  <c:v>-1.464</c:v>
                </c:pt>
                <c:pt idx="655">
                  <c:v>-1.4626999999999877</c:v>
                </c:pt>
                <c:pt idx="656">
                  <c:v>-1.461809999999985</c:v>
                </c:pt>
                <c:pt idx="657">
                  <c:v>-1.45838</c:v>
                </c:pt>
                <c:pt idx="658">
                  <c:v>-1.457979999999985</c:v>
                </c:pt>
                <c:pt idx="659">
                  <c:v>-1.45455</c:v>
                </c:pt>
                <c:pt idx="660">
                  <c:v>-1.4516399999999841</c:v>
                </c:pt>
                <c:pt idx="661">
                  <c:v>-1.4505899999999998</c:v>
                </c:pt>
                <c:pt idx="662">
                  <c:v>-1.4504599999999999</c:v>
                </c:pt>
                <c:pt idx="663">
                  <c:v>-1.45031</c:v>
                </c:pt>
                <c:pt idx="664">
                  <c:v>-1.44841</c:v>
                </c:pt>
                <c:pt idx="665">
                  <c:v>-1.4463999999999877</c:v>
                </c:pt>
                <c:pt idx="666">
                  <c:v>-1.4459799999999841</c:v>
                </c:pt>
                <c:pt idx="667">
                  <c:v>-1.4457499999999865</c:v>
                </c:pt>
                <c:pt idx="668">
                  <c:v>-1.4441199999999998</c:v>
                </c:pt>
                <c:pt idx="669">
                  <c:v>-1.4428799999999891</c:v>
                </c:pt>
                <c:pt idx="670">
                  <c:v>-1.4353999999999822</c:v>
                </c:pt>
                <c:pt idx="671">
                  <c:v>-1.4322199999999998</c:v>
                </c:pt>
                <c:pt idx="672">
                  <c:v>-1.4304599999999998</c:v>
                </c:pt>
                <c:pt idx="673">
                  <c:v>-1.4293299999999809</c:v>
                </c:pt>
                <c:pt idx="674">
                  <c:v>-1.4281199999999998</c:v>
                </c:pt>
                <c:pt idx="675">
                  <c:v>-1.4259899999999861</c:v>
                </c:pt>
                <c:pt idx="676">
                  <c:v>-1.4258499999999863</c:v>
                </c:pt>
                <c:pt idx="677">
                  <c:v>-1.4256799999999856</c:v>
                </c:pt>
                <c:pt idx="678">
                  <c:v>-1.4241999999999877</c:v>
                </c:pt>
                <c:pt idx="679">
                  <c:v>-1.4169599999999998</c:v>
                </c:pt>
                <c:pt idx="680">
                  <c:v>-1.4116599999999877</c:v>
                </c:pt>
                <c:pt idx="681">
                  <c:v>-1.4112499999999877</c:v>
                </c:pt>
                <c:pt idx="682">
                  <c:v>-1.4096699999999807</c:v>
                </c:pt>
                <c:pt idx="683">
                  <c:v>-1.4085999999999865</c:v>
                </c:pt>
                <c:pt idx="684">
                  <c:v>-1.40645</c:v>
                </c:pt>
                <c:pt idx="685">
                  <c:v>-1.4061399999999891</c:v>
                </c:pt>
                <c:pt idx="686">
                  <c:v>-1.4043199999999998</c:v>
                </c:pt>
                <c:pt idx="687">
                  <c:v>-1.4038699999999784</c:v>
                </c:pt>
                <c:pt idx="688">
                  <c:v>-1.403779999999984</c:v>
                </c:pt>
                <c:pt idx="689">
                  <c:v>-1.39991</c:v>
                </c:pt>
                <c:pt idx="690">
                  <c:v>-1.3998299999999877</c:v>
                </c:pt>
                <c:pt idx="691">
                  <c:v>-1.3992500000000001</c:v>
                </c:pt>
                <c:pt idx="692">
                  <c:v>-1.3987700000000001</c:v>
                </c:pt>
                <c:pt idx="693">
                  <c:v>-1.3982500000000122</c:v>
                </c:pt>
                <c:pt idx="694">
                  <c:v>-1.3965799999999999</c:v>
                </c:pt>
                <c:pt idx="695">
                  <c:v>-1.3962000000000001</c:v>
                </c:pt>
                <c:pt idx="696">
                  <c:v>-1.39602</c:v>
                </c:pt>
                <c:pt idx="697">
                  <c:v>-1.3948700000000001</c:v>
                </c:pt>
                <c:pt idx="698">
                  <c:v>-1.3943500000000115</c:v>
                </c:pt>
                <c:pt idx="699">
                  <c:v>-1.3930899999999999</c:v>
                </c:pt>
                <c:pt idx="700">
                  <c:v>-1.3930199999999999</c:v>
                </c:pt>
                <c:pt idx="701">
                  <c:v>-1.3927799999999999</c:v>
                </c:pt>
                <c:pt idx="702">
                  <c:v>-1.39185</c:v>
                </c:pt>
                <c:pt idx="703">
                  <c:v>-1.3881399999999999</c:v>
                </c:pt>
                <c:pt idx="704">
                  <c:v>-1.3864399999999999</c:v>
                </c:pt>
                <c:pt idx="705">
                  <c:v>-1.3839999999999877</c:v>
                </c:pt>
                <c:pt idx="706">
                  <c:v>-1.3831500000000001</c:v>
                </c:pt>
                <c:pt idx="707">
                  <c:v>-1.37893</c:v>
                </c:pt>
                <c:pt idx="708">
                  <c:v>-1.37751</c:v>
                </c:pt>
                <c:pt idx="709">
                  <c:v>-1.37643</c:v>
                </c:pt>
                <c:pt idx="710">
                  <c:v>-1.3764099999999999</c:v>
                </c:pt>
                <c:pt idx="711">
                  <c:v>-1.3749199999999999</c:v>
                </c:pt>
                <c:pt idx="712">
                  <c:v>-1.3707800000000001</c:v>
                </c:pt>
                <c:pt idx="713">
                  <c:v>-1.36924</c:v>
                </c:pt>
                <c:pt idx="714">
                  <c:v>-1.3687499999999999</c:v>
                </c:pt>
                <c:pt idx="715">
                  <c:v>-1.3686400000000001</c:v>
                </c:pt>
                <c:pt idx="716">
                  <c:v>-1.3673899999999999</c:v>
                </c:pt>
                <c:pt idx="717">
                  <c:v>-1.36626</c:v>
                </c:pt>
                <c:pt idx="718">
                  <c:v>-1.36195</c:v>
                </c:pt>
                <c:pt idx="719">
                  <c:v>-1.36161</c:v>
                </c:pt>
                <c:pt idx="720">
                  <c:v>-1.3605400000000001</c:v>
                </c:pt>
                <c:pt idx="721">
                  <c:v>-1.3577399999999891</c:v>
                </c:pt>
                <c:pt idx="722">
                  <c:v>-1.3569199999999999</c:v>
                </c:pt>
                <c:pt idx="723">
                  <c:v>-1.3564499999999999</c:v>
                </c:pt>
                <c:pt idx="724">
                  <c:v>-1.3562799999999999</c:v>
                </c:pt>
                <c:pt idx="725">
                  <c:v>-1.3538699999999877</c:v>
                </c:pt>
                <c:pt idx="726">
                  <c:v>-1.3472999999999891</c:v>
                </c:pt>
                <c:pt idx="727">
                  <c:v>-1.3471599999999999</c:v>
                </c:pt>
                <c:pt idx="728">
                  <c:v>-1.3465199999999999</c:v>
                </c:pt>
                <c:pt idx="729">
                  <c:v>-1.34636</c:v>
                </c:pt>
                <c:pt idx="730">
                  <c:v>-1.3427800000000001</c:v>
                </c:pt>
                <c:pt idx="731">
                  <c:v>-1.34144</c:v>
                </c:pt>
                <c:pt idx="732">
                  <c:v>-1.3411299999999891</c:v>
                </c:pt>
                <c:pt idx="733">
                  <c:v>-1.34108</c:v>
                </c:pt>
                <c:pt idx="734">
                  <c:v>-1.3393199999999998</c:v>
                </c:pt>
                <c:pt idx="735">
                  <c:v>-1.33894</c:v>
                </c:pt>
                <c:pt idx="736">
                  <c:v>-1.3380099999999999</c:v>
                </c:pt>
                <c:pt idx="737">
                  <c:v>-1.3276399999999891</c:v>
                </c:pt>
                <c:pt idx="738">
                  <c:v>-1.32504</c:v>
                </c:pt>
                <c:pt idx="739">
                  <c:v>-1.3218199999999998</c:v>
                </c:pt>
                <c:pt idx="740">
                  <c:v>-1.3213599999999999</c:v>
                </c:pt>
                <c:pt idx="741">
                  <c:v>-1.31911</c:v>
                </c:pt>
                <c:pt idx="742">
                  <c:v>-1.3132999999999877</c:v>
                </c:pt>
                <c:pt idx="743">
                  <c:v>-1.3126800000000001</c:v>
                </c:pt>
                <c:pt idx="744">
                  <c:v>-1.31016</c:v>
                </c:pt>
                <c:pt idx="745">
                  <c:v>-1.31003</c:v>
                </c:pt>
                <c:pt idx="746">
                  <c:v>-1.30246</c:v>
                </c:pt>
                <c:pt idx="747">
                  <c:v>-1.3021400000000001</c:v>
                </c:pt>
                <c:pt idx="748">
                  <c:v>-1.30081</c:v>
                </c:pt>
                <c:pt idx="749">
                  <c:v>-1.3006599999999999</c:v>
                </c:pt>
                <c:pt idx="750">
                  <c:v>-1.29497</c:v>
                </c:pt>
                <c:pt idx="751">
                  <c:v>-1.28854</c:v>
                </c:pt>
                <c:pt idx="752">
                  <c:v>-1.2881199999999999</c:v>
                </c:pt>
                <c:pt idx="753">
                  <c:v>-1.28603</c:v>
                </c:pt>
                <c:pt idx="754">
                  <c:v>-1.2858399999999865</c:v>
                </c:pt>
                <c:pt idx="755">
                  <c:v>-1.28437</c:v>
                </c:pt>
                <c:pt idx="756">
                  <c:v>-1.2806999999999891</c:v>
                </c:pt>
                <c:pt idx="757">
                  <c:v>-1.28051</c:v>
                </c:pt>
                <c:pt idx="758">
                  <c:v>-1.28016</c:v>
                </c:pt>
                <c:pt idx="759">
                  <c:v>-1.279729999999984</c:v>
                </c:pt>
                <c:pt idx="760">
                  <c:v>-1.2796999999999858</c:v>
                </c:pt>
                <c:pt idx="761">
                  <c:v>-1.2794399999999877</c:v>
                </c:pt>
                <c:pt idx="762">
                  <c:v>-1.2768199999999998</c:v>
                </c:pt>
                <c:pt idx="763">
                  <c:v>-1.2767199999999999</c:v>
                </c:pt>
                <c:pt idx="764">
                  <c:v>-1.2706899999999999</c:v>
                </c:pt>
                <c:pt idx="765">
                  <c:v>-1.2699299999999811</c:v>
                </c:pt>
                <c:pt idx="766">
                  <c:v>-1.2695299999999841</c:v>
                </c:pt>
                <c:pt idx="767">
                  <c:v>-1.26884</c:v>
                </c:pt>
                <c:pt idx="768">
                  <c:v>-1.26831</c:v>
                </c:pt>
                <c:pt idx="769">
                  <c:v>-1.2674099999999888</c:v>
                </c:pt>
                <c:pt idx="770">
                  <c:v>-1.26728</c:v>
                </c:pt>
                <c:pt idx="771">
                  <c:v>-1.2670699999999879</c:v>
                </c:pt>
                <c:pt idx="772">
                  <c:v>-1.2648599999999999</c:v>
                </c:pt>
                <c:pt idx="773">
                  <c:v>-1.2626899999999999</c:v>
                </c:pt>
                <c:pt idx="774">
                  <c:v>-1.261809999999987</c:v>
                </c:pt>
                <c:pt idx="775">
                  <c:v>-1.2598999999999838</c:v>
                </c:pt>
                <c:pt idx="776">
                  <c:v>-1.2595699999999865</c:v>
                </c:pt>
                <c:pt idx="777">
                  <c:v>-1.2593999999999865</c:v>
                </c:pt>
                <c:pt idx="778">
                  <c:v>-1.2578699999999841</c:v>
                </c:pt>
                <c:pt idx="779">
                  <c:v>-1.25678</c:v>
                </c:pt>
                <c:pt idx="780">
                  <c:v>-1.25495</c:v>
                </c:pt>
                <c:pt idx="781">
                  <c:v>-1.2517299999999822</c:v>
                </c:pt>
                <c:pt idx="782">
                  <c:v>-1.2515499999999891</c:v>
                </c:pt>
                <c:pt idx="783">
                  <c:v>-1.25108</c:v>
                </c:pt>
                <c:pt idx="784">
                  <c:v>-1.25074</c:v>
                </c:pt>
                <c:pt idx="785">
                  <c:v>-1.2499599999999891</c:v>
                </c:pt>
                <c:pt idx="786">
                  <c:v>-1.24875</c:v>
                </c:pt>
                <c:pt idx="787">
                  <c:v>-1.245269999999987</c:v>
                </c:pt>
                <c:pt idx="788">
                  <c:v>-1.2439099999999863</c:v>
                </c:pt>
                <c:pt idx="789">
                  <c:v>-1.2438399999999854</c:v>
                </c:pt>
                <c:pt idx="790">
                  <c:v>-1.2391899999999998</c:v>
                </c:pt>
                <c:pt idx="791">
                  <c:v>-1.237429999999984</c:v>
                </c:pt>
                <c:pt idx="792">
                  <c:v>-1.2370299999999865</c:v>
                </c:pt>
                <c:pt idx="793">
                  <c:v>-1.2367999999999877</c:v>
                </c:pt>
                <c:pt idx="794">
                  <c:v>-1.23638</c:v>
                </c:pt>
                <c:pt idx="795">
                  <c:v>-1.2360500000000001</c:v>
                </c:pt>
                <c:pt idx="796">
                  <c:v>-1.23603</c:v>
                </c:pt>
                <c:pt idx="797">
                  <c:v>-1.2355599999999998</c:v>
                </c:pt>
                <c:pt idx="798">
                  <c:v>-1.23525</c:v>
                </c:pt>
                <c:pt idx="799">
                  <c:v>-1.2341899999999999</c:v>
                </c:pt>
                <c:pt idx="800">
                  <c:v>-1.2332999999999863</c:v>
                </c:pt>
                <c:pt idx="801">
                  <c:v>-1.23234</c:v>
                </c:pt>
                <c:pt idx="802">
                  <c:v>-1.23211</c:v>
                </c:pt>
                <c:pt idx="803">
                  <c:v>-1.2296799999999879</c:v>
                </c:pt>
                <c:pt idx="804">
                  <c:v>-1.2260199999999999</c:v>
                </c:pt>
                <c:pt idx="805">
                  <c:v>-1.2250899999999998</c:v>
                </c:pt>
                <c:pt idx="806">
                  <c:v>-1.2234899999999918</c:v>
                </c:pt>
                <c:pt idx="807">
                  <c:v>-1.2200800000000001</c:v>
                </c:pt>
                <c:pt idx="808">
                  <c:v>-1.21915</c:v>
                </c:pt>
                <c:pt idx="809">
                  <c:v>-1.21905</c:v>
                </c:pt>
                <c:pt idx="810">
                  <c:v>-1.2165999999999877</c:v>
                </c:pt>
                <c:pt idx="811">
                  <c:v>-1.2158699999999816</c:v>
                </c:pt>
                <c:pt idx="812">
                  <c:v>-1.2154899999999891</c:v>
                </c:pt>
                <c:pt idx="813">
                  <c:v>-1.2152599999999998</c:v>
                </c:pt>
                <c:pt idx="814">
                  <c:v>-1.21404</c:v>
                </c:pt>
                <c:pt idx="815">
                  <c:v>-1.2135399999999863</c:v>
                </c:pt>
                <c:pt idx="816">
                  <c:v>-1.2124299999999877</c:v>
                </c:pt>
                <c:pt idx="817">
                  <c:v>-1.2115199999999891</c:v>
                </c:pt>
                <c:pt idx="818">
                  <c:v>-1.21038</c:v>
                </c:pt>
                <c:pt idx="819">
                  <c:v>-1.2081599999999999</c:v>
                </c:pt>
                <c:pt idx="820">
                  <c:v>-1.2052299999999838</c:v>
                </c:pt>
                <c:pt idx="821">
                  <c:v>-1.2035599999999891</c:v>
                </c:pt>
                <c:pt idx="822">
                  <c:v>-1.2032099999999877</c:v>
                </c:pt>
                <c:pt idx="823">
                  <c:v>-1.2028299999999863</c:v>
                </c:pt>
                <c:pt idx="824">
                  <c:v>-1.2016899999999888</c:v>
                </c:pt>
                <c:pt idx="825">
                  <c:v>-1.19987</c:v>
                </c:pt>
                <c:pt idx="826">
                  <c:v>-1.1995800000000001</c:v>
                </c:pt>
                <c:pt idx="827">
                  <c:v>-1.1986500000000122</c:v>
                </c:pt>
                <c:pt idx="828">
                  <c:v>-1.1924699999999999</c:v>
                </c:pt>
                <c:pt idx="829">
                  <c:v>-1.1904399999999999</c:v>
                </c:pt>
                <c:pt idx="830">
                  <c:v>-1.18879</c:v>
                </c:pt>
                <c:pt idx="831">
                  <c:v>-1.1887700000000001</c:v>
                </c:pt>
                <c:pt idx="832">
                  <c:v>-1.1881600000000001</c:v>
                </c:pt>
                <c:pt idx="833">
                  <c:v>-1.1873499999999999</c:v>
                </c:pt>
                <c:pt idx="834">
                  <c:v>-1.1853199999999999</c:v>
                </c:pt>
                <c:pt idx="835">
                  <c:v>-1.18442</c:v>
                </c:pt>
                <c:pt idx="836">
                  <c:v>-1.184040000000012</c:v>
                </c:pt>
                <c:pt idx="837">
                  <c:v>-1.1823600000000001</c:v>
                </c:pt>
                <c:pt idx="838">
                  <c:v>-1.1816899999999999</c:v>
                </c:pt>
                <c:pt idx="839">
                  <c:v>-1.18146</c:v>
                </c:pt>
                <c:pt idx="840">
                  <c:v>-1.1804800000000111</c:v>
                </c:pt>
                <c:pt idx="841">
                  <c:v>-1.17967</c:v>
                </c:pt>
                <c:pt idx="842">
                  <c:v>-1.1791400000000001</c:v>
                </c:pt>
                <c:pt idx="843">
                  <c:v>-1.1787700000000001</c:v>
                </c:pt>
                <c:pt idx="844">
                  <c:v>-1.1760600000000001</c:v>
                </c:pt>
                <c:pt idx="845">
                  <c:v>-1.1749799999999999</c:v>
                </c:pt>
                <c:pt idx="846">
                  <c:v>-1.1740299999999999</c:v>
                </c:pt>
                <c:pt idx="847">
                  <c:v>-1.1739599999999999</c:v>
                </c:pt>
                <c:pt idx="848">
                  <c:v>-1.17394</c:v>
                </c:pt>
                <c:pt idx="849">
                  <c:v>-1.17343</c:v>
                </c:pt>
                <c:pt idx="850">
                  <c:v>-1.1728499999999999</c:v>
                </c:pt>
                <c:pt idx="851">
                  <c:v>-1.17194</c:v>
                </c:pt>
                <c:pt idx="852">
                  <c:v>-1.17178</c:v>
                </c:pt>
                <c:pt idx="853">
                  <c:v>-1.1696800000000001</c:v>
                </c:pt>
                <c:pt idx="854">
                  <c:v>-1.16798</c:v>
                </c:pt>
                <c:pt idx="855">
                  <c:v>-1.16716</c:v>
                </c:pt>
                <c:pt idx="856">
                  <c:v>-1.1664600000000001</c:v>
                </c:pt>
                <c:pt idx="857">
                  <c:v>-1.1660200000000001</c:v>
                </c:pt>
                <c:pt idx="858">
                  <c:v>-1.1651</c:v>
                </c:pt>
                <c:pt idx="859">
                  <c:v>-1.1633500000000001</c:v>
                </c:pt>
                <c:pt idx="860">
                  <c:v>-1.1619199999999998</c:v>
                </c:pt>
                <c:pt idx="861">
                  <c:v>-1.16161</c:v>
                </c:pt>
                <c:pt idx="862">
                  <c:v>-1.16059</c:v>
                </c:pt>
                <c:pt idx="863">
                  <c:v>-1.15984</c:v>
                </c:pt>
                <c:pt idx="864">
                  <c:v>-1.1587499999999999</c:v>
                </c:pt>
                <c:pt idx="865">
                  <c:v>-1.1580900000000001</c:v>
                </c:pt>
                <c:pt idx="866">
                  <c:v>-1.15784</c:v>
                </c:pt>
                <c:pt idx="867">
                  <c:v>-1.15703</c:v>
                </c:pt>
                <c:pt idx="868">
                  <c:v>-1.1561999999999999</c:v>
                </c:pt>
                <c:pt idx="869">
                  <c:v>-1.15588</c:v>
                </c:pt>
                <c:pt idx="870">
                  <c:v>-1.15524</c:v>
                </c:pt>
                <c:pt idx="871">
                  <c:v>-1.1542800000000109</c:v>
                </c:pt>
                <c:pt idx="872">
                  <c:v>-1.15371</c:v>
                </c:pt>
                <c:pt idx="873">
                  <c:v>-1.1509</c:v>
                </c:pt>
                <c:pt idx="874">
                  <c:v>-1.15083</c:v>
                </c:pt>
                <c:pt idx="875">
                  <c:v>-1.1488799999999999</c:v>
                </c:pt>
                <c:pt idx="876">
                  <c:v>-1.1471199999999999</c:v>
                </c:pt>
                <c:pt idx="877">
                  <c:v>-1.1467000000000001</c:v>
                </c:pt>
                <c:pt idx="878">
                  <c:v>-1.1466000000000001</c:v>
                </c:pt>
                <c:pt idx="879">
                  <c:v>-1.1451800000000001</c:v>
                </c:pt>
                <c:pt idx="880">
                  <c:v>-1.1423800000000108</c:v>
                </c:pt>
                <c:pt idx="881">
                  <c:v>-1.1422800000000108</c:v>
                </c:pt>
                <c:pt idx="882">
                  <c:v>-1.1417299999999877</c:v>
                </c:pt>
                <c:pt idx="883">
                  <c:v>-1.1414500000000001</c:v>
                </c:pt>
                <c:pt idx="884">
                  <c:v>-1.1413899999999999</c:v>
                </c:pt>
                <c:pt idx="885">
                  <c:v>-1.1399299999999879</c:v>
                </c:pt>
                <c:pt idx="886">
                  <c:v>-1.13784</c:v>
                </c:pt>
                <c:pt idx="887">
                  <c:v>-1.1369899999999999</c:v>
                </c:pt>
                <c:pt idx="888">
                  <c:v>-1.1367799999999999</c:v>
                </c:pt>
                <c:pt idx="889">
                  <c:v>-1.13537</c:v>
                </c:pt>
                <c:pt idx="890">
                  <c:v>-1.1319999999999877</c:v>
                </c:pt>
                <c:pt idx="891">
                  <c:v>-1.1301699999999999</c:v>
                </c:pt>
                <c:pt idx="892">
                  <c:v>-1.1277999999999877</c:v>
                </c:pt>
                <c:pt idx="893">
                  <c:v>-1.1241099999999999</c:v>
                </c:pt>
                <c:pt idx="894">
                  <c:v>-1.1237999999999877</c:v>
                </c:pt>
                <c:pt idx="895">
                  <c:v>-1.1225799999999999</c:v>
                </c:pt>
                <c:pt idx="896">
                  <c:v>-1.12226</c:v>
                </c:pt>
                <c:pt idx="897">
                  <c:v>-1.1205700000000001</c:v>
                </c:pt>
                <c:pt idx="898">
                  <c:v>-1.1201099999999999</c:v>
                </c:pt>
                <c:pt idx="899">
                  <c:v>-1.1199299999999865</c:v>
                </c:pt>
                <c:pt idx="900">
                  <c:v>-1.1186199999999999</c:v>
                </c:pt>
                <c:pt idx="901">
                  <c:v>-1.1183099999999999</c:v>
                </c:pt>
                <c:pt idx="902">
                  <c:v>-1.1164099999999999</c:v>
                </c:pt>
                <c:pt idx="903">
                  <c:v>-1.1160399999999999</c:v>
                </c:pt>
                <c:pt idx="904">
                  <c:v>-1.11456</c:v>
                </c:pt>
                <c:pt idx="905">
                  <c:v>-1.10998</c:v>
                </c:pt>
                <c:pt idx="906">
                  <c:v>-1.10927</c:v>
                </c:pt>
                <c:pt idx="907">
                  <c:v>-1.1063499999999999</c:v>
                </c:pt>
                <c:pt idx="908">
                  <c:v>-1.1051299999999891</c:v>
                </c:pt>
                <c:pt idx="909">
                  <c:v>-1.10344</c:v>
                </c:pt>
                <c:pt idx="910">
                  <c:v>-1.1018699999999877</c:v>
                </c:pt>
                <c:pt idx="911">
                  <c:v>-1.10134</c:v>
                </c:pt>
                <c:pt idx="912">
                  <c:v>-1.0994899999999999</c:v>
                </c:pt>
                <c:pt idx="913">
                  <c:v>-1.09538</c:v>
                </c:pt>
                <c:pt idx="914">
                  <c:v>-1.0952199999999999</c:v>
                </c:pt>
                <c:pt idx="915">
                  <c:v>-1.0935699999999891</c:v>
                </c:pt>
                <c:pt idx="916">
                  <c:v>-1.0930199999999999</c:v>
                </c:pt>
                <c:pt idx="917">
                  <c:v>-1.0928199999999999</c:v>
                </c:pt>
                <c:pt idx="918">
                  <c:v>-1.09012</c:v>
                </c:pt>
                <c:pt idx="919">
                  <c:v>-1.0900399999999999</c:v>
                </c:pt>
                <c:pt idx="920">
                  <c:v>-1.0856199999999998</c:v>
                </c:pt>
                <c:pt idx="921">
                  <c:v>-1.0852599999999999</c:v>
                </c:pt>
                <c:pt idx="922">
                  <c:v>-1.0835999999999877</c:v>
                </c:pt>
                <c:pt idx="923">
                  <c:v>-1.08324</c:v>
                </c:pt>
                <c:pt idx="924">
                  <c:v>-1.0831500000000001</c:v>
                </c:pt>
                <c:pt idx="925">
                  <c:v>-1.0816599999999998</c:v>
                </c:pt>
                <c:pt idx="926">
                  <c:v>-1.0804400000000001</c:v>
                </c:pt>
                <c:pt idx="927">
                  <c:v>-1.0792899999999999</c:v>
                </c:pt>
                <c:pt idx="928">
                  <c:v>-1.07894</c:v>
                </c:pt>
                <c:pt idx="929">
                  <c:v>-1.07853</c:v>
                </c:pt>
                <c:pt idx="930">
                  <c:v>-1.07457</c:v>
                </c:pt>
                <c:pt idx="931">
                  <c:v>-1.07314</c:v>
                </c:pt>
                <c:pt idx="932">
                  <c:v>-1.0722700000000001</c:v>
                </c:pt>
                <c:pt idx="933">
                  <c:v>-1.0653199999999998</c:v>
                </c:pt>
                <c:pt idx="934">
                  <c:v>-1.06308</c:v>
                </c:pt>
                <c:pt idx="935">
                  <c:v>-1.06084</c:v>
                </c:pt>
                <c:pt idx="936">
                  <c:v>-1.05809</c:v>
                </c:pt>
                <c:pt idx="937">
                  <c:v>-1.0568</c:v>
                </c:pt>
                <c:pt idx="938">
                  <c:v>-1.05644</c:v>
                </c:pt>
                <c:pt idx="939">
                  <c:v>-1.05609</c:v>
                </c:pt>
                <c:pt idx="940">
                  <c:v>-1.0534399999999891</c:v>
                </c:pt>
                <c:pt idx="941">
                  <c:v>-1.0525100000000001</c:v>
                </c:pt>
                <c:pt idx="942">
                  <c:v>-1.0507199999999999</c:v>
                </c:pt>
                <c:pt idx="943">
                  <c:v>-1.0485500000000001</c:v>
                </c:pt>
                <c:pt idx="944">
                  <c:v>-1.0484100000000001</c:v>
                </c:pt>
                <c:pt idx="945">
                  <c:v>-1.0478699999999865</c:v>
                </c:pt>
                <c:pt idx="946">
                  <c:v>-1.0475999999999865</c:v>
                </c:pt>
                <c:pt idx="947">
                  <c:v>-1.04738</c:v>
                </c:pt>
                <c:pt idx="948">
                  <c:v>-1.04698</c:v>
                </c:pt>
                <c:pt idx="949">
                  <c:v>-1.0457399999999877</c:v>
                </c:pt>
                <c:pt idx="950">
                  <c:v>-1.0448199999999999</c:v>
                </c:pt>
                <c:pt idx="951">
                  <c:v>-1.0426299999999891</c:v>
                </c:pt>
                <c:pt idx="952">
                  <c:v>-1.04216</c:v>
                </c:pt>
                <c:pt idx="953">
                  <c:v>-1.0389299999999877</c:v>
                </c:pt>
                <c:pt idx="954">
                  <c:v>-1.03711</c:v>
                </c:pt>
                <c:pt idx="955">
                  <c:v>-1.03485</c:v>
                </c:pt>
                <c:pt idx="956">
                  <c:v>-1.0343899999999999</c:v>
                </c:pt>
                <c:pt idx="957">
                  <c:v>-1.0339899999999898</c:v>
                </c:pt>
                <c:pt idx="958">
                  <c:v>-1.0327999999999891</c:v>
                </c:pt>
                <c:pt idx="959">
                  <c:v>-1.0318799999999877</c:v>
                </c:pt>
                <c:pt idx="960">
                  <c:v>-1.0299499999999882</c:v>
                </c:pt>
                <c:pt idx="961">
                  <c:v>-1.0284</c:v>
                </c:pt>
                <c:pt idx="962">
                  <c:v>-1.0254599999999998</c:v>
                </c:pt>
                <c:pt idx="963">
                  <c:v>-1.02505</c:v>
                </c:pt>
                <c:pt idx="964">
                  <c:v>-1.02484</c:v>
                </c:pt>
                <c:pt idx="965">
                  <c:v>-1.0244899999999999</c:v>
                </c:pt>
                <c:pt idx="966">
                  <c:v>-1.0239399999999863</c:v>
                </c:pt>
                <c:pt idx="967">
                  <c:v>-1.0215699999999865</c:v>
                </c:pt>
                <c:pt idx="968">
                  <c:v>-1.0185500000000001</c:v>
                </c:pt>
                <c:pt idx="969">
                  <c:v>-1.0159099999999865</c:v>
                </c:pt>
                <c:pt idx="970">
                  <c:v>-1.0114599999999998</c:v>
                </c:pt>
                <c:pt idx="971">
                  <c:v>-1.0112599999999998</c:v>
                </c:pt>
                <c:pt idx="972">
                  <c:v>-1.01101</c:v>
                </c:pt>
                <c:pt idx="973">
                  <c:v>-1.01067</c:v>
                </c:pt>
                <c:pt idx="974">
                  <c:v>-1.0095899999999998</c:v>
                </c:pt>
                <c:pt idx="975">
                  <c:v>-1.0057799999999877</c:v>
                </c:pt>
                <c:pt idx="976">
                  <c:v>-1.00264</c:v>
                </c:pt>
                <c:pt idx="977">
                  <c:v>-1.00234</c:v>
                </c:pt>
                <c:pt idx="978">
                  <c:v>-0.999884</c:v>
                </c:pt>
                <c:pt idx="979">
                  <c:v>-0.99747399999999387</c:v>
                </c:pt>
                <c:pt idx="980">
                  <c:v>-0.9960599999999995</c:v>
                </c:pt>
                <c:pt idx="981">
                  <c:v>-0.99492800000000003</c:v>
                </c:pt>
                <c:pt idx="982">
                  <c:v>-0.99312699999999388</c:v>
                </c:pt>
                <c:pt idx="983">
                  <c:v>-0.99099099999999996</c:v>
                </c:pt>
                <c:pt idx="984">
                  <c:v>-0.99029400000000001</c:v>
                </c:pt>
                <c:pt idx="985">
                  <c:v>-0.98990999999999996</c:v>
                </c:pt>
                <c:pt idx="986">
                  <c:v>-0.98897699999999455</c:v>
                </c:pt>
                <c:pt idx="987">
                  <c:v>-0.98788500000000001</c:v>
                </c:pt>
                <c:pt idx="988">
                  <c:v>-0.9876239999999995</c:v>
                </c:pt>
                <c:pt idx="989">
                  <c:v>-0.98703199999999958</c:v>
                </c:pt>
                <c:pt idx="990">
                  <c:v>-0.98591599999999957</c:v>
                </c:pt>
                <c:pt idx="991">
                  <c:v>-0.98288399999999387</c:v>
                </c:pt>
                <c:pt idx="992">
                  <c:v>-0.98192299999999455</c:v>
                </c:pt>
                <c:pt idx="993">
                  <c:v>-0.98190100000000002</c:v>
                </c:pt>
                <c:pt idx="994">
                  <c:v>-0.98163500000000004</c:v>
                </c:pt>
                <c:pt idx="995">
                  <c:v>-0.97805200000000003</c:v>
                </c:pt>
                <c:pt idx="996">
                  <c:v>-0.97769399999999995</c:v>
                </c:pt>
                <c:pt idx="997">
                  <c:v>-0.97666799999999998</c:v>
                </c:pt>
                <c:pt idx="998">
                  <c:v>-0.97607299999999997</c:v>
                </c:pt>
                <c:pt idx="999">
                  <c:v>-0.97600100000000611</c:v>
                </c:pt>
                <c:pt idx="1000">
                  <c:v>-0.97132399999999997</c:v>
                </c:pt>
                <c:pt idx="1001">
                  <c:v>-0.97111400000000003</c:v>
                </c:pt>
                <c:pt idx="1002">
                  <c:v>-0.97088200000000002</c:v>
                </c:pt>
                <c:pt idx="1003">
                  <c:v>-0.9703889999999995</c:v>
                </c:pt>
                <c:pt idx="1004">
                  <c:v>-0.96964100000000975</c:v>
                </c:pt>
                <c:pt idx="1005">
                  <c:v>-0.96590399999999998</c:v>
                </c:pt>
                <c:pt idx="1006">
                  <c:v>-0.96504200000000062</c:v>
                </c:pt>
                <c:pt idx="1007">
                  <c:v>-0.96494000000000613</c:v>
                </c:pt>
                <c:pt idx="1008">
                  <c:v>-0.96320899999999998</c:v>
                </c:pt>
                <c:pt idx="1009">
                  <c:v>-0.962862</c:v>
                </c:pt>
                <c:pt idx="1010">
                  <c:v>-0.96238199999999996</c:v>
                </c:pt>
                <c:pt idx="1011">
                  <c:v>-0.95894699999999999</c:v>
                </c:pt>
                <c:pt idx="1012">
                  <c:v>-0.95680699999999996</c:v>
                </c:pt>
                <c:pt idx="1013">
                  <c:v>-0.94959800000000005</c:v>
                </c:pt>
                <c:pt idx="1014">
                  <c:v>-0.94799599999999995</c:v>
                </c:pt>
                <c:pt idx="1015">
                  <c:v>-0.94787600000000005</c:v>
                </c:pt>
                <c:pt idx="1016">
                  <c:v>-0.94504999999999995</c:v>
                </c:pt>
                <c:pt idx="1017">
                  <c:v>-0.94288300000000003</c:v>
                </c:pt>
                <c:pt idx="1018">
                  <c:v>-0.94111100000000003</c:v>
                </c:pt>
                <c:pt idx="1019">
                  <c:v>-0.93975799999999998</c:v>
                </c:pt>
                <c:pt idx="1020">
                  <c:v>-0.93893599999999999</c:v>
                </c:pt>
                <c:pt idx="1021">
                  <c:v>-0.93709900000000612</c:v>
                </c:pt>
                <c:pt idx="1022">
                  <c:v>-0.93423800000000001</c:v>
                </c:pt>
                <c:pt idx="1023">
                  <c:v>-0.93364800000000703</c:v>
                </c:pt>
                <c:pt idx="1024">
                  <c:v>-0.93153799999999387</c:v>
                </c:pt>
                <c:pt idx="1025">
                  <c:v>-0.93072100000000613</c:v>
                </c:pt>
                <c:pt idx="1026">
                  <c:v>-0.929234</c:v>
                </c:pt>
                <c:pt idx="1027">
                  <c:v>-0.92887799999999998</c:v>
                </c:pt>
                <c:pt idx="1028">
                  <c:v>-0.92422000000000004</c:v>
                </c:pt>
                <c:pt idx="1029">
                  <c:v>-0.92333399999999455</c:v>
                </c:pt>
                <c:pt idx="1030">
                  <c:v>-0.92116100000000001</c:v>
                </c:pt>
                <c:pt idx="1031">
                  <c:v>-0.91828900000000002</c:v>
                </c:pt>
                <c:pt idx="1032">
                  <c:v>-0.91806399999999455</c:v>
                </c:pt>
                <c:pt idx="1033">
                  <c:v>-0.91561599999999999</c:v>
                </c:pt>
                <c:pt idx="1034">
                  <c:v>-0.91408599999999951</c:v>
                </c:pt>
                <c:pt idx="1035">
                  <c:v>-0.91214399999999951</c:v>
                </c:pt>
                <c:pt idx="1036">
                  <c:v>-0.91142199999999951</c:v>
                </c:pt>
                <c:pt idx="1037">
                  <c:v>-0.90949599999999997</c:v>
                </c:pt>
                <c:pt idx="1038">
                  <c:v>-0.90874600000000005</c:v>
                </c:pt>
                <c:pt idx="1039">
                  <c:v>-0.90429199999999998</c:v>
                </c:pt>
                <c:pt idx="1040">
                  <c:v>-0.90396199999999949</c:v>
                </c:pt>
                <c:pt idx="1041">
                  <c:v>-0.90379900000000613</c:v>
                </c:pt>
                <c:pt idx="1042">
                  <c:v>-0.90350900000000001</c:v>
                </c:pt>
                <c:pt idx="1043">
                  <c:v>-0.89904200000000001</c:v>
                </c:pt>
                <c:pt idx="1044">
                  <c:v>-0.89850399999999386</c:v>
                </c:pt>
                <c:pt idx="1045">
                  <c:v>-0.89835399999999421</c:v>
                </c:pt>
                <c:pt idx="1046">
                  <c:v>-0.89569100000000612</c:v>
                </c:pt>
                <c:pt idx="1047">
                  <c:v>-0.89374600000000004</c:v>
                </c:pt>
                <c:pt idx="1048">
                  <c:v>-0.89335100000000001</c:v>
                </c:pt>
                <c:pt idx="1049">
                  <c:v>-0.89075800000000005</c:v>
                </c:pt>
                <c:pt idx="1050">
                  <c:v>-0.89016799999999296</c:v>
                </c:pt>
                <c:pt idx="1051">
                  <c:v>-0.88873199999999997</c:v>
                </c:pt>
                <c:pt idx="1052">
                  <c:v>-0.886768</c:v>
                </c:pt>
                <c:pt idx="1053">
                  <c:v>-0.88463400000000003</c:v>
                </c:pt>
                <c:pt idx="1054">
                  <c:v>-0.88418799999999387</c:v>
                </c:pt>
                <c:pt idx="1055">
                  <c:v>-0.88359100000000002</c:v>
                </c:pt>
                <c:pt idx="1056">
                  <c:v>-0.8813259999999995</c:v>
                </c:pt>
                <c:pt idx="1057">
                  <c:v>-0.87997499999999995</c:v>
                </c:pt>
                <c:pt idx="1058">
                  <c:v>-0.87758899999999951</c:v>
                </c:pt>
                <c:pt idx="1059">
                  <c:v>-0.872062</c:v>
                </c:pt>
                <c:pt idx="1060">
                  <c:v>-0.86874400000000807</c:v>
                </c:pt>
                <c:pt idx="1061">
                  <c:v>-0.86795299999999997</c:v>
                </c:pt>
                <c:pt idx="1062">
                  <c:v>-0.86410299999999951</c:v>
                </c:pt>
                <c:pt idx="1063">
                  <c:v>-0.86091899999999999</c:v>
                </c:pt>
                <c:pt idx="1064">
                  <c:v>-0.86020500000000544</c:v>
                </c:pt>
                <c:pt idx="1065">
                  <c:v>-0.86006700000000003</c:v>
                </c:pt>
                <c:pt idx="1066">
                  <c:v>-0.85697299999999998</c:v>
                </c:pt>
                <c:pt idx="1067">
                  <c:v>-0.85370400000000612</c:v>
                </c:pt>
                <c:pt idx="1068">
                  <c:v>-0.85263000000000544</c:v>
                </c:pt>
                <c:pt idx="1069">
                  <c:v>-0.85233400000000004</c:v>
                </c:pt>
                <c:pt idx="1070">
                  <c:v>-0.85159899999999999</c:v>
                </c:pt>
                <c:pt idx="1071">
                  <c:v>-0.85144900000000612</c:v>
                </c:pt>
                <c:pt idx="1072">
                  <c:v>-0.85116000000000003</c:v>
                </c:pt>
                <c:pt idx="1073">
                  <c:v>-0.85114500000000703</c:v>
                </c:pt>
                <c:pt idx="1074">
                  <c:v>-0.84842700000000004</c:v>
                </c:pt>
                <c:pt idx="1075">
                  <c:v>-0.84766399999999997</c:v>
                </c:pt>
                <c:pt idx="1076">
                  <c:v>-0.84670699999999999</c:v>
                </c:pt>
                <c:pt idx="1077">
                  <c:v>-0.84529299999999996</c:v>
                </c:pt>
                <c:pt idx="1078">
                  <c:v>-0.84369400000000716</c:v>
                </c:pt>
                <c:pt idx="1079">
                  <c:v>-0.84075599999999995</c:v>
                </c:pt>
                <c:pt idx="1080">
                  <c:v>-0.83555699999999455</c:v>
                </c:pt>
                <c:pt idx="1081">
                  <c:v>-0.83472100000000704</c:v>
                </c:pt>
                <c:pt idx="1082">
                  <c:v>-0.83303099999999997</c:v>
                </c:pt>
                <c:pt idx="1083">
                  <c:v>-0.83059099999999997</c:v>
                </c:pt>
                <c:pt idx="1084">
                  <c:v>-0.82637099999999997</c:v>
                </c:pt>
                <c:pt idx="1085">
                  <c:v>-0.82408000000000003</c:v>
                </c:pt>
                <c:pt idx="1086">
                  <c:v>-0.82406400000000002</c:v>
                </c:pt>
                <c:pt idx="1087">
                  <c:v>-0.82346399999999387</c:v>
                </c:pt>
                <c:pt idx="1088">
                  <c:v>-0.82282200000000005</c:v>
                </c:pt>
                <c:pt idx="1089">
                  <c:v>-0.82274200000000064</c:v>
                </c:pt>
                <c:pt idx="1090">
                  <c:v>-0.81596199999999997</c:v>
                </c:pt>
                <c:pt idx="1091">
                  <c:v>-0.81496299999999455</c:v>
                </c:pt>
                <c:pt idx="1092">
                  <c:v>-0.813276</c:v>
                </c:pt>
                <c:pt idx="1093">
                  <c:v>-0.8130309999999995</c:v>
                </c:pt>
                <c:pt idx="1094">
                  <c:v>-0.8121159999999995</c:v>
                </c:pt>
                <c:pt idx="1095">
                  <c:v>-0.81041599999999958</c:v>
                </c:pt>
                <c:pt idx="1096">
                  <c:v>-0.80908100000000005</c:v>
                </c:pt>
                <c:pt idx="1097">
                  <c:v>-0.79841199999999957</c:v>
                </c:pt>
                <c:pt idx="1098">
                  <c:v>-0.797211</c:v>
                </c:pt>
                <c:pt idx="1099">
                  <c:v>-0.79667900000000691</c:v>
                </c:pt>
                <c:pt idx="1100">
                  <c:v>-0.79589600000000005</c:v>
                </c:pt>
                <c:pt idx="1101">
                  <c:v>-0.79294100000000611</c:v>
                </c:pt>
                <c:pt idx="1102">
                  <c:v>-0.79279100000000635</c:v>
                </c:pt>
                <c:pt idx="1103">
                  <c:v>-0.79084699999999997</c:v>
                </c:pt>
                <c:pt idx="1104">
                  <c:v>-0.78566599999999998</c:v>
                </c:pt>
                <c:pt idx="1105">
                  <c:v>-0.78246399999999205</c:v>
                </c:pt>
                <c:pt idx="1106">
                  <c:v>-0.77861600000000064</c:v>
                </c:pt>
                <c:pt idx="1107">
                  <c:v>-0.77759199999999995</c:v>
                </c:pt>
                <c:pt idx="1108">
                  <c:v>-0.77717200000000064</c:v>
                </c:pt>
                <c:pt idx="1109">
                  <c:v>-0.77419800000000705</c:v>
                </c:pt>
                <c:pt idx="1110">
                  <c:v>-0.77252200000000004</c:v>
                </c:pt>
                <c:pt idx="1111">
                  <c:v>-0.77059599999999995</c:v>
                </c:pt>
                <c:pt idx="1112">
                  <c:v>-0.75795800000000613</c:v>
                </c:pt>
                <c:pt idx="1113">
                  <c:v>-0.75678199999999995</c:v>
                </c:pt>
                <c:pt idx="1114">
                  <c:v>-0.75381200000000004</c:v>
                </c:pt>
                <c:pt idx="1115">
                  <c:v>-0.74893799999999999</c:v>
                </c:pt>
                <c:pt idx="1116">
                  <c:v>-0.74509600000000065</c:v>
                </c:pt>
                <c:pt idx="1117">
                  <c:v>-0.74391600000000002</c:v>
                </c:pt>
                <c:pt idx="1118">
                  <c:v>-0.74194100000000818</c:v>
                </c:pt>
                <c:pt idx="1119">
                  <c:v>-0.73980299999999999</c:v>
                </c:pt>
                <c:pt idx="1120">
                  <c:v>-0.73884600000000589</c:v>
                </c:pt>
                <c:pt idx="1121">
                  <c:v>-0.73697500000000704</c:v>
                </c:pt>
                <c:pt idx="1122">
                  <c:v>-0.73648100000000005</c:v>
                </c:pt>
                <c:pt idx="1123">
                  <c:v>-0.73614299999999999</c:v>
                </c:pt>
                <c:pt idx="1124">
                  <c:v>-0.73457600000000001</c:v>
                </c:pt>
                <c:pt idx="1125">
                  <c:v>-0.73217200000000005</c:v>
                </c:pt>
                <c:pt idx="1126">
                  <c:v>-0.72826900000000061</c:v>
                </c:pt>
                <c:pt idx="1127">
                  <c:v>-0.72689800000000704</c:v>
                </c:pt>
                <c:pt idx="1128">
                  <c:v>-0.72500000000000064</c:v>
                </c:pt>
                <c:pt idx="1129">
                  <c:v>-0.72420499999999999</c:v>
                </c:pt>
                <c:pt idx="1130">
                  <c:v>-0.72320499999999999</c:v>
                </c:pt>
                <c:pt idx="1131">
                  <c:v>-0.72137899999999999</c:v>
                </c:pt>
                <c:pt idx="1132">
                  <c:v>-0.72074800000000716</c:v>
                </c:pt>
                <c:pt idx="1133">
                  <c:v>-0.71381700000000003</c:v>
                </c:pt>
                <c:pt idx="1134">
                  <c:v>-0.713086</c:v>
                </c:pt>
                <c:pt idx="1135">
                  <c:v>-0.71303499999999997</c:v>
                </c:pt>
                <c:pt idx="1136">
                  <c:v>-0.71295900000000612</c:v>
                </c:pt>
                <c:pt idx="1137">
                  <c:v>-0.71219900000000691</c:v>
                </c:pt>
                <c:pt idx="1138">
                  <c:v>-0.71161500000000544</c:v>
                </c:pt>
                <c:pt idx="1139">
                  <c:v>-0.71013800000000005</c:v>
                </c:pt>
                <c:pt idx="1140">
                  <c:v>-0.709816</c:v>
                </c:pt>
                <c:pt idx="1141">
                  <c:v>-0.70912799999999998</c:v>
                </c:pt>
                <c:pt idx="1142">
                  <c:v>-0.70682699999999998</c:v>
                </c:pt>
                <c:pt idx="1143">
                  <c:v>-0.70567700000000544</c:v>
                </c:pt>
                <c:pt idx="1144">
                  <c:v>-0.70298899999999998</c:v>
                </c:pt>
                <c:pt idx="1145">
                  <c:v>-0.70068600000000003</c:v>
                </c:pt>
                <c:pt idx="1146">
                  <c:v>-0.69876199999999999</c:v>
                </c:pt>
                <c:pt idx="1147">
                  <c:v>-0.69847700000000001</c:v>
                </c:pt>
                <c:pt idx="1148">
                  <c:v>-0.69839700000000005</c:v>
                </c:pt>
                <c:pt idx="1149">
                  <c:v>-0.69641799999999388</c:v>
                </c:pt>
                <c:pt idx="1150">
                  <c:v>-0.69442199999999998</c:v>
                </c:pt>
                <c:pt idx="1151">
                  <c:v>-0.68402700000000005</c:v>
                </c:pt>
                <c:pt idx="1152">
                  <c:v>-0.68256199999999956</c:v>
                </c:pt>
                <c:pt idx="1153">
                  <c:v>-0.68209100000000589</c:v>
                </c:pt>
                <c:pt idx="1154">
                  <c:v>-0.68064800000000703</c:v>
                </c:pt>
                <c:pt idx="1155">
                  <c:v>-0.680338</c:v>
                </c:pt>
                <c:pt idx="1156">
                  <c:v>-0.67976099999999995</c:v>
                </c:pt>
                <c:pt idx="1157">
                  <c:v>-0.67900000000000704</c:v>
                </c:pt>
                <c:pt idx="1158">
                  <c:v>-0.67870100000001088</c:v>
                </c:pt>
                <c:pt idx="1159">
                  <c:v>-0.67559200000000064</c:v>
                </c:pt>
                <c:pt idx="1160">
                  <c:v>-0.67358300000000004</c:v>
                </c:pt>
                <c:pt idx="1161">
                  <c:v>-0.67071800000000703</c:v>
                </c:pt>
                <c:pt idx="1162">
                  <c:v>-0.66898400000000635</c:v>
                </c:pt>
                <c:pt idx="1163">
                  <c:v>-0.66667900000001223</c:v>
                </c:pt>
                <c:pt idx="1164">
                  <c:v>-0.66657699999999998</c:v>
                </c:pt>
                <c:pt idx="1165">
                  <c:v>-0.66371600000000064</c:v>
                </c:pt>
                <c:pt idx="1166">
                  <c:v>-0.66293299999999999</c:v>
                </c:pt>
                <c:pt idx="1167">
                  <c:v>-0.66137800000000613</c:v>
                </c:pt>
                <c:pt idx="1168">
                  <c:v>-0.66131399999999996</c:v>
                </c:pt>
                <c:pt idx="1169">
                  <c:v>-0.65963799999999995</c:v>
                </c:pt>
                <c:pt idx="1170">
                  <c:v>-0.65882300000000704</c:v>
                </c:pt>
                <c:pt idx="1171">
                  <c:v>-0.65798000000000612</c:v>
                </c:pt>
                <c:pt idx="1172">
                  <c:v>-0.65364000000001088</c:v>
                </c:pt>
                <c:pt idx="1173">
                  <c:v>-0.65332600000000063</c:v>
                </c:pt>
                <c:pt idx="1174">
                  <c:v>-0.64790499999999995</c:v>
                </c:pt>
                <c:pt idx="1175">
                  <c:v>-0.64640299999999951</c:v>
                </c:pt>
                <c:pt idx="1176">
                  <c:v>-0.64384000000000863</c:v>
                </c:pt>
                <c:pt idx="1177">
                  <c:v>-0.63935200000000003</c:v>
                </c:pt>
                <c:pt idx="1178">
                  <c:v>-0.63704500000000941</c:v>
                </c:pt>
                <c:pt idx="1179">
                  <c:v>-0.63689500000000976</c:v>
                </c:pt>
                <c:pt idx="1180">
                  <c:v>-0.63211200000000001</c:v>
                </c:pt>
                <c:pt idx="1181">
                  <c:v>-0.63074500000001088</c:v>
                </c:pt>
                <c:pt idx="1182">
                  <c:v>-0.62714600000000065</c:v>
                </c:pt>
                <c:pt idx="1183">
                  <c:v>-0.62286300000000061</c:v>
                </c:pt>
                <c:pt idx="1184">
                  <c:v>-0.62219300000000544</c:v>
                </c:pt>
                <c:pt idx="1185">
                  <c:v>-0.62163000000000612</c:v>
                </c:pt>
                <c:pt idx="1186">
                  <c:v>-0.60973500000000702</c:v>
                </c:pt>
                <c:pt idx="1187">
                  <c:v>-0.60540899999999997</c:v>
                </c:pt>
                <c:pt idx="1188">
                  <c:v>-0.60493100000000544</c:v>
                </c:pt>
                <c:pt idx="1189">
                  <c:v>-0.59852899999999387</c:v>
                </c:pt>
                <c:pt idx="1190">
                  <c:v>-0.59614500000000004</c:v>
                </c:pt>
                <c:pt idx="1191">
                  <c:v>-0.59552499999999386</c:v>
                </c:pt>
                <c:pt idx="1192">
                  <c:v>-0.59518699999999181</c:v>
                </c:pt>
                <c:pt idx="1193">
                  <c:v>-0.59054899999999455</c:v>
                </c:pt>
                <c:pt idx="1194">
                  <c:v>-0.59004000000000001</c:v>
                </c:pt>
                <c:pt idx="1195">
                  <c:v>-0.58991199999999455</c:v>
                </c:pt>
                <c:pt idx="1196">
                  <c:v>-0.58703299999999192</c:v>
                </c:pt>
                <c:pt idx="1197">
                  <c:v>-0.58559599999999956</c:v>
                </c:pt>
                <c:pt idx="1198">
                  <c:v>-0.58511199999999375</c:v>
                </c:pt>
                <c:pt idx="1199">
                  <c:v>-0.58418399999999193</c:v>
                </c:pt>
                <c:pt idx="1200">
                  <c:v>-0.58338199999999296</c:v>
                </c:pt>
                <c:pt idx="1201">
                  <c:v>-0.5832779999999933</c:v>
                </c:pt>
                <c:pt idx="1202">
                  <c:v>-0.58177199999999996</c:v>
                </c:pt>
                <c:pt idx="1203">
                  <c:v>-0.58071099999999387</c:v>
                </c:pt>
                <c:pt idx="1204">
                  <c:v>-0.58004</c:v>
                </c:pt>
                <c:pt idx="1205">
                  <c:v>-0.57977299999999998</c:v>
                </c:pt>
                <c:pt idx="1206">
                  <c:v>-0.57772400000000612</c:v>
                </c:pt>
                <c:pt idx="1207">
                  <c:v>-0.5728529999999995</c:v>
                </c:pt>
                <c:pt idx="1208">
                  <c:v>-0.57277800000000612</c:v>
                </c:pt>
                <c:pt idx="1209">
                  <c:v>-0.57154000000000005</c:v>
                </c:pt>
                <c:pt idx="1210">
                  <c:v>-0.56982100000000624</c:v>
                </c:pt>
                <c:pt idx="1211">
                  <c:v>-0.56923800000000002</c:v>
                </c:pt>
                <c:pt idx="1212">
                  <c:v>-0.56878499999999999</c:v>
                </c:pt>
                <c:pt idx="1213">
                  <c:v>-0.56758599999999959</c:v>
                </c:pt>
                <c:pt idx="1214">
                  <c:v>-0.55962100000000703</c:v>
                </c:pt>
                <c:pt idx="1215">
                  <c:v>-0.55811299999999386</c:v>
                </c:pt>
                <c:pt idx="1216">
                  <c:v>-0.55774699999999999</c:v>
                </c:pt>
                <c:pt idx="1217">
                  <c:v>-0.55741499999999455</c:v>
                </c:pt>
                <c:pt idx="1218">
                  <c:v>-0.55553699999999295</c:v>
                </c:pt>
                <c:pt idx="1219">
                  <c:v>-0.55310000000000004</c:v>
                </c:pt>
                <c:pt idx="1220">
                  <c:v>-0.54970500000000544</c:v>
                </c:pt>
                <c:pt idx="1221">
                  <c:v>-0.54633399999999421</c:v>
                </c:pt>
                <c:pt idx="1222">
                  <c:v>-0.54428500000000002</c:v>
                </c:pt>
                <c:pt idx="1223">
                  <c:v>-0.53751899999999386</c:v>
                </c:pt>
                <c:pt idx="1224">
                  <c:v>-0.537161</c:v>
                </c:pt>
                <c:pt idx="1225">
                  <c:v>-0.5341089999999995</c:v>
                </c:pt>
                <c:pt idx="1226">
                  <c:v>-0.53075099999999997</c:v>
                </c:pt>
                <c:pt idx="1227">
                  <c:v>-0.52862799999999999</c:v>
                </c:pt>
                <c:pt idx="1228">
                  <c:v>-0.522617</c:v>
                </c:pt>
                <c:pt idx="1229">
                  <c:v>-0.52205400000000002</c:v>
                </c:pt>
                <c:pt idx="1230">
                  <c:v>-0.51488800000000001</c:v>
                </c:pt>
                <c:pt idx="1231">
                  <c:v>-0.51180300000000001</c:v>
                </c:pt>
                <c:pt idx="1232">
                  <c:v>-0.50610100000000002</c:v>
                </c:pt>
                <c:pt idx="1233">
                  <c:v>-0.50270499999999996</c:v>
                </c:pt>
                <c:pt idx="1234">
                  <c:v>-0.49954900000000002</c:v>
                </c:pt>
                <c:pt idx="1235">
                  <c:v>-0.49941300000000038</c:v>
                </c:pt>
                <c:pt idx="1236">
                  <c:v>-0.49672900000000031</c:v>
                </c:pt>
                <c:pt idx="1237">
                  <c:v>-0.49571600000000032</c:v>
                </c:pt>
                <c:pt idx="1238">
                  <c:v>-0.49291900000000038</c:v>
                </c:pt>
                <c:pt idx="1239">
                  <c:v>-0.49145700000000031</c:v>
                </c:pt>
                <c:pt idx="1240">
                  <c:v>-0.490402000000003</c:v>
                </c:pt>
                <c:pt idx="1241">
                  <c:v>-0.4891950000000001</c:v>
                </c:pt>
                <c:pt idx="1242">
                  <c:v>-0.48636700000000038</c:v>
                </c:pt>
                <c:pt idx="1243">
                  <c:v>-0.47881500000000032</c:v>
                </c:pt>
                <c:pt idx="1244">
                  <c:v>-0.47837000000000351</c:v>
                </c:pt>
                <c:pt idx="1245">
                  <c:v>-0.46889500000000001</c:v>
                </c:pt>
                <c:pt idx="1246">
                  <c:v>-0.46868800000000038</c:v>
                </c:pt>
                <c:pt idx="1247">
                  <c:v>-0.46588900000000188</c:v>
                </c:pt>
                <c:pt idx="1248">
                  <c:v>-0.46570900000000004</c:v>
                </c:pt>
                <c:pt idx="1249">
                  <c:v>-0.45675400000000005</c:v>
                </c:pt>
                <c:pt idx="1250">
                  <c:v>-0.45636500000000002</c:v>
                </c:pt>
                <c:pt idx="1251">
                  <c:v>-0.45447200000000032</c:v>
                </c:pt>
                <c:pt idx="1252">
                  <c:v>-0.45092200000000032</c:v>
                </c:pt>
                <c:pt idx="1253">
                  <c:v>-0.44480500000000001</c:v>
                </c:pt>
                <c:pt idx="1254">
                  <c:v>-0.44442900000000002</c:v>
                </c:pt>
                <c:pt idx="1255">
                  <c:v>-0.44305700000000003</c:v>
                </c:pt>
                <c:pt idx="1256">
                  <c:v>-0.43909500000000001</c:v>
                </c:pt>
                <c:pt idx="1257">
                  <c:v>-0.43689900000000031</c:v>
                </c:pt>
                <c:pt idx="1258">
                  <c:v>-0.4362990000000001</c:v>
                </c:pt>
                <c:pt idx="1259">
                  <c:v>-0.43187700000000306</c:v>
                </c:pt>
                <c:pt idx="1260">
                  <c:v>-0.42506200000000038</c:v>
                </c:pt>
                <c:pt idx="1261">
                  <c:v>-0.42397300000000032</c:v>
                </c:pt>
                <c:pt idx="1262">
                  <c:v>-0.4220910000000001</c:v>
                </c:pt>
                <c:pt idx="1263">
                  <c:v>-0.4177570000000001</c:v>
                </c:pt>
                <c:pt idx="1264">
                  <c:v>-0.41620200000000002</c:v>
                </c:pt>
                <c:pt idx="1265">
                  <c:v>-0.40199800000000002</c:v>
                </c:pt>
                <c:pt idx="1266">
                  <c:v>-0.40190100000000001</c:v>
                </c:pt>
                <c:pt idx="1267">
                  <c:v>-0.401252</c:v>
                </c:pt>
                <c:pt idx="1268">
                  <c:v>-0.40118100000000001</c:v>
                </c:pt>
                <c:pt idx="1269">
                  <c:v>-0.38333000000000289</c:v>
                </c:pt>
                <c:pt idx="1270">
                  <c:v>-0.38297700000000306</c:v>
                </c:pt>
                <c:pt idx="1271">
                  <c:v>-0.38131700000000351</c:v>
                </c:pt>
                <c:pt idx="1272">
                  <c:v>-0.37937800000000493</c:v>
                </c:pt>
                <c:pt idx="1273">
                  <c:v>-0.37833000000000272</c:v>
                </c:pt>
                <c:pt idx="1274">
                  <c:v>-0.3757930000000001</c:v>
                </c:pt>
                <c:pt idx="1275">
                  <c:v>-0.37317600000000306</c:v>
                </c:pt>
                <c:pt idx="1276">
                  <c:v>-0.37121300000000002</c:v>
                </c:pt>
                <c:pt idx="1277">
                  <c:v>-0.36895000000000272</c:v>
                </c:pt>
                <c:pt idx="1278">
                  <c:v>-0.36736800000000402</c:v>
                </c:pt>
                <c:pt idx="1279">
                  <c:v>-0.36723</c:v>
                </c:pt>
                <c:pt idx="1280">
                  <c:v>-0.36528800000000272</c:v>
                </c:pt>
                <c:pt idx="1281">
                  <c:v>-0.36317000000000038</c:v>
                </c:pt>
                <c:pt idx="1282">
                  <c:v>-0.36304000000000008</c:v>
                </c:pt>
                <c:pt idx="1283">
                  <c:v>-0.36259000000000002</c:v>
                </c:pt>
                <c:pt idx="1284">
                  <c:v>-0.361591</c:v>
                </c:pt>
                <c:pt idx="1285">
                  <c:v>-0.35818700000000031</c:v>
                </c:pt>
                <c:pt idx="1286">
                  <c:v>-0.35373400000000005</c:v>
                </c:pt>
                <c:pt idx="1287">
                  <c:v>-0.35122500000000001</c:v>
                </c:pt>
                <c:pt idx="1288">
                  <c:v>-0.34331700000000032</c:v>
                </c:pt>
                <c:pt idx="1289">
                  <c:v>-0.34237300000000032</c:v>
                </c:pt>
                <c:pt idx="1290">
                  <c:v>-0.33786100000000352</c:v>
                </c:pt>
                <c:pt idx="1291">
                  <c:v>-0.33712400000000403</c:v>
                </c:pt>
                <c:pt idx="1292">
                  <c:v>-0.33138400000000612</c:v>
                </c:pt>
                <c:pt idx="1293">
                  <c:v>-0.33096400000000403</c:v>
                </c:pt>
                <c:pt idx="1294">
                  <c:v>-0.32834900000000272</c:v>
                </c:pt>
                <c:pt idx="1295">
                  <c:v>-0.32774200000000031</c:v>
                </c:pt>
                <c:pt idx="1296">
                  <c:v>-0.32749600000000306</c:v>
                </c:pt>
                <c:pt idx="1297">
                  <c:v>-0.327295</c:v>
                </c:pt>
                <c:pt idx="1298">
                  <c:v>-0.32600500000000032</c:v>
                </c:pt>
                <c:pt idx="1299">
                  <c:v>-0.32437500000000352</c:v>
                </c:pt>
                <c:pt idx="1300">
                  <c:v>-0.32346600000000403</c:v>
                </c:pt>
                <c:pt idx="1301">
                  <c:v>-0.31966300000000031</c:v>
                </c:pt>
                <c:pt idx="1302">
                  <c:v>-0.31879200000000002</c:v>
                </c:pt>
                <c:pt idx="1303">
                  <c:v>-0.31461100000000031</c:v>
                </c:pt>
                <c:pt idx="1304">
                  <c:v>-0.30984200000000306</c:v>
                </c:pt>
                <c:pt idx="1305">
                  <c:v>-0.30976100000000001</c:v>
                </c:pt>
                <c:pt idx="1306">
                  <c:v>-0.30717300000000008</c:v>
                </c:pt>
                <c:pt idx="1307">
                  <c:v>-0.305091</c:v>
                </c:pt>
                <c:pt idx="1308">
                  <c:v>-0.30450100000000002</c:v>
                </c:pt>
                <c:pt idx="1309">
                  <c:v>-0.302902000000003</c:v>
                </c:pt>
                <c:pt idx="1310">
                  <c:v>-0.30167200000000038</c:v>
                </c:pt>
                <c:pt idx="1311">
                  <c:v>-0.29680500000000032</c:v>
                </c:pt>
                <c:pt idx="1312">
                  <c:v>-0.29479300000000003</c:v>
                </c:pt>
                <c:pt idx="1313">
                  <c:v>-0.29313500000000003</c:v>
                </c:pt>
                <c:pt idx="1314">
                  <c:v>-0.29269600000000001</c:v>
                </c:pt>
                <c:pt idx="1315">
                  <c:v>-0.29197400000000306</c:v>
                </c:pt>
                <c:pt idx="1316">
                  <c:v>-0.29139800000000032</c:v>
                </c:pt>
                <c:pt idx="1317">
                  <c:v>-0.29130000000000283</c:v>
                </c:pt>
                <c:pt idx="1318">
                  <c:v>-0.28501600000000032</c:v>
                </c:pt>
                <c:pt idx="1319">
                  <c:v>-0.28253</c:v>
                </c:pt>
                <c:pt idx="1320">
                  <c:v>-0.27869900000000003</c:v>
                </c:pt>
                <c:pt idx="1321">
                  <c:v>-0.27494500000000011</c:v>
                </c:pt>
                <c:pt idx="1322">
                  <c:v>-0.27444000000000002</c:v>
                </c:pt>
                <c:pt idx="1323">
                  <c:v>-0.27185000000000031</c:v>
                </c:pt>
                <c:pt idx="1324">
                  <c:v>-0.26992700000000008</c:v>
                </c:pt>
                <c:pt idx="1325">
                  <c:v>-0.264405</c:v>
                </c:pt>
                <c:pt idx="1326">
                  <c:v>-0.2613990000000001</c:v>
                </c:pt>
                <c:pt idx="1327">
                  <c:v>-0.25314299999999995</c:v>
                </c:pt>
                <c:pt idx="1328">
                  <c:v>-0.24465799999999999</c:v>
                </c:pt>
                <c:pt idx="1329">
                  <c:v>-0.24092700000000145</c:v>
                </c:pt>
                <c:pt idx="1330">
                  <c:v>-0.24021100000000162</c:v>
                </c:pt>
                <c:pt idx="1331">
                  <c:v>-0.2326</c:v>
                </c:pt>
                <c:pt idx="1332">
                  <c:v>-0.23239899999999999</c:v>
                </c:pt>
                <c:pt idx="1333">
                  <c:v>-0.22841300000000159</c:v>
                </c:pt>
                <c:pt idx="1334">
                  <c:v>-0.22416800000000001</c:v>
                </c:pt>
                <c:pt idx="1335">
                  <c:v>-0.223382</c:v>
                </c:pt>
                <c:pt idx="1336">
                  <c:v>-0.21613399999999999</c:v>
                </c:pt>
                <c:pt idx="1337">
                  <c:v>-0.21074600000000224</c:v>
                </c:pt>
                <c:pt idx="1338">
                  <c:v>-0.21027000000000001</c:v>
                </c:pt>
                <c:pt idx="1339">
                  <c:v>-0.208675</c:v>
                </c:pt>
                <c:pt idx="1340">
                  <c:v>-0.20286100000000001</c:v>
                </c:pt>
                <c:pt idx="1341">
                  <c:v>-0.19414999999999999</c:v>
                </c:pt>
                <c:pt idx="1342">
                  <c:v>-0.19048899999999999</c:v>
                </c:pt>
                <c:pt idx="1343">
                  <c:v>-0.18608000000000041</c:v>
                </c:pt>
                <c:pt idx="1344">
                  <c:v>-0.18264100000000041</c:v>
                </c:pt>
                <c:pt idx="1345">
                  <c:v>-0.17851300000000161</c:v>
                </c:pt>
                <c:pt idx="1346">
                  <c:v>-0.17664400000000041</c:v>
                </c:pt>
                <c:pt idx="1347">
                  <c:v>-0.17454100000000144</c:v>
                </c:pt>
                <c:pt idx="1348">
                  <c:v>-0.17352500000000001</c:v>
                </c:pt>
                <c:pt idx="1349">
                  <c:v>-0.17338700000000001</c:v>
                </c:pt>
                <c:pt idx="1350">
                  <c:v>-0.16143600000000041</c:v>
                </c:pt>
                <c:pt idx="1351">
                  <c:v>-0.16031599999999999</c:v>
                </c:pt>
                <c:pt idx="1352">
                  <c:v>-0.14855599999999999</c:v>
                </c:pt>
                <c:pt idx="1353">
                  <c:v>-0.14690100000000145</c:v>
                </c:pt>
                <c:pt idx="1354">
                  <c:v>-0.142677</c:v>
                </c:pt>
                <c:pt idx="1355">
                  <c:v>-0.13175999999999999</c:v>
                </c:pt>
                <c:pt idx="1356">
                  <c:v>-0.13139200000000001</c:v>
                </c:pt>
                <c:pt idx="1357">
                  <c:v>-0.116679</c:v>
                </c:pt>
                <c:pt idx="1358">
                  <c:v>-0.11638999999999902</c:v>
                </c:pt>
                <c:pt idx="1359">
                  <c:v>-0.11613900000000002</c:v>
                </c:pt>
                <c:pt idx="1360">
                  <c:v>-0.112855</c:v>
                </c:pt>
                <c:pt idx="1361">
                  <c:v>-0.10711900000000002</c:v>
                </c:pt>
                <c:pt idx="1362">
                  <c:v>-0.105977</c:v>
                </c:pt>
                <c:pt idx="1363">
                  <c:v>-9.5240000000000005E-2</c:v>
                </c:pt>
                <c:pt idx="1364">
                  <c:v>-9.4965000000000743E-2</c:v>
                </c:pt>
                <c:pt idx="1365">
                  <c:v>-9.3855000000001521E-2</c:v>
                </c:pt>
                <c:pt idx="1366">
                  <c:v>-9.0888000000000024E-2</c:v>
                </c:pt>
                <c:pt idx="1367">
                  <c:v>-8.8820000000001162E-2</c:v>
                </c:pt>
                <c:pt idx="1368">
                  <c:v>-7.9607000000000039E-2</c:v>
                </c:pt>
                <c:pt idx="1369">
                  <c:v>-7.6113000000000014E-2</c:v>
                </c:pt>
                <c:pt idx="1370">
                  <c:v>-7.3761999999999994E-2</c:v>
                </c:pt>
                <c:pt idx="1371">
                  <c:v>-6.5990999999999994E-2</c:v>
                </c:pt>
                <c:pt idx="1372">
                  <c:v>-6.5923999999999996E-2</c:v>
                </c:pt>
                <c:pt idx="1373">
                  <c:v>-5.7425999999999998E-2</c:v>
                </c:pt>
                <c:pt idx="1374">
                  <c:v>-5.6957000000000001E-2</c:v>
                </c:pt>
                <c:pt idx="1375">
                  <c:v>-5.4646000000000014E-2</c:v>
                </c:pt>
                <c:pt idx="1376">
                  <c:v>-5.3679999999999985E-2</c:v>
                </c:pt>
                <c:pt idx="1377">
                  <c:v>-5.1015000000000012E-2</c:v>
                </c:pt>
                <c:pt idx="1378">
                  <c:v>-3.9215000000000041E-2</c:v>
                </c:pt>
                <c:pt idx="1379">
                  <c:v>-3.4313999999999997E-2</c:v>
                </c:pt>
                <c:pt idx="1380">
                  <c:v>-3.0840000000000051E-2</c:v>
                </c:pt>
                <c:pt idx="1381">
                  <c:v>-2.2169999999999999E-2</c:v>
                </c:pt>
                <c:pt idx="1382">
                  <c:v>-1.8214999999999999E-2</c:v>
                </c:pt>
                <c:pt idx="1383">
                  <c:v>-1.5278999999999996E-2</c:v>
                </c:pt>
                <c:pt idx="1384">
                  <c:v>-9.4210000000000006E-3</c:v>
                </c:pt>
                <c:pt idx="1385">
                  <c:v>-8.4790000000000247E-3</c:v>
                </c:pt>
                <c:pt idx="1386">
                  <c:v>-5.379000000000066E-3</c:v>
                </c:pt>
                <c:pt idx="1387">
                  <c:v>2.4800000000000052E-3</c:v>
                </c:pt>
                <c:pt idx="1388">
                  <c:v>3.9350000000000001E-3</c:v>
                </c:pt>
                <c:pt idx="1389">
                  <c:v>1.3698999999999998E-2</c:v>
                </c:pt>
                <c:pt idx="1390">
                  <c:v>1.6293999999999999E-2</c:v>
                </c:pt>
                <c:pt idx="1391">
                  <c:v>2.1538999999999999E-2</c:v>
                </c:pt>
                <c:pt idx="1392">
                  <c:v>3.3101999999999999E-2</c:v>
                </c:pt>
                <c:pt idx="1393">
                  <c:v>3.9009000000000002E-2</c:v>
                </c:pt>
                <c:pt idx="1394">
                  <c:v>4.1236000000000002E-2</c:v>
                </c:pt>
                <c:pt idx="1395">
                  <c:v>5.3329000000000001E-2</c:v>
                </c:pt>
                <c:pt idx="1396">
                  <c:v>5.6899000000000012E-2</c:v>
                </c:pt>
                <c:pt idx="1397">
                  <c:v>5.7184000000000013E-2</c:v>
                </c:pt>
                <c:pt idx="1398">
                  <c:v>5.9844000000000022E-2</c:v>
                </c:pt>
                <c:pt idx="1399">
                  <c:v>6.1715000000000013E-2</c:v>
                </c:pt>
                <c:pt idx="1400">
                  <c:v>7.4648000000000006E-2</c:v>
                </c:pt>
                <c:pt idx="1401">
                  <c:v>7.8329999999999997E-2</c:v>
                </c:pt>
                <c:pt idx="1402">
                  <c:v>8.9178000000000021E-2</c:v>
                </c:pt>
                <c:pt idx="1403">
                  <c:v>8.9411000000000018E-2</c:v>
                </c:pt>
                <c:pt idx="1404">
                  <c:v>9.7225000000000006E-2</c:v>
                </c:pt>
                <c:pt idx="1405">
                  <c:v>0.10205400000000002</c:v>
                </c:pt>
                <c:pt idx="1406">
                  <c:v>0.12428000000000022</c:v>
                </c:pt>
                <c:pt idx="1407">
                  <c:v>0.12465000000000002</c:v>
                </c:pt>
                <c:pt idx="1408">
                  <c:v>0.12839200000000001</c:v>
                </c:pt>
                <c:pt idx="1409">
                  <c:v>0.13286600000000001</c:v>
                </c:pt>
                <c:pt idx="1410">
                  <c:v>0.132877</c:v>
                </c:pt>
                <c:pt idx="1411">
                  <c:v>0.14031800000000041</c:v>
                </c:pt>
                <c:pt idx="1412">
                  <c:v>0.14132500000000001</c:v>
                </c:pt>
                <c:pt idx="1413">
                  <c:v>0.14378600000000041</c:v>
                </c:pt>
                <c:pt idx="1414">
                  <c:v>0.15248000000000153</c:v>
                </c:pt>
                <c:pt idx="1415">
                  <c:v>0.15846800000000247</c:v>
                </c:pt>
                <c:pt idx="1416">
                  <c:v>0.16281000000000001</c:v>
                </c:pt>
                <c:pt idx="1417">
                  <c:v>0.16546100000000041</c:v>
                </c:pt>
                <c:pt idx="1418">
                  <c:v>0.17922800000000041</c:v>
                </c:pt>
                <c:pt idx="1419">
                  <c:v>0.18673200000000162</c:v>
                </c:pt>
                <c:pt idx="1420">
                  <c:v>0.21746600000000224</c:v>
                </c:pt>
                <c:pt idx="1421">
                  <c:v>0.22497500000000001</c:v>
                </c:pt>
                <c:pt idx="1422">
                  <c:v>0.23091500000000162</c:v>
                </c:pt>
                <c:pt idx="1423">
                  <c:v>0.23197100000000001</c:v>
                </c:pt>
                <c:pt idx="1424">
                  <c:v>0.24049400000000193</c:v>
                </c:pt>
                <c:pt idx="1425">
                  <c:v>0.26002900000000001</c:v>
                </c:pt>
                <c:pt idx="1426">
                  <c:v>0.26294800000000002</c:v>
                </c:pt>
                <c:pt idx="1427">
                  <c:v>0.263546</c:v>
                </c:pt>
                <c:pt idx="1428">
                  <c:v>0.268322000000003</c:v>
                </c:pt>
                <c:pt idx="1429">
                  <c:v>0.26875099999999996</c:v>
                </c:pt>
                <c:pt idx="1430">
                  <c:v>0.26903900000000003</c:v>
                </c:pt>
                <c:pt idx="1431">
                  <c:v>0.27071300000000004</c:v>
                </c:pt>
                <c:pt idx="1432">
                  <c:v>0.2716610000000001</c:v>
                </c:pt>
                <c:pt idx="1433">
                  <c:v>0.28834500000000002</c:v>
                </c:pt>
                <c:pt idx="1434">
                  <c:v>0.2937530000000001</c:v>
                </c:pt>
                <c:pt idx="1435">
                  <c:v>0.299705</c:v>
                </c:pt>
                <c:pt idx="1436">
                  <c:v>0.31084500000000032</c:v>
                </c:pt>
                <c:pt idx="1437">
                  <c:v>0.31310900000000008</c:v>
                </c:pt>
                <c:pt idx="1438">
                  <c:v>0.31453600000000032</c:v>
                </c:pt>
                <c:pt idx="1439">
                  <c:v>0.33042000000000493</c:v>
                </c:pt>
                <c:pt idx="1440">
                  <c:v>0.344636</c:v>
                </c:pt>
                <c:pt idx="1441">
                  <c:v>0.35435200000000272</c:v>
                </c:pt>
                <c:pt idx="1442">
                  <c:v>0.36228500000000002</c:v>
                </c:pt>
                <c:pt idx="1443">
                  <c:v>0.36635000000000306</c:v>
                </c:pt>
                <c:pt idx="1444">
                  <c:v>0.36871100000000001</c:v>
                </c:pt>
                <c:pt idx="1445">
                  <c:v>0.37027300000000002</c:v>
                </c:pt>
                <c:pt idx="1446">
                  <c:v>0.37462500000000032</c:v>
                </c:pt>
                <c:pt idx="1447">
                  <c:v>0.37474400000000002</c:v>
                </c:pt>
                <c:pt idx="1448">
                  <c:v>0.38114300000000001</c:v>
                </c:pt>
                <c:pt idx="1449">
                  <c:v>0.38210200000000138</c:v>
                </c:pt>
                <c:pt idx="1450">
                  <c:v>0.39242400000000494</c:v>
                </c:pt>
                <c:pt idx="1451">
                  <c:v>0.41399800000000031</c:v>
                </c:pt>
                <c:pt idx="1452">
                  <c:v>0.41593400000000008</c:v>
                </c:pt>
                <c:pt idx="1453">
                  <c:v>0.41612600000000038</c:v>
                </c:pt>
                <c:pt idx="1454">
                  <c:v>0.43079300000000004</c:v>
                </c:pt>
                <c:pt idx="1455">
                  <c:v>0.43505800000000272</c:v>
                </c:pt>
                <c:pt idx="1456">
                  <c:v>0.43927900000000031</c:v>
                </c:pt>
                <c:pt idx="1457">
                  <c:v>0.43999800000000272</c:v>
                </c:pt>
                <c:pt idx="1458">
                  <c:v>0.46742100000000031</c:v>
                </c:pt>
                <c:pt idx="1459">
                  <c:v>0.48256100000000002</c:v>
                </c:pt>
                <c:pt idx="1460">
                  <c:v>0.48515900000000001</c:v>
                </c:pt>
                <c:pt idx="1461">
                  <c:v>0.48940200000000283</c:v>
                </c:pt>
                <c:pt idx="1462">
                  <c:v>0.50805100000000003</c:v>
                </c:pt>
                <c:pt idx="1463">
                  <c:v>0.51453599999999455</c:v>
                </c:pt>
                <c:pt idx="1464">
                  <c:v>0.52081699999999387</c:v>
                </c:pt>
                <c:pt idx="1465">
                  <c:v>0.54255299999999296</c:v>
                </c:pt>
                <c:pt idx="1466">
                  <c:v>0.54927099999999951</c:v>
                </c:pt>
                <c:pt idx="1467">
                  <c:v>0.56133999999999951</c:v>
                </c:pt>
                <c:pt idx="1468">
                  <c:v>0.56223800000000002</c:v>
                </c:pt>
                <c:pt idx="1469">
                  <c:v>0.57722200000000001</c:v>
                </c:pt>
                <c:pt idx="1470">
                  <c:v>0.59699100000000005</c:v>
                </c:pt>
                <c:pt idx="1471">
                  <c:v>0.59981699999999205</c:v>
                </c:pt>
                <c:pt idx="1472">
                  <c:v>0.61009000000000613</c:v>
                </c:pt>
                <c:pt idx="1473">
                  <c:v>0.61351299999999387</c:v>
                </c:pt>
                <c:pt idx="1474">
                  <c:v>0.61969200000000613</c:v>
                </c:pt>
                <c:pt idx="1475">
                  <c:v>0.621340000000006</c:v>
                </c:pt>
                <c:pt idx="1476">
                  <c:v>0.62864000000000975</c:v>
                </c:pt>
                <c:pt idx="1477">
                  <c:v>0.63199200000000544</c:v>
                </c:pt>
                <c:pt idx="1478">
                  <c:v>0.65472400000000963</c:v>
                </c:pt>
                <c:pt idx="1479">
                  <c:v>0.66263500000000974</c:v>
                </c:pt>
                <c:pt idx="1480">
                  <c:v>0.67216500000000612</c:v>
                </c:pt>
                <c:pt idx="1481">
                  <c:v>0.67766200000000065</c:v>
                </c:pt>
                <c:pt idx="1482">
                  <c:v>0.68096599999999996</c:v>
                </c:pt>
                <c:pt idx="1483">
                  <c:v>0.69935999999999998</c:v>
                </c:pt>
                <c:pt idx="1484">
                  <c:v>0.70868600000000004</c:v>
                </c:pt>
                <c:pt idx="1485">
                  <c:v>0.71806999999999999</c:v>
                </c:pt>
                <c:pt idx="1486">
                  <c:v>0.71994800000000703</c:v>
                </c:pt>
                <c:pt idx="1487">
                  <c:v>0.721966</c:v>
                </c:pt>
                <c:pt idx="1488">
                  <c:v>0.74862400000000806</c:v>
                </c:pt>
                <c:pt idx="1489">
                  <c:v>0.76434000000000613</c:v>
                </c:pt>
                <c:pt idx="1490">
                  <c:v>0.765351000000006</c:v>
                </c:pt>
                <c:pt idx="1491">
                  <c:v>0.77555099999999999</c:v>
                </c:pt>
                <c:pt idx="1492">
                  <c:v>0.78153199999999956</c:v>
                </c:pt>
                <c:pt idx="1493">
                  <c:v>0.78717400000000004</c:v>
                </c:pt>
                <c:pt idx="1494">
                  <c:v>0.79136599999999957</c:v>
                </c:pt>
                <c:pt idx="1495">
                  <c:v>0.79867699999999997</c:v>
                </c:pt>
                <c:pt idx="1496">
                  <c:v>0.79952800000000002</c:v>
                </c:pt>
                <c:pt idx="1497">
                  <c:v>0.80215199999999998</c:v>
                </c:pt>
                <c:pt idx="1498">
                  <c:v>0.80913000000000002</c:v>
                </c:pt>
                <c:pt idx="1499">
                  <c:v>0.82463399999999998</c:v>
                </c:pt>
                <c:pt idx="1500">
                  <c:v>0.82686300000000001</c:v>
                </c:pt>
                <c:pt idx="1501">
                  <c:v>0.83970800000000612</c:v>
                </c:pt>
                <c:pt idx="1502">
                  <c:v>0.84249600000000002</c:v>
                </c:pt>
                <c:pt idx="1503">
                  <c:v>0.85110000000000063</c:v>
                </c:pt>
                <c:pt idx="1504">
                  <c:v>0.85213000000000005</c:v>
                </c:pt>
                <c:pt idx="1505">
                  <c:v>0.85220200000000002</c:v>
                </c:pt>
                <c:pt idx="1506">
                  <c:v>0.85392500000000704</c:v>
                </c:pt>
                <c:pt idx="1507">
                  <c:v>0.86290900000000703</c:v>
                </c:pt>
                <c:pt idx="1508">
                  <c:v>0.87692400000000703</c:v>
                </c:pt>
                <c:pt idx="1509">
                  <c:v>0.87889700000000703</c:v>
                </c:pt>
                <c:pt idx="1510">
                  <c:v>0.87969600000000703</c:v>
                </c:pt>
                <c:pt idx="1511">
                  <c:v>0.88136099999999296</c:v>
                </c:pt>
                <c:pt idx="1512">
                  <c:v>0.89433699999999205</c:v>
                </c:pt>
                <c:pt idx="1513">
                  <c:v>0.89597899999999997</c:v>
                </c:pt>
                <c:pt idx="1514">
                  <c:v>0.89647299999999341</c:v>
                </c:pt>
                <c:pt idx="1515">
                  <c:v>0.91152999999999951</c:v>
                </c:pt>
                <c:pt idx="1516">
                  <c:v>0.91535</c:v>
                </c:pt>
                <c:pt idx="1517">
                  <c:v>0.9263439999999995</c:v>
                </c:pt>
                <c:pt idx="1518">
                  <c:v>0.92878300000000003</c:v>
                </c:pt>
                <c:pt idx="1519">
                  <c:v>0.94625599999999999</c:v>
                </c:pt>
                <c:pt idx="1520">
                  <c:v>0.96495299999999951</c:v>
                </c:pt>
                <c:pt idx="1521">
                  <c:v>0.99665499999999996</c:v>
                </c:pt>
                <c:pt idx="1522">
                  <c:v>1.0015799999999877</c:v>
                </c:pt>
                <c:pt idx="1523">
                  <c:v>1.00681</c:v>
                </c:pt>
                <c:pt idx="1524">
                  <c:v>1.01678</c:v>
                </c:pt>
                <c:pt idx="1525">
                  <c:v>1.01925</c:v>
                </c:pt>
                <c:pt idx="1526">
                  <c:v>1.0860399999999999</c:v>
                </c:pt>
                <c:pt idx="1527">
                  <c:v>1.0982400000000001</c:v>
                </c:pt>
                <c:pt idx="1528">
                  <c:v>1.13158</c:v>
                </c:pt>
                <c:pt idx="1529">
                  <c:v>1.14178</c:v>
                </c:pt>
                <c:pt idx="1530">
                  <c:v>1.1815199999999999</c:v>
                </c:pt>
                <c:pt idx="1531">
                  <c:v>1.1875199999999999</c:v>
                </c:pt>
                <c:pt idx="1532">
                  <c:v>1.2867</c:v>
                </c:pt>
                <c:pt idx="1533">
                  <c:v>1.67486</c:v>
                </c:pt>
                <c:pt idx="1534">
                  <c:v>2.1271499999999999</c:v>
                </c:pt>
              </c:numCache>
            </c:numRef>
          </c:xVal>
          <c:yVal>
            <c:numRef>
              <c:f>data_Mexico!$H$2:$H$1600</c:f>
              <c:numCache>
                <c:formatCode>General</c:formatCode>
                <c:ptCount val="1599"/>
                <c:pt idx="88">
                  <c:v>375.1653</c:v>
                </c:pt>
                <c:pt idx="89">
                  <c:v>375.41929999999923</c:v>
                </c:pt>
                <c:pt idx="90">
                  <c:v>376.24869999999999</c:v>
                </c:pt>
                <c:pt idx="91">
                  <c:v>376.69799999999969</c:v>
                </c:pt>
                <c:pt idx="92">
                  <c:v>376.69839999999863</c:v>
                </c:pt>
                <c:pt idx="93">
                  <c:v>376.84230000000002</c:v>
                </c:pt>
                <c:pt idx="94">
                  <c:v>376.92759999999669</c:v>
                </c:pt>
                <c:pt idx="95">
                  <c:v>377.25940000000008</c:v>
                </c:pt>
                <c:pt idx="96">
                  <c:v>377.29709999999869</c:v>
                </c:pt>
                <c:pt idx="97">
                  <c:v>377.39869999999894</c:v>
                </c:pt>
                <c:pt idx="98">
                  <c:v>377.46769999999964</c:v>
                </c:pt>
                <c:pt idx="99">
                  <c:v>378.04239999999999</c:v>
                </c:pt>
                <c:pt idx="100">
                  <c:v>378.05980000000238</c:v>
                </c:pt>
                <c:pt idx="101">
                  <c:v>378.15219999999999</c:v>
                </c:pt>
                <c:pt idx="102">
                  <c:v>378.43400000000003</c:v>
                </c:pt>
                <c:pt idx="103">
                  <c:v>378.77309999999869</c:v>
                </c:pt>
                <c:pt idx="104">
                  <c:v>378.80200000000002</c:v>
                </c:pt>
                <c:pt idx="105">
                  <c:v>378.83339999999669</c:v>
                </c:pt>
                <c:pt idx="106">
                  <c:v>378.95619999999616</c:v>
                </c:pt>
                <c:pt idx="107">
                  <c:v>378.98849999999823</c:v>
                </c:pt>
                <c:pt idx="108">
                  <c:v>379.40879999999669</c:v>
                </c:pt>
                <c:pt idx="109">
                  <c:v>379.50470000000001</c:v>
                </c:pt>
                <c:pt idx="110">
                  <c:v>379.54559999999969</c:v>
                </c:pt>
                <c:pt idx="111">
                  <c:v>379.65640000000002</c:v>
                </c:pt>
                <c:pt idx="112">
                  <c:v>379.75819999999823</c:v>
                </c:pt>
                <c:pt idx="113">
                  <c:v>380.19839999999863</c:v>
                </c:pt>
                <c:pt idx="114">
                  <c:v>380.43219999999616</c:v>
                </c:pt>
                <c:pt idx="115">
                  <c:v>380.46559999999869</c:v>
                </c:pt>
                <c:pt idx="116">
                  <c:v>380.48989999999969</c:v>
                </c:pt>
                <c:pt idx="117">
                  <c:v>380.57849999999894</c:v>
                </c:pt>
                <c:pt idx="118">
                  <c:v>380.65300000000002</c:v>
                </c:pt>
                <c:pt idx="119">
                  <c:v>380.80149999999969</c:v>
                </c:pt>
                <c:pt idx="120">
                  <c:v>380.96009999999899</c:v>
                </c:pt>
                <c:pt idx="121">
                  <c:v>381.05809999999963</c:v>
                </c:pt>
                <c:pt idx="122">
                  <c:v>381.0609</c:v>
                </c:pt>
                <c:pt idx="123">
                  <c:v>381.15000000000032</c:v>
                </c:pt>
                <c:pt idx="124">
                  <c:v>381.28109999999663</c:v>
                </c:pt>
                <c:pt idx="125">
                  <c:v>381.601</c:v>
                </c:pt>
                <c:pt idx="126">
                  <c:v>381.61579999999969</c:v>
                </c:pt>
                <c:pt idx="127">
                  <c:v>381.62950000000001</c:v>
                </c:pt>
                <c:pt idx="128">
                  <c:v>382.05099999999999</c:v>
                </c:pt>
                <c:pt idx="129">
                  <c:v>382.13309999999899</c:v>
                </c:pt>
                <c:pt idx="130">
                  <c:v>382.16750000000002</c:v>
                </c:pt>
                <c:pt idx="131">
                  <c:v>382.26799999999969</c:v>
                </c:pt>
                <c:pt idx="132">
                  <c:v>382.48159999999575</c:v>
                </c:pt>
                <c:pt idx="133">
                  <c:v>382.54840000000002</c:v>
                </c:pt>
                <c:pt idx="134">
                  <c:v>382.86509999999993</c:v>
                </c:pt>
                <c:pt idx="135">
                  <c:v>382.9049</c:v>
                </c:pt>
                <c:pt idx="136">
                  <c:v>382.96549999999894</c:v>
                </c:pt>
                <c:pt idx="137">
                  <c:v>383.09639999999575</c:v>
                </c:pt>
                <c:pt idx="138">
                  <c:v>383.13200000000001</c:v>
                </c:pt>
                <c:pt idx="139">
                  <c:v>383.15280000000382</c:v>
                </c:pt>
                <c:pt idx="140">
                  <c:v>383.49439999999669</c:v>
                </c:pt>
                <c:pt idx="141">
                  <c:v>383.60219999999993</c:v>
                </c:pt>
                <c:pt idx="142">
                  <c:v>383.7199</c:v>
                </c:pt>
                <c:pt idx="143">
                  <c:v>384.28689999999864</c:v>
                </c:pt>
                <c:pt idx="144">
                  <c:v>384.3322</c:v>
                </c:pt>
                <c:pt idx="145">
                  <c:v>384.3802</c:v>
                </c:pt>
                <c:pt idx="146">
                  <c:v>384.41109999999634</c:v>
                </c:pt>
                <c:pt idx="147">
                  <c:v>384.54559999999969</c:v>
                </c:pt>
                <c:pt idx="148">
                  <c:v>384.58640000000003</c:v>
                </c:pt>
                <c:pt idx="149">
                  <c:v>384.69990000000001</c:v>
                </c:pt>
                <c:pt idx="150">
                  <c:v>384.74619999999823</c:v>
                </c:pt>
                <c:pt idx="151">
                  <c:v>385.02229999999969</c:v>
                </c:pt>
                <c:pt idx="152">
                  <c:v>385.5582</c:v>
                </c:pt>
                <c:pt idx="153">
                  <c:v>385.76179999999869</c:v>
                </c:pt>
                <c:pt idx="154">
                  <c:v>385.76209999999969</c:v>
                </c:pt>
                <c:pt idx="155">
                  <c:v>386.00470000000001</c:v>
                </c:pt>
                <c:pt idx="156">
                  <c:v>386.17579999999964</c:v>
                </c:pt>
                <c:pt idx="157">
                  <c:v>386.24619999999823</c:v>
                </c:pt>
                <c:pt idx="158">
                  <c:v>386.29059999999669</c:v>
                </c:pt>
                <c:pt idx="159">
                  <c:v>386.47909999999899</c:v>
                </c:pt>
                <c:pt idx="160">
                  <c:v>386.54059999999993</c:v>
                </c:pt>
                <c:pt idx="161">
                  <c:v>386.84920000000238</c:v>
                </c:pt>
                <c:pt idx="162">
                  <c:v>386.92099999999863</c:v>
                </c:pt>
                <c:pt idx="163">
                  <c:v>386.9710999999964</c:v>
                </c:pt>
                <c:pt idx="164">
                  <c:v>386.98099999999869</c:v>
                </c:pt>
                <c:pt idx="165">
                  <c:v>387.01749999999993</c:v>
                </c:pt>
                <c:pt idx="166">
                  <c:v>387.07839999999823</c:v>
                </c:pt>
                <c:pt idx="167">
                  <c:v>387.27499999999969</c:v>
                </c:pt>
                <c:pt idx="168">
                  <c:v>387.30250000000001</c:v>
                </c:pt>
                <c:pt idx="169">
                  <c:v>387.51689999999923</c:v>
                </c:pt>
                <c:pt idx="170">
                  <c:v>387.54770000000002</c:v>
                </c:pt>
                <c:pt idx="171">
                  <c:v>387.61559999999969</c:v>
                </c:pt>
                <c:pt idx="172">
                  <c:v>387.85169999999999</c:v>
                </c:pt>
                <c:pt idx="173">
                  <c:v>388.25979999999993</c:v>
                </c:pt>
                <c:pt idx="174">
                  <c:v>388.2645</c:v>
                </c:pt>
                <c:pt idx="175">
                  <c:v>388.31470000000002</c:v>
                </c:pt>
                <c:pt idx="176">
                  <c:v>388.43799999999823</c:v>
                </c:pt>
                <c:pt idx="177">
                  <c:v>388.58109999999863</c:v>
                </c:pt>
                <c:pt idx="178">
                  <c:v>388.6207</c:v>
                </c:pt>
                <c:pt idx="179">
                  <c:v>388.65089999999998</c:v>
                </c:pt>
                <c:pt idx="180">
                  <c:v>388.65559999999999</c:v>
                </c:pt>
                <c:pt idx="181">
                  <c:v>388.97509999999869</c:v>
                </c:pt>
                <c:pt idx="182">
                  <c:v>389.1789</c:v>
                </c:pt>
                <c:pt idx="183">
                  <c:v>389.34480000000411</c:v>
                </c:pt>
                <c:pt idx="184">
                  <c:v>389.42970000000003</c:v>
                </c:pt>
                <c:pt idx="185">
                  <c:v>390.18790000000001</c:v>
                </c:pt>
                <c:pt idx="186">
                  <c:v>390.32049999999964</c:v>
                </c:pt>
                <c:pt idx="187">
                  <c:v>390.4409</c:v>
                </c:pt>
                <c:pt idx="188">
                  <c:v>390.48829999999663</c:v>
                </c:pt>
                <c:pt idx="189">
                  <c:v>390.78919999999869</c:v>
                </c:pt>
                <c:pt idx="190">
                  <c:v>390.80309999999969</c:v>
                </c:pt>
                <c:pt idx="191">
                  <c:v>390.81229999999999</c:v>
                </c:pt>
                <c:pt idx="192">
                  <c:v>390.82009999999963</c:v>
                </c:pt>
                <c:pt idx="193">
                  <c:v>390.90460000000002</c:v>
                </c:pt>
                <c:pt idx="194">
                  <c:v>391.09739999999869</c:v>
                </c:pt>
                <c:pt idx="195">
                  <c:v>391.37279999999993</c:v>
                </c:pt>
                <c:pt idx="196">
                  <c:v>391.42869999999863</c:v>
                </c:pt>
                <c:pt idx="197">
                  <c:v>391.48399999999663</c:v>
                </c:pt>
                <c:pt idx="198">
                  <c:v>391.5204</c:v>
                </c:pt>
                <c:pt idx="199">
                  <c:v>391.54989999999998</c:v>
                </c:pt>
                <c:pt idx="200">
                  <c:v>391.9864999999964</c:v>
                </c:pt>
                <c:pt idx="201">
                  <c:v>392.1925</c:v>
                </c:pt>
                <c:pt idx="202">
                  <c:v>392.29939999999863</c:v>
                </c:pt>
                <c:pt idx="203">
                  <c:v>392.38189999999969</c:v>
                </c:pt>
                <c:pt idx="204">
                  <c:v>392.4425</c:v>
                </c:pt>
                <c:pt idx="205">
                  <c:v>392.44720000000001</c:v>
                </c:pt>
                <c:pt idx="206">
                  <c:v>392.58009999999899</c:v>
                </c:pt>
                <c:pt idx="207">
                  <c:v>392.58260000000001</c:v>
                </c:pt>
                <c:pt idx="208">
                  <c:v>392.61540000000002</c:v>
                </c:pt>
                <c:pt idx="209">
                  <c:v>392.65080000000336</c:v>
                </c:pt>
                <c:pt idx="210">
                  <c:v>392.67079999999999</c:v>
                </c:pt>
                <c:pt idx="211">
                  <c:v>392.7441</c:v>
                </c:pt>
                <c:pt idx="212">
                  <c:v>392.79889999999864</c:v>
                </c:pt>
                <c:pt idx="213">
                  <c:v>392.8852</c:v>
                </c:pt>
                <c:pt idx="214">
                  <c:v>392.89409999999964</c:v>
                </c:pt>
                <c:pt idx="215">
                  <c:v>392.99669999999634</c:v>
                </c:pt>
                <c:pt idx="216">
                  <c:v>393.05470000000008</c:v>
                </c:pt>
                <c:pt idx="217">
                  <c:v>393.12459999999999</c:v>
                </c:pt>
                <c:pt idx="218">
                  <c:v>393.29729999999893</c:v>
                </c:pt>
                <c:pt idx="219">
                  <c:v>393.32569999999993</c:v>
                </c:pt>
                <c:pt idx="220">
                  <c:v>393.32569999999993</c:v>
                </c:pt>
                <c:pt idx="221">
                  <c:v>393.34730000000002</c:v>
                </c:pt>
                <c:pt idx="222">
                  <c:v>393.3562</c:v>
                </c:pt>
                <c:pt idx="223">
                  <c:v>393.363</c:v>
                </c:pt>
                <c:pt idx="224">
                  <c:v>393.46819999999616</c:v>
                </c:pt>
                <c:pt idx="225">
                  <c:v>393.53689999999864</c:v>
                </c:pt>
                <c:pt idx="226">
                  <c:v>393.64409999999998</c:v>
                </c:pt>
                <c:pt idx="227">
                  <c:v>393.87309999999923</c:v>
                </c:pt>
                <c:pt idx="228">
                  <c:v>394.00360000000001</c:v>
                </c:pt>
                <c:pt idx="229">
                  <c:v>394.07659999999669</c:v>
                </c:pt>
                <c:pt idx="230">
                  <c:v>394.12809999999899</c:v>
                </c:pt>
                <c:pt idx="231">
                  <c:v>394.17529999999999</c:v>
                </c:pt>
                <c:pt idx="232">
                  <c:v>394.19129999999899</c:v>
                </c:pt>
                <c:pt idx="233">
                  <c:v>394.47049999999899</c:v>
                </c:pt>
                <c:pt idx="234">
                  <c:v>394.57209999999969</c:v>
                </c:pt>
                <c:pt idx="235">
                  <c:v>394.84190000000001</c:v>
                </c:pt>
                <c:pt idx="236">
                  <c:v>394.91399999999823</c:v>
                </c:pt>
                <c:pt idx="237">
                  <c:v>394.97280000000001</c:v>
                </c:pt>
                <c:pt idx="238">
                  <c:v>395.05360000000002</c:v>
                </c:pt>
                <c:pt idx="239">
                  <c:v>395.15440000000353</c:v>
                </c:pt>
                <c:pt idx="240">
                  <c:v>395.29790000000003</c:v>
                </c:pt>
                <c:pt idx="241">
                  <c:v>395.46799999999899</c:v>
                </c:pt>
                <c:pt idx="242">
                  <c:v>395.70760000000001</c:v>
                </c:pt>
                <c:pt idx="243">
                  <c:v>395.81959999999964</c:v>
                </c:pt>
                <c:pt idx="244">
                  <c:v>395.95</c:v>
                </c:pt>
                <c:pt idx="245">
                  <c:v>395.9622</c:v>
                </c:pt>
                <c:pt idx="246">
                  <c:v>396.06220000000002</c:v>
                </c:pt>
                <c:pt idx="247">
                  <c:v>396.09909999999923</c:v>
                </c:pt>
                <c:pt idx="248">
                  <c:v>396.17</c:v>
                </c:pt>
                <c:pt idx="249">
                  <c:v>396.2047</c:v>
                </c:pt>
                <c:pt idx="250">
                  <c:v>396.29859999999599</c:v>
                </c:pt>
                <c:pt idx="251">
                  <c:v>396.3571</c:v>
                </c:pt>
                <c:pt idx="252">
                  <c:v>396.39729999999969</c:v>
                </c:pt>
                <c:pt idx="253">
                  <c:v>396.524</c:v>
                </c:pt>
                <c:pt idx="254">
                  <c:v>396.86599999999999</c:v>
                </c:pt>
                <c:pt idx="255">
                  <c:v>396.92939999999675</c:v>
                </c:pt>
                <c:pt idx="256">
                  <c:v>396.95659999999663</c:v>
                </c:pt>
                <c:pt idx="257">
                  <c:v>396.98399999999663</c:v>
                </c:pt>
                <c:pt idx="258">
                  <c:v>397.04579999999999</c:v>
                </c:pt>
                <c:pt idx="259">
                  <c:v>397.14960000000417</c:v>
                </c:pt>
                <c:pt idx="260">
                  <c:v>397.52869999999899</c:v>
                </c:pt>
                <c:pt idx="261">
                  <c:v>397.72629999999663</c:v>
                </c:pt>
                <c:pt idx="262">
                  <c:v>397.73719999999628</c:v>
                </c:pt>
                <c:pt idx="263">
                  <c:v>397.74740000000008</c:v>
                </c:pt>
                <c:pt idx="264">
                  <c:v>397.79119999999494</c:v>
                </c:pt>
                <c:pt idx="265">
                  <c:v>397.81700000000001</c:v>
                </c:pt>
                <c:pt idx="266">
                  <c:v>397.82799999999969</c:v>
                </c:pt>
                <c:pt idx="267">
                  <c:v>398.03319999999604</c:v>
                </c:pt>
                <c:pt idx="268">
                  <c:v>398.10109999999969</c:v>
                </c:pt>
                <c:pt idx="269">
                  <c:v>398.15960000000376</c:v>
                </c:pt>
                <c:pt idx="270">
                  <c:v>398.25060000000002</c:v>
                </c:pt>
                <c:pt idx="271">
                  <c:v>398.46849999999893</c:v>
                </c:pt>
                <c:pt idx="272">
                  <c:v>398.50209999999993</c:v>
                </c:pt>
                <c:pt idx="273">
                  <c:v>398.72269999999969</c:v>
                </c:pt>
                <c:pt idx="274">
                  <c:v>398.88200000000001</c:v>
                </c:pt>
                <c:pt idx="275">
                  <c:v>398.8845</c:v>
                </c:pt>
                <c:pt idx="276">
                  <c:v>399.0942</c:v>
                </c:pt>
                <c:pt idx="277">
                  <c:v>399.16230000000002</c:v>
                </c:pt>
                <c:pt idx="278">
                  <c:v>399.22649999999823</c:v>
                </c:pt>
                <c:pt idx="279">
                  <c:v>399.27080000000001</c:v>
                </c:pt>
                <c:pt idx="280">
                  <c:v>399.46509999999893</c:v>
                </c:pt>
                <c:pt idx="281">
                  <c:v>399.52379999999869</c:v>
                </c:pt>
                <c:pt idx="282">
                  <c:v>399.53</c:v>
                </c:pt>
                <c:pt idx="283">
                  <c:v>399.53919999999869</c:v>
                </c:pt>
                <c:pt idx="284">
                  <c:v>399.58599999999899</c:v>
                </c:pt>
                <c:pt idx="285">
                  <c:v>399.70240000000001</c:v>
                </c:pt>
                <c:pt idx="286">
                  <c:v>399.83440000000002</c:v>
                </c:pt>
                <c:pt idx="287">
                  <c:v>399.83609999999823</c:v>
                </c:pt>
                <c:pt idx="288">
                  <c:v>399.9359999999964</c:v>
                </c:pt>
                <c:pt idx="289">
                  <c:v>399.94309999999899</c:v>
                </c:pt>
                <c:pt idx="290">
                  <c:v>400.23899999999634</c:v>
                </c:pt>
                <c:pt idx="291">
                  <c:v>400.37520000000001</c:v>
                </c:pt>
                <c:pt idx="292">
                  <c:v>400.47799999999899</c:v>
                </c:pt>
                <c:pt idx="293">
                  <c:v>400.74430000000001</c:v>
                </c:pt>
                <c:pt idx="294">
                  <c:v>400.74650000000003</c:v>
                </c:pt>
                <c:pt idx="295">
                  <c:v>400.84399999999999</c:v>
                </c:pt>
                <c:pt idx="296">
                  <c:v>400.91789999999969</c:v>
                </c:pt>
                <c:pt idx="297">
                  <c:v>400.97159999999616</c:v>
                </c:pt>
                <c:pt idx="298">
                  <c:v>401.09440000000001</c:v>
                </c:pt>
                <c:pt idx="299">
                  <c:v>401.23789999999963</c:v>
                </c:pt>
                <c:pt idx="300">
                  <c:v>401.35129999999964</c:v>
                </c:pt>
                <c:pt idx="301">
                  <c:v>401.37920000000008</c:v>
                </c:pt>
                <c:pt idx="302">
                  <c:v>401.71799999999899</c:v>
                </c:pt>
                <c:pt idx="303">
                  <c:v>401.75959999999969</c:v>
                </c:pt>
                <c:pt idx="304">
                  <c:v>401.8811999999964</c:v>
                </c:pt>
                <c:pt idx="305">
                  <c:v>401.99299999999869</c:v>
                </c:pt>
                <c:pt idx="306">
                  <c:v>402.19659999999863</c:v>
                </c:pt>
                <c:pt idx="307">
                  <c:v>402.22719999999669</c:v>
                </c:pt>
                <c:pt idx="308">
                  <c:v>402.27480000000008</c:v>
                </c:pt>
                <c:pt idx="309">
                  <c:v>402.28489999999999</c:v>
                </c:pt>
                <c:pt idx="310">
                  <c:v>402.30930000000001</c:v>
                </c:pt>
                <c:pt idx="311">
                  <c:v>402.3793</c:v>
                </c:pt>
                <c:pt idx="312">
                  <c:v>402.52940000000001</c:v>
                </c:pt>
                <c:pt idx="313">
                  <c:v>402.62700000000001</c:v>
                </c:pt>
                <c:pt idx="314">
                  <c:v>402.67180000000002</c:v>
                </c:pt>
                <c:pt idx="315">
                  <c:v>402.94690000000003</c:v>
                </c:pt>
                <c:pt idx="316">
                  <c:v>403.02599999999899</c:v>
                </c:pt>
                <c:pt idx="317">
                  <c:v>403.10039999999969</c:v>
                </c:pt>
                <c:pt idx="318">
                  <c:v>403.11959999999999</c:v>
                </c:pt>
                <c:pt idx="319">
                  <c:v>403.37349999999969</c:v>
                </c:pt>
                <c:pt idx="320">
                  <c:v>403.41309999999669</c:v>
                </c:pt>
                <c:pt idx="321">
                  <c:v>403.49039999999604</c:v>
                </c:pt>
                <c:pt idx="322">
                  <c:v>403.5299</c:v>
                </c:pt>
                <c:pt idx="323">
                  <c:v>403.54259999999999</c:v>
                </c:pt>
                <c:pt idx="324">
                  <c:v>403.64249999999998</c:v>
                </c:pt>
                <c:pt idx="325">
                  <c:v>403.99319999999494</c:v>
                </c:pt>
                <c:pt idx="326">
                  <c:v>404.12209999999999</c:v>
                </c:pt>
                <c:pt idx="327">
                  <c:v>404.1703</c:v>
                </c:pt>
                <c:pt idx="328">
                  <c:v>404.18649999999963</c:v>
                </c:pt>
                <c:pt idx="329">
                  <c:v>404.28669999999869</c:v>
                </c:pt>
                <c:pt idx="330">
                  <c:v>404.387</c:v>
                </c:pt>
                <c:pt idx="331">
                  <c:v>404.44529999999969</c:v>
                </c:pt>
                <c:pt idx="332">
                  <c:v>404.49449999999899</c:v>
                </c:pt>
                <c:pt idx="333">
                  <c:v>404.50760000000002</c:v>
                </c:pt>
                <c:pt idx="334">
                  <c:v>404.7799</c:v>
                </c:pt>
                <c:pt idx="335">
                  <c:v>404.85599999999999</c:v>
                </c:pt>
                <c:pt idx="336">
                  <c:v>405.01549999999969</c:v>
                </c:pt>
                <c:pt idx="337">
                  <c:v>405.20479999999969</c:v>
                </c:pt>
                <c:pt idx="338">
                  <c:v>405.33549999999963</c:v>
                </c:pt>
                <c:pt idx="339">
                  <c:v>405.35390000000001</c:v>
                </c:pt>
                <c:pt idx="340">
                  <c:v>405.42889999999869</c:v>
                </c:pt>
                <c:pt idx="341">
                  <c:v>405.53989999999999</c:v>
                </c:pt>
                <c:pt idx="342">
                  <c:v>405.60879999999969</c:v>
                </c:pt>
                <c:pt idx="343">
                  <c:v>405.66480000000388</c:v>
                </c:pt>
                <c:pt idx="344">
                  <c:v>405.78129999999823</c:v>
                </c:pt>
                <c:pt idx="345">
                  <c:v>405.87139999999869</c:v>
                </c:pt>
                <c:pt idx="346">
                  <c:v>405.8947</c:v>
                </c:pt>
                <c:pt idx="347">
                  <c:v>406.09980000000002</c:v>
                </c:pt>
                <c:pt idx="348">
                  <c:v>406.35739999999993</c:v>
                </c:pt>
                <c:pt idx="349">
                  <c:v>406.4042</c:v>
                </c:pt>
                <c:pt idx="350">
                  <c:v>406.48569999999899</c:v>
                </c:pt>
                <c:pt idx="351">
                  <c:v>406.49179999999564</c:v>
                </c:pt>
                <c:pt idx="352">
                  <c:v>406.78440000000001</c:v>
                </c:pt>
                <c:pt idx="353">
                  <c:v>406.80799999999999</c:v>
                </c:pt>
                <c:pt idx="354">
                  <c:v>406.85410000000002</c:v>
                </c:pt>
                <c:pt idx="355">
                  <c:v>406.93249999999864</c:v>
                </c:pt>
                <c:pt idx="356">
                  <c:v>406.98259999999863</c:v>
                </c:pt>
                <c:pt idx="357">
                  <c:v>406.98989999999969</c:v>
                </c:pt>
                <c:pt idx="358">
                  <c:v>407.0034</c:v>
                </c:pt>
                <c:pt idx="359">
                  <c:v>407.06240000000008</c:v>
                </c:pt>
                <c:pt idx="360">
                  <c:v>407.07809999999893</c:v>
                </c:pt>
                <c:pt idx="361">
                  <c:v>407.11840000000001</c:v>
                </c:pt>
                <c:pt idx="362">
                  <c:v>407.13589999999999</c:v>
                </c:pt>
                <c:pt idx="363">
                  <c:v>407.14069999999998</c:v>
                </c:pt>
                <c:pt idx="364">
                  <c:v>407.20519999999863</c:v>
                </c:pt>
                <c:pt idx="365">
                  <c:v>407.22489999999999</c:v>
                </c:pt>
                <c:pt idx="366">
                  <c:v>407.26829999999899</c:v>
                </c:pt>
                <c:pt idx="367">
                  <c:v>407.33210000000003</c:v>
                </c:pt>
                <c:pt idx="368">
                  <c:v>407.34840000000008</c:v>
                </c:pt>
                <c:pt idx="369">
                  <c:v>407.41749999999894</c:v>
                </c:pt>
                <c:pt idx="370">
                  <c:v>407.50149999999923</c:v>
                </c:pt>
                <c:pt idx="371">
                  <c:v>407.51329999999899</c:v>
                </c:pt>
                <c:pt idx="372">
                  <c:v>407.59199999999669</c:v>
                </c:pt>
                <c:pt idx="373">
                  <c:v>407.67430000000002</c:v>
                </c:pt>
                <c:pt idx="374">
                  <c:v>407.78519999999634</c:v>
                </c:pt>
                <c:pt idx="375">
                  <c:v>407.78669999999869</c:v>
                </c:pt>
                <c:pt idx="376">
                  <c:v>407.96119999999587</c:v>
                </c:pt>
                <c:pt idx="377">
                  <c:v>407.96369999999899</c:v>
                </c:pt>
                <c:pt idx="378">
                  <c:v>408.10070000000002</c:v>
                </c:pt>
                <c:pt idx="379">
                  <c:v>408.2002</c:v>
                </c:pt>
                <c:pt idx="380">
                  <c:v>408.23549999999869</c:v>
                </c:pt>
                <c:pt idx="381">
                  <c:v>408.38040000000001</c:v>
                </c:pt>
                <c:pt idx="382">
                  <c:v>408.38129999999899</c:v>
                </c:pt>
                <c:pt idx="383">
                  <c:v>408.42529999999869</c:v>
                </c:pt>
                <c:pt idx="384">
                  <c:v>408.51589999999999</c:v>
                </c:pt>
                <c:pt idx="385">
                  <c:v>408.58730000000003</c:v>
                </c:pt>
                <c:pt idx="386">
                  <c:v>408.67520000000002</c:v>
                </c:pt>
                <c:pt idx="387">
                  <c:v>408.68270000000001</c:v>
                </c:pt>
                <c:pt idx="388">
                  <c:v>408.75569999999999</c:v>
                </c:pt>
                <c:pt idx="389">
                  <c:v>408.75659999999863</c:v>
                </c:pt>
                <c:pt idx="390">
                  <c:v>408.78169999999869</c:v>
                </c:pt>
                <c:pt idx="391">
                  <c:v>408.96189999999899</c:v>
                </c:pt>
                <c:pt idx="392">
                  <c:v>409.00880000000001</c:v>
                </c:pt>
                <c:pt idx="393">
                  <c:v>409.13109999999864</c:v>
                </c:pt>
                <c:pt idx="394">
                  <c:v>409.19139999999823</c:v>
                </c:pt>
                <c:pt idx="395">
                  <c:v>409.26940000000002</c:v>
                </c:pt>
                <c:pt idx="396">
                  <c:v>409.32309999999899</c:v>
                </c:pt>
                <c:pt idx="397">
                  <c:v>409.34059999999999</c:v>
                </c:pt>
                <c:pt idx="398">
                  <c:v>409.36070000000001</c:v>
                </c:pt>
                <c:pt idx="399">
                  <c:v>409.49159999999517</c:v>
                </c:pt>
                <c:pt idx="400">
                  <c:v>409.56819999999863</c:v>
                </c:pt>
                <c:pt idx="401">
                  <c:v>409.76280000000008</c:v>
                </c:pt>
                <c:pt idx="402">
                  <c:v>409.93749999999869</c:v>
                </c:pt>
                <c:pt idx="403">
                  <c:v>409.97499999999923</c:v>
                </c:pt>
                <c:pt idx="404">
                  <c:v>410.02359999999823</c:v>
                </c:pt>
                <c:pt idx="405">
                  <c:v>410.04239999999999</c:v>
                </c:pt>
                <c:pt idx="406">
                  <c:v>410.07920000000001</c:v>
                </c:pt>
                <c:pt idx="407">
                  <c:v>410.09139999999599</c:v>
                </c:pt>
                <c:pt idx="408">
                  <c:v>410.12309999999923</c:v>
                </c:pt>
                <c:pt idx="409">
                  <c:v>410.12520000000001</c:v>
                </c:pt>
                <c:pt idx="410">
                  <c:v>410.35449999999997</c:v>
                </c:pt>
                <c:pt idx="411">
                  <c:v>410.39920000000001</c:v>
                </c:pt>
                <c:pt idx="412">
                  <c:v>410.51920000000001</c:v>
                </c:pt>
                <c:pt idx="413">
                  <c:v>410.53109999999663</c:v>
                </c:pt>
                <c:pt idx="414">
                  <c:v>410.55939999999993</c:v>
                </c:pt>
                <c:pt idx="415">
                  <c:v>410.70189999999963</c:v>
                </c:pt>
                <c:pt idx="416">
                  <c:v>410.79179999999616</c:v>
                </c:pt>
                <c:pt idx="417">
                  <c:v>410.87360000000001</c:v>
                </c:pt>
                <c:pt idx="418">
                  <c:v>410.95619999999616</c:v>
                </c:pt>
                <c:pt idx="419">
                  <c:v>411.0068</c:v>
                </c:pt>
                <c:pt idx="420">
                  <c:v>411.0104</c:v>
                </c:pt>
                <c:pt idx="421">
                  <c:v>411.04140000000001</c:v>
                </c:pt>
                <c:pt idx="422">
                  <c:v>411.06</c:v>
                </c:pt>
                <c:pt idx="423">
                  <c:v>411.26209999999969</c:v>
                </c:pt>
                <c:pt idx="424">
                  <c:v>411.26960000000008</c:v>
                </c:pt>
                <c:pt idx="425">
                  <c:v>411.29759999999823</c:v>
                </c:pt>
                <c:pt idx="426">
                  <c:v>411.38720000000001</c:v>
                </c:pt>
                <c:pt idx="427">
                  <c:v>411.44450000000001</c:v>
                </c:pt>
                <c:pt idx="428">
                  <c:v>411.5471</c:v>
                </c:pt>
                <c:pt idx="429">
                  <c:v>411.61720000000008</c:v>
                </c:pt>
                <c:pt idx="430">
                  <c:v>411.66950000000008</c:v>
                </c:pt>
                <c:pt idx="431">
                  <c:v>411.77329999999893</c:v>
                </c:pt>
                <c:pt idx="432">
                  <c:v>411.97239999999869</c:v>
                </c:pt>
                <c:pt idx="433">
                  <c:v>412.0043</c:v>
                </c:pt>
                <c:pt idx="434">
                  <c:v>412.00629999999899</c:v>
                </c:pt>
                <c:pt idx="435">
                  <c:v>412.08689999999899</c:v>
                </c:pt>
                <c:pt idx="436">
                  <c:v>412.09129999999863</c:v>
                </c:pt>
                <c:pt idx="437">
                  <c:v>412.16340000000002</c:v>
                </c:pt>
                <c:pt idx="438">
                  <c:v>412.28619999999535</c:v>
                </c:pt>
                <c:pt idx="439">
                  <c:v>412.31389999999999</c:v>
                </c:pt>
                <c:pt idx="440">
                  <c:v>412.31459999999993</c:v>
                </c:pt>
                <c:pt idx="441">
                  <c:v>412.40879999999669</c:v>
                </c:pt>
                <c:pt idx="442">
                  <c:v>412.42759999999669</c:v>
                </c:pt>
                <c:pt idx="443">
                  <c:v>412.5788</c:v>
                </c:pt>
                <c:pt idx="444">
                  <c:v>412.58859999999669</c:v>
                </c:pt>
                <c:pt idx="445">
                  <c:v>412.80520000000001</c:v>
                </c:pt>
                <c:pt idx="446">
                  <c:v>412.80959999999999</c:v>
                </c:pt>
                <c:pt idx="447">
                  <c:v>412.83640000000003</c:v>
                </c:pt>
                <c:pt idx="448">
                  <c:v>412.97379999999669</c:v>
                </c:pt>
                <c:pt idx="449">
                  <c:v>413.09889999999899</c:v>
                </c:pt>
                <c:pt idx="450">
                  <c:v>413.21639999999599</c:v>
                </c:pt>
                <c:pt idx="451">
                  <c:v>413.22139999999575</c:v>
                </c:pt>
                <c:pt idx="452">
                  <c:v>413.2491</c:v>
                </c:pt>
                <c:pt idx="453">
                  <c:v>413.32589999999999</c:v>
                </c:pt>
                <c:pt idx="454">
                  <c:v>413.41319999999575</c:v>
                </c:pt>
                <c:pt idx="455">
                  <c:v>413.41689999999869</c:v>
                </c:pt>
                <c:pt idx="456">
                  <c:v>413.48509999999823</c:v>
                </c:pt>
                <c:pt idx="457">
                  <c:v>413.51409999999993</c:v>
                </c:pt>
                <c:pt idx="458">
                  <c:v>413.55399999999969</c:v>
                </c:pt>
                <c:pt idx="459">
                  <c:v>413.55720000000002</c:v>
                </c:pt>
                <c:pt idx="460">
                  <c:v>413.67570000000001</c:v>
                </c:pt>
                <c:pt idx="461">
                  <c:v>413.7106</c:v>
                </c:pt>
                <c:pt idx="462">
                  <c:v>413.89509999999899</c:v>
                </c:pt>
                <c:pt idx="463">
                  <c:v>413.9676</c:v>
                </c:pt>
                <c:pt idx="464">
                  <c:v>414.03949999999969</c:v>
                </c:pt>
                <c:pt idx="465">
                  <c:v>414.52099999999899</c:v>
                </c:pt>
                <c:pt idx="466">
                  <c:v>414.62939999999969</c:v>
                </c:pt>
                <c:pt idx="467">
                  <c:v>414.64740000000342</c:v>
                </c:pt>
                <c:pt idx="468">
                  <c:v>414.6925</c:v>
                </c:pt>
                <c:pt idx="469">
                  <c:v>414.87240000000008</c:v>
                </c:pt>
                <c:pt idx="470">
                  <c:v>414.90029999999899</c:v>
                </c:pt>
                <c:pt idx="471">
                  <c:v>414.93759999999634</c:v>
                </c:pt>
                <c:pt idx="472">
                  <c:v>414.97069999999923</c:v>
                </c:pt>
                <c:pt idx="473">
                  <c:v>415.14950000000078</c:v>
                </c:pt>
                <c:pt idx="474">
                  <c:v>415.19149999999894</c:v>
                </c:pt>
                <c:pt idx="475">
                  <c:v>415.23529999999869</c:v>
                </c:pt>
                <c:pt idx="476">
                  <c:v>415.27029999999894</c:v>
                </c:pt>
                <c:pt idx="477">
                  <c:v>415.30189999999999</c:v>
                </c:pt>
                <c:pt idx="478">
                  <c:v>415.41569999999899</c:v>
                </c:pt>
                <c:pt idx="479">
                  <c:v>415.44080000000002</c:v>
                </c:pt>
                <c:pt idx="480">
                  <c:v>415.50799999999964</c:v>
                </c:pt>
                <c:pt idx="481">
                  <c:v>415.5779</c:v>
                </c:pt>
                <c:pt idx="482">
                  <c:v>415.57960000000008</c:v>
                </c:pt>
                <c:pt idx="483">
                  <c:v>415.59619999999558</c:v>
                </c:pt>
                <c:pt idx="484">
                  <c:v>415.60280000000336</c:v>
                </c:pt>
                <c:pt idx="485">
                  <c:v>415.71789999999999</c:v>
                </c:pt>
                <c:pt idx="486">
                  <c:v>415.73829999999663</c:v>
                </c:pt>
                <c:pt idx="487">
                  <c:v>415.78609999999634</c:v>
                </c:pt>
                <c:pt idx="488">
                  <c:v>415.86270000000002</c:v>
                </c:pt>
                <c:pt idx="489">
                  <c:v>415.86500000000001</c:v>
                </c:pt>
                <c:pt idx="490">
                  <c:v>415.87889999999999</c:v>
                </c:pt>
                <c:pt idx="491">
                  <c:v>415.94529999999969</c:v>
                </c:pt>
                <c:pt idx="492">
                  <c:v>415.97280000000001</c:v>
                </c:pt>
                <c:pt idx="493">
                  <c:v>416.01229999999993</c:v>
                </c:pt>
                <c:pt idx="494">
                  <c:v>416.0292</c:v>
                </c:pt>
                <c:pt idx="495">
                  <c:v>416.17180000000002</c:v>
                </c:pt>
                <c:pt idx="496">
                  <c:v>416.21209999999923</c:v>
                </c:pt>
                <c:pt idx="497">
                  <c:v>416.22569999999899</c:v>
                </c:pt>
                <c:pt idx="498">
                  <c:v>416.34580000000238</c:v>
                </c:pt>
                <c:pt idx="499">
                  <c:v>416.35340000000002</c:v>
                </c:pt>
                <c:pt idx="500">
                  <c:v>416.42669999999669</c:v>
                </c:pt>
                <c:pt idx="501">
                  <c:v>416.63139999999669</c:v>
                </c:pt>
                <c:pt idx="502">
                  <c:v>416.67939999999999</c:v>
                </c:pt>
                <c:pt idx="503">
                  <c:v>416.72599999999869</c:v>
                </c:pt>
                <c:pt idx="504">
                  <c:v>416.77529999999899</c:v>
                </c:pt>
                <c:pt idx="505">
                  <c:v>416.80070000000001</c:v>
                </c:pt>
                <c:pt idx="506">
                  <c:v>416.84530000000001</c:v>
                </c:pt>
                <c:pt idx="507">
                  <c:v>416.96080000000001</c:v>
                </c:pt>
                <c:pt idx="508">
                  <c:v>417.18830000000003</c:v>
                </c:pt>
                <c:pt idx="509">
                  <c:v>417.23679999999575</c:v>
                </c:pt>
                <c:pt idx="510">
                  <c:v>417.48769999999899</c:v>
                </c:pt>
                <c:pt idx="511">
                  <c:v>417.54969999999997</c:v>
                </c:pt>
                <c:pt idx="512">
                  <c:v>417.63249999999999</c:v>
                </c:pt>
                <c:pt idx="513">
                  <c:v>417.81060000000002</c:v>
                </c:pt>
                <c:pt idx="514">
                  <c:v>417.82209999999969</c:v>
                </c:pt>
                <c:pt idx="515">
                  <c:v>417.82389999999964</c:v>
                </c:pt>
                <c:pt idx="516">
                  <c:v>417.83789999999999</c:v>
                </c:pt>
                <c:pt idx="517">
                  <c:v>417.88209999999964</c:v>
                </c:pt>
                <c:pt idx="518">
                  <c:v>417.90009999999899</c:v>
                </c:pt>
                <c:pt idx="519">
                  <c:v>417.91769999999963</c:v>
                </c:pt>
                <c:pt idx="520">
                  <c:v>417.95490000000001</c:v>
                </c:pt>
                <c:pt idx="521">
                  <c:v>418.09449999999993</c:v>
                </c:pt>
                <c:pt idx="522">
                  <c:v>418.12990000000002</c:v>
                </c:pt>
                <c:pt idx="523">
                  <c:v>418.3537</c:v>
                </c:pt>
                <c:pt idx="524">
                  <c:v>418.64569999999998</c:v>
                </c:pt>
                <c:pt idx="525">
                  <c:v>418.66</c:v>
                </c:pt>
                <c:pt idx="526">
                  <c:v>418.87389999999999</c:v>
                </c:pt>
                <c:pt idx="527">
                  <c:v>418.89589999999993</c:v>
                </c:pt>
                <c:pt idx="528">
                  <c:v>419.04520000000002</c:v>
                </c:pt>
                <c:pt idx="529">
                  <c:v>419.08019999999863</c:v>
                </c:pt>
                <c:pt idx="530">
                  <c:v>419.11419999999993</c:v>
                </c:pt>
                <c:pt idx="531">
                  <c:v>419.16059999999999</c:v>
                </c:pt>
                <c:pt idx="532">
                  <c:v>419.16460000000347</c:v>
                </c:pt>
                <c:pt idx="533">
                  <c:v>419.21949999999993</c:v>
                </c:pt>
                <c:pt idx="534">
                  <c:v>419.28250000000003</c:v>
                </c:pt>
                <c:pt idx="535">
                  <c:v>419.3073</c:v>
                </c:pt>
                <c:pt idx="536">
                  <c:v>419.32080000000002</c:v>
                </c:pt>
                <c:pt idx="537">
                  <c:v>419.32420000000002</c:v>
                </c:pt>
                <c:pt idx="538">
                  <c:v>419.34750000000008</c:v>
                </c:pt>
                <c:pt idx="539">
                  <c:v>419.44</c:v>
                </c:pt>
                <c:pt idx="540">
                  <c:v>419.64100000000002</c:v>
                </c:pt>
                <c:pt idx="541">
                  <c:v>419.7792</c:v>
                </c:pt>
                <c:pt idx="542">
                  <c:v>419.79109999999622</c:v>
                </c:pt>
                <c:pt idx="543">
                  <c:v>419.8229</c:v>
                </c:pt>
                <c:pt idx="544">
                  <c:v>419.93279999999669</c:v>
                </c:pt>
                <c:pt idx="545">
                  <c:v>419.93569999999869</c:v>
                </c:pt>
                <c:pt idx="546">
                  <c:v>419.98029999999869</c:v>
                </c:pt>
                <c:pt idx="547">
                  <c:v>419.99899999999616</c:v>
                </c:pt>
                <c:pt idx="548">
                  <c:v>420.17259999999999</c:v>
                </c:pt>
                <c:pt idx="549">
                  <c:v>420.42059999999663</c:v>
                </c:pt>
                <c:pt idx="550">
                  <c:v>420.46019999999675</c:v>
                </c:pt>
                <c:pt idx="551">
                  <c:v>420.46099999999899</c:v>
                </c:pt>
                <c:pt idx="552">
                  <c:v>420.48339999999575</c:v>
                </c:pt>
                <c:pt idx="553">
                  <c:v>420.57929999999999</c:v>
                </c:pt>
                <c:pt idx="554">
                  <c:v>420.62279999999993</c:v>
                </c:pt>
                <c:pt idx="555">
                  <c:v>420.6739</c:v>
                </c:pt>
                <c:pt idx="556">
                  <c:v>420.69940000000008</c:v>
                </c:pt>
                <c:pt idx="557">
                  <c:v>420.72709999999893</c:v>
                </c:pt>
                <c:pt idx="558">
                  <c:v>420.76119999999628</c:v>
                </c:pt>
                <c:pt idx="559">
                  <c:v>420.77889999999923</c:v>
                </c:pt>
                <c:pt idx="560">
                  <c:v>420.86040000000008</c:v>
                </c:pt>
                <c:pt idx="561">
                  <c:v>420.87569999999999</c:v>
                </c:pt>
                <c:pt idx="562">
                  <c:v>420.9409</c:v>
                </c:pt>
                <c:pt idx="563">
                  <c:v>421.01169999999894</c:v>
                </c:pt>
                <c:pt idx="564">
                  <c:v>421.06009999999969</c:v>
                </c:pt>
                <c:pt idx="565">
                  <c:v>421.09399999999869</c:v>
                </c:pt>
                <c:pt idx="566">
                  <c:v>421.11989999999997</c:v>
                </c:pt>
                <c:pt idx="567">
                  <c:v>421.20859999999863</c:v>
                </c:pt>
                <c:pt idx="568">
                  <c:v>421.25349999999969</c:v>
                </c:pt>
                <c:pt idx="569">
                  <c:v>421.29339999999587</c:v>
                </c:pt>
                <c:pt idx="570">
                  <c:v>421.44540000000001</c:v>
                </c:pt>
                <c:pt idx="571">
                  <c:v>421.48209999999864</c:v>
                </c:pt>
                <c:pt idx="572">
                  <c:v>421.4846</c:v>
                </c:pt>
                <c:pt idx="573">
                  <c:v>421.53619999999535</c:v>
                </c:pt>
                <c:pt idx="574">
                  <c:v>421.70080000000002</c:v>
                </c:pt>
                <c:pt idx="575">
                  <c:v>421.71379999999863</c:v>
                </c:pt>
                <c:pt idx="576">
                  <c:v>421.72119999999558</c:v>
                </c:pt>
                <c:pt idx="577">
                  <c:v>421.72239999999869</c:v>
                </c:pt>
                <c:pt idx="578">
                  <c:v>421.7527</c:v>
                </c:pt>
                <c:pt idx="579">
                  <c:v>421.83969999999999</c:v>
                </c:pt>
                <c:pt idx="580">
                  <c:v>421.87869999999964</c:v>
                </c:pt>
                <c:pt idx="581">
                  <c:v>421.90729999999894</c:v>
                </c:pt>
                <c:pt idx="582">
                  <c:v>421.93809999999587</c:v>
                </c:pt>
                <c:pt idx="583">
                  <c:v>422.06380000000001</c:v>
                </c:pt>
                <c:pt idx="584">
                  <c:v>422.12450000000001</c:v>
                </c:pt>
                <c:pt idx="585">
                  <c:v>422.15719999999999</c:v>
                </c:pt>
                <c:pt idx="586">
                  <c:v>422.26049999999969</c:v>
                </c:pt>
                <c:pt idx="587">
                  <c:v>422.26119999999628</c:v>
                </c:pt>
                <c:pt idx="588">
                  <c:v>422.28069999999963</c:v>
                </c:pt>
                <c:pt idx="589">
                  <c:v>422.3</c:v>
                </c:pt>
                <c:pt idx="590">
                  <c:v>422.30369999999999</c:v>
                </c:pt>
                <c:pt idx="591">
                  <c:v>422.33980000000008</c:v>
                </c:pt>
                <c:pt idx="592">
                  <c:v>422.34309999999999</c:v>
                </c:pt>
                <c:pt idx="593">
                  <c:v>422.54</c:v>
                </c:pt>
                <c:pt idx="594">
                  <c:v>422.55270000000002</c:v>
                </c:pt>
                <c:pt idx="595">
                  <c:v>422.55599999999993</c:v>
                </c:pt>
                <c:pt idx="596">
                  <c:v>422.77019999999823</c:v>
                </c:pt>
                <c:pt idx="597">
                  <c:v>422.79360000000003</c:v>
                </c:pt>
                <c:pt idx="598">
                  <c:v>422.79480000000001</c:v>
                </c:pt>
                <c:pt idx="599">
                  <c:v>422.80509999999964</c:v>
                </c:pt>
                <c:pt idx="600">
                  <c:v>422.8415</c:v>
                </c:pt>
                <c:pt idx="601">
                  <c:v>422.8682</c:v>
                </c:pt>
                <c:pt idx="602">
                  <c:v>422.88420000000002</c:v>
                </c:pt>
                <c:pt idx="603">
                  <c:v>422.9579</c:v>
                </c:pt>
                <c:pt idx="604">
                  <c:v>423.09160000000003</c:v>
                </c:pt>
                <c:pt idx="605">
                  <c:v>423.10129999999964</c:v>
                </c:pt>
                <c:pt idx="606">
                  <c:v>423.10359999999969</c:v>
                </c:pt>
                <c:pt idx="607">
                  <c:v>423.14490000000347</c:v>
                </c:pt>
                <c:pt idx="608">
                  <c:v>423.19129999999899</c:v>
                </c:pt>
                <c:pt idx="609">
                  <c:v>423.20699999999869</c:v>
                </c:pt>
                <c:pt idx="610">
                  <c:v>423.21669999999864</c:v>
                </c:pt>
                <c:pt idx="611">
                  <c:v>423.28160000000003</c:v>
                </c:pt>
                <c:pt idx="612">
                  <c:v>423.28559999999823</c:v>
                </c:pt>
                <c:pt idx="613">
                  <c:v>423.3116</c:v>
                </c:pt>
                <c:pt idx="614">
                  <c:v>423.43359999999575</c:v>
                </c:pt>
                <c:pt idx="615">
                  <c:v>423.46119999999587</c:v>
                </c:pt>
                <c:pt idx="616">
                  <c:v>423.63720000000001</c:v>
                </c:pt>
                <c:pt idx="617">
                  <c:v>423.76589999999999</c:v>
                </c:pt>
                <c:pt idx="618">
                  <c:v>423.77050000000003</c:v>
                </c:pt>
                <c:pt idx="619">
                  <c:v>423.9194</c:v>
                </c:pt>
                <c:pt idx="620">
                  <c:v>423.95260000000002</c:v>
                </c:pt>
                <c:pt idx="621">
                  <c:v>423.98450000000003</c:v>
                </c:pt>
                <c:pt idx="622">
                  <c:v>424.0129</c:v>
                </c:pt>
                <c:pt idx="623">
                  <c:v>424.37819999999869</c:v>
                </c:pt>
                <c:pt idx="624">
                  <c:v>424.46780000000001</c:v>
                </c:pt>
                <c:pt idx="625">
                  <c:v>424.52339999999663</c:v>
                </c:pt>
                <c:pt idx="626">
                  <c:v>424.54270000000002</c:v>
                </c:pt>
                <c:pt idx="627">
                  <c:v>424.56149999999963</c:v>
                </c:pt>
                <c:pt idx="628">
                  <c:v>424.61579999999969</c:v>
                </c:pt>
                <c:pt idx="629">
                  <c:v>424.69109999999893</c:v>
                </c:pt>
                <c:pt idx="630">
                  <c:v>424.73359999999616</c:v>
                </c:pt>
                <c:pt idx="631">
                  <c:v>424.77289999999999</c:v>
                </c:pt>
                <c:pt idx="632">
                  <c:v>424.80369999999999</c:v>
                </c:pt>
                <c:pt idx="633">
                  <c:v>424.82349999999963</c:v>
                </c:pt>
                <c:pt idx="634">
                  <c:v>424.83300000000003</c:v>
                </c:pt>
                <c:pt idx="635">
                  <c:v>424.85960000000324</c:v>
                </c:pt>
                <c:pt idx="636">
                  <c:v>424.86079999999993</c:v>
                </c:pt>
                <c:pt idx="637">
                  <c:v>424.86790000000002</c:v>
                </c:pt>
                <c:pt idx="638">
                  <c:v>424.89429999999999</c:v>
                </c:pt>
                <c:pt idx="639">
                  <c:v>424.90199999999675</c:v>
                </c:pt>
                <c:pt idx="640">
                  <c:v>424.96309999999869</c:v>
                </c:pt>
                <c:pt idx="641">
                  <c:v>424.96999999999969</c:v>
                </c:pt>
                <c:pt idx="642">
                  <c:v>425.04</c:v>
                </c:pt>
                <c:pt idx="643">
                  <c:v>425.0532</c:v>
                </c:pt>
                <c:pt idx="644">
                  <c:v>425.12939999999969</c:v>
                </c:pt>
                <c:pt idx="645">
                  <c:v>425.15899999999999</c:v>
                </c:pt>
                <c:pt idx="646">
                  <c:v>425.16320000000002</c:v>
                </c:pt>
                <c:pt idx="647">
                  <c:v>425.2534</c:v>
                </c:pt>
                <c:pt idx="648">
                  <c:v>425.27289999999999</c:v>
                </c:pt>
                <c:pt idx="649">
                  <c:v>425.29079999999863</c:v>
                </c:pt>
                <c:pt idx="650">
                  <c:v>425.31369999999993</c:v>
                </c:pt>
                <c:pt idx="651">
                  <c:v>425.31689999999969</c:v>
                </c:pt>
                <c:pt idx="652">
                  <c:v>425.38549999999969</c:v>
                </c:pt>
                <c:pt idx="653">
                  <c:v>425.41090000000003</c:v>
                </c:pt>
                <c:pt idx="654">
                  <c:v>425.43490000000003</c:v>
                </c:pt>
                <c:pt idx="655">
                  <c:v>425.48719999999628</c:v>
                </c:pt>
                <c:pt idx="656">
                  <c:v>425.52339999999663</c:v>
                </c:pt>
                <c:pt idx="657">
                  <c:v>425.66210000000001</c:v>
                </c:pt>
                <c:pt idx="658">
                  <c:v>425.67829999999969</c:v>
                </c:pt>
                <c:pt idx="659">
                  <c:v>425.81689999999969</c:v>
                </c:pt>
                <c:pt idx="660">
                  <c:v>425.93429999999893</c:v>
                </c:pt>
                <c:pt idx="661">
                  <c:v>425.97680000000003</c:v>
                </c:pt>
                <c:pt idx="662">
                  <c:v>425.9821999999964</c:v>
                </c:pt>
                <c:pt idx="663">
                  <c:v>425.98819999999523</c:v>
                </c:pt>
                <c:pt idx="664">
                  <c:v>426.06470000000002</c:v>
                </c:pt>
                <c:pt idx="665">
                  <c:v>426.14609999999999</c:v>
                </c:pt>
                <c:pt idx="666">
                  <c:v>426.16280000000341</c:v>
                </c:pt>
                <c:pt idx="667">
                  <c:v>426.17239999999993</c:v>
                </c:pt>
                <c:pt idx="668">
                  <c:v>426.23779999999869</c:v>
                </c:pt>
                <c:pt idx="669">
                  <c:v>426.28809999999669</c:v>
                </c:pt>
                <c:pt idx="670">
                  <c:v>426.5899</c:v>
                </c:pt>
                <c:pt idx="671">
                  <c:v>426.71769999999964</c:v>
                </c:pt>
                <c:pt idx="672">
                  <c:v>426.78869999999893</c:v>
                </c:pt>
                <c:pt idx="673">
                  <c:v>426.83429999999993</c:v>
                </c:pt>
                <c:pt idx="674">
                  <c:v>426.88309999999899</c:v>
                </c:pt>
                <c:pt idx="675">
                  <c:v>426.96899999999869</c:v>
                </c:pt>
                <c:pt idx="676">
                  <c:v>426.97460000000001</c:v>
                </c:pt>
                <c:pt idx="677">
                  <c:v>426.98139999999535</c:v>
                </c:pt>
                <c:pt idx="678">
                  <c:v>427.041</c:v>
                </c:pt>
                <c:pt idx="679">
                  <c:v>427.33210000000003</c:v>
                </c:pt>
                <c:pt idx="680">
                  <c:v>427.5453</c:v>
                </c:pt>
                <c:pt idx="681">
                  <c:v>427.56180000000001</c:v>
                </c:pt>
                <c:pt idx="682">
                  <c:v>427.62509999999969</c:v>
                </c:pt>
                <c:pt idx="683">
                  <c:v>427.66829999999999</c:v>
                </c:pt>
                <c:pt idx="684">
                  <c:v>427.75450000000001</c:v>
                </c:pt>
                <c:pt idx="685">
                  <c:v>427.7672</c:v>
                </c:pt>
                <c:pt idx="686">
                  <c:v>427.84019999999964</c:v>
                </c:pt>
                <c:pt idx="687">
                  <c:v>427.85820000000001</c:v>
                </c:pt>
                <c:pt idx="688">
                  <c:v>427.86189999999999</c:v>
                </c:pt>
                <c:pt idx="689">
                  <c:v>428.01729999999969</c:v>
                </c:pt>
                <c:pt idx="690">
                  <c:v>428.0204</c:v>
                </c:pt>
                <c:pt idx="691">
                  <c:v>428.04349999999999</c:v>
                </c:pt>
                <c:pt idx="692">
                  <c:v>428.06299999999999</c:v>
                </c:pt>
                <c:pt idx="693">
                  <c:v>428.08390000000003</c:v>
                </c:pt>
                <c:pt idx="694">
                  <c:v>428.15080000000336</c:v>
                </c:pt>
                <c:pt idx="695">
                  <c:v>428.166</c:v>
                </c:pt>
                <c:pt idx="696">
                  <c:v>428.17329999999993</c:v>
                </c:pt>
                <c:pt idx="697">
                  <c:v>428.21949999999993</c:v>
                </c:pt>
                <c:pt idx="698">
                  <c:v>428.24029999999999</c:v>
                </c:pt>
                <c:pt idx="699">
                  <c:v>428.29079999999863</c:v>
                </c:pt>
                <c:pt idx="700">
                  <c:v>428.29339999999587</c:v>
                </c:pt>
                <c:pt idx="701">
                  <c:v>428.3032</c:v>
                </c:pt>
                <c:pt idx="702">
                  <c:v>428.34050000000002</c:v>
                </c:pt>
                <c:pt idx="703">
                  <c:v>428.48899999999634</c:v>
                </c:pt>
                <c:pt idx="704">
                  <c:v>428.5575</c:v>
                </c:pt>
                <c:pt idx="705">
                  <c:v>428.65519999999964</c:v>
                </c:pt>
                <c:pt idx="706">
                  <c:v>428.6893</c:v>
                </c:pt>
                <c:pt idx="707">
                  <c:v>428.858</c:v>
                </c:pt>
                <c:pt idx="708">
                  <c:v>428.91509999999869</c:v>
                </c:pt>
                <c:pt idx="709">
                  <c:v>428.95809999999869</c:v>
                </c:pt>
                <c:pt idx="710">
                  <c:v>428.959</c:v>
                </c:pt>
                <c:pt idx="711">
                  <c:v>429.01849999999899</c:v>
                </c:pt>
                <c:pt idx="712">
                  <c:v>429.18439999999993</c:v>
                </c:pt>
                <c:pt idx="713">
                  <c:v>429.2457</c:v>
                </c:pt>
                <c:pt idx="714">
                  <c:v>429.26519999999869</c:v>
                </c:pt>
                <c:pt idx="715">
                  <c:v>429.26990000000001</c:v>
                </c:pt>
                <c:pt idx="716">
                  <c:v>429.31959999999964</c:v>
                </c:pt>
                <c:pt idx="717">
                  <c:v>429.36470000000008</c:v>
                </c:pt>
                <c:pt idx="718">
                  <c:v>429.5369999999964</c:v>
                </c:pt>
                <c:pt idx="719">
                  <c:v>429.55070000000001</c:v>
                </c:pt>
                <c:pt idx="720">
                  <c:v>429.59349999999893</c:v>
                </c:pt>
                <c:pt idx="721">
                  <c:v>429.70499999999993</c:v>
                </c:pt>
                <c:pt idx="722">
                  <c:v>429.73779999999869</c:v>
                </c:pt>
                <c:pt idx="723">
                  <c:v>429.75669999999963</c:v>
                </c:pt>
                <c:pt idx="724">
                  <c:v>429.76339999999863</c:v>
                </c:pt>
                <c:pt idx="725">
                  <c:v>429.85960000000324</c:v>
                </c:pt>
                <c:pt idx="726">
                  <c:v>430.12150000000003</c:v>
                </c:pt>
                <c:pt idx="727">
                  <c:v>430.12709999999993</c:v>
                </c:pt>
                <c:pt idx="728">
                  <c:v>430.15260000000347</c:v>
                </c:pt>
                <c:pt idx="729">
                  <c:v>430.15910000000002</c:v>
                </c:pt>
                <c:pt idx="730">
                  <c:v>430.30180000000001</c:v>
                </c:pt>
                <c:pt idx="731">
                  <c:v>430.3553</c:v>
                </c:pt>
                <c:pt idx="732">
                  <c:v>430.36759999999964</c:v>
                </c:pt>
                <c:pt idx="733">
                  <c:v>430.36970000000002</c:v>
                </c:pt>
                <c:pt idx="734">
                  <c:v>430.43969999999899</c:v>
                </c:pt>
                <c:pt idx="735">
                  <c:v>430.45499999999993</c:v>
                </c:pt>
                <c:pt idx="736">
                  <c:v>430.49179999999564</c:v>
                </c:pt>
                <c:pt idx="737">
                  <c:v>430.90440000000001</c:v>
                </c:pt>
                <c:pt idx="738">
                  <c:v>431.00790000000001</c:v>
                </c:pt>
                <c:pt idx="739">
                  <c:v>431.13599999999963</c:v>
                </c:pt>
                <c:pt idx="740">
                  <c:v>431.15420000000336</c:v>
                </c:pt>
                <c:pt idx="741">
                  <c:v>431.24360000000001</c:v>
                </c:pt>
                <c:pt idx="742">
                  <c:v>431.4744</c:v>
                </c:pt>
                <c:pt idx="743">
                  <c:v>431.49899999999616</c:v>
                </c:pt>
                <c:pt idx="744">
                  <c:v>431.59899999999863</c:v>
                </c:pt>
                <c:pt idx="745">
                  <c:v>431.60419999999999</c:v>
                </c:pt>
                <c:pt idx="746">
                  <c:v>431.90469999999999</c:v>
                </c:pt>
                <c:pt idx="747">
                  <c:v>431.91719999999663</c:v>
                </c:pt>
                <c:pt idx="748">
                  <c:v>431.96980000000002</c:v>
                </c:pt>
                <c:pt idx="749">
                  <c:v>431.97599999999869</c:v>
                </c:pt>
                <c:pt idx="750">
                  <c:v>432.20129999999864</c:v>
                </c:pt>
                <c:pt idx="751">
                  <c:v>432.45589999999999</c:v>
                </c:pt>
                <c:pt idx="752">
                  <c:v>432.4726</c:v>
                </c:pt>
                <c:pt idx="753">
                  <c:v>432.55540000000002</c:v>
                </c:pt>
                <c:pt idx="754">
                  <c:v>432.56279999999964</c:v>
                </c:pt>
                <c:pt idx="755">
                  <c:v>432.62079999999969</c:v>
                </c:pt>
                <c:pt idx="756">
                  <c:v>432.76620000000003</c:v>
                </c:pt>
                <c:pt idx="757">
                  <c:v>432.77339999999663</c:v>
                </c:pt>
                <c:pt idx="758">
                  <c:v>432.7876</c:v>
                </c:pt>
                <c:pt idx="759">
                  <c:v>432.80450000000002</c:v>
                </c:pt>
                <c:pt idx="760">
                  <c:v>432.80549999999999</c:v>
                </c:pt>
                <c:pt idx="761">
                  <c:v>432.81569999999999</c:v>
                </c:pt>
                <c:pt idx="762">
                  <c:v>432.91950000000003</c:v>
                </c:pt>
                <c:pt idx="763">
                  <c:v>432.92329999999669</c:v>
                </c:pt>
                <c:pt idx="764">
                  <c:v>433.16149999999999</c:v>
                </c:pt>
                <c:pt idx="765">
                  <c:v>433.19170000000003</c:v>
                </c:pt>
                <c:pt idx="766">
                  <c:v>433.20740000000001</c:v>
                </c:pt>
                <c:pt idx="767">
                  <c:v>433.23480000000001</c:v>
                </c:pt>
                <c:pt idx="768">
                  <c:v>433.25549999999993</c:v>
                </c:pt>
                <c:pt idx="769">
                  <c:v>433.29109999999622</c:v>
                </c:pt>
                <c:pt idx="770">
                  <c:v>433.2960999999961</c:v>
                </c:pt>
                <c:pt idx="771">
                  <c:v>433.30450000000002</c:v>
                </c:pt>
                <c:pt idx="772">
                  <c:v>433.39189999999923</c:v>
                </c:pt>
                <c:pt idx="773">
                  <c:v>433.47739999999823</c:v>
                </c:pt>
                <c:pt idx="774">
                  <c:v>433.51190000000003</c:v>
                </c:pt>
                <c:pt idx="775">
                  <c:v>433.58749999999969</c:v>
                </c:pt>
                <c:pt idx="776">
                  <c:v>433.60059999999999</c:v>
                </c:pt>
                <c:pt idx="777">
                  <c:v>433.6069</c:v>
                </c:pt>
                <c:pt idx="778">
                  <c:v>433.66759999999999</c:v>
                </c:pt>
                <c:pt idx="779">
                  <c:v>433.71049999999963</c:v>
                </c:pt>
                <c:pt idx="780">
                  <c:v>433.7826</c:v>
                </c:pt>
                <c:pt idx="781">
                  <c:v>433.90929999999969</c:v>
                </c:pt>
                <c:pt idx="782">
                  <c:v>433.9162999999964</c:v>
                </c:pt>
                <c:pt idx="783">
                  <c:v>433.93490000000003</c:v>
                </c:pt>
                <c:pt idx="784">
                  <c:v>433.94829999999899</c:v>
                </c:pt>
                <c:pt idx="785">
                  <c:v>433.97919999999863</c:v>
                </c:pt>
                <c:pt idx="786">
                  <c:v>434.02669999999893</c:v>
                </c:pt>
                <c:pt idx="787">
                  <c:v>434.16379999999964</c:v>
                </c:pt>
                <c:pt idx="788">
                  <c:v>434.2174</c:v>
                </c:pt>
                <c:pt idx="789">
                  <c:v>434.2201999999964</c:v>
                </c:pt>
                <c:pt idx="790">
                  <c:v>434.40309999999869</c:v>
                </c:pt>
                <c:pt idx="791">
                  <c:v>434.47229999999894</c:v>
                </c:pt>
                <c:pt idx="792">
                  <c:v>434.48799999999869</c:v>
                </c:pt>
                <c:pt idx="793">
                  <c:v>434.49709999999823</c:v>
                </c:pt>
                <c:pt idx="794">
                  <c:v>434.51369999999969</c:v>
                </c:pt>
                <c:pt idx="795">
                  <c:v>434.52659999999628</c:v>
                </c:pt>
                <c:pt idx="796">
                  <c:v>434.5274</c:v>
                </c:pt>
                <c:pt idx="797">
                  <c:v>434.54570000000001</c:v>
                </c:pt>
                <c:pt idx="798">
                  <c:v>434.55809999999963</c:v>
                </c:pt>
                <c:pt idx="799">
                  <c:v>434.5994</c:v>
                </c:pt>
                <c:pt idx="800">
                  <c:v>434.63440000000008</c:v>
                </c:pt>
                <c:pt idx="801">
                  <c:v>434.67239999999993</c:v>
                </c:pt>
                <c:pt idx="802">
                  <c:v>434.68150000000003</c:v>
                </c:pt>
                <c:pt idx="803">
                  <c:v>434.77659999999628</c:v>
                </c:pt>
                <c:pt idx="804">
                  <c:v>434.92059999999663</c:v>
                </c:pt>
                <c:pt idx="805">
                  <c:v>434.95710000000003</c:v>
                </c:pt>
                <c:pt idx="806">
                  <c:v>435.0197</c:v>
                </c:pt>
                <c:pt idx="807">
                  <c:v>435.15379999999999</c:v>
                </c:pt>
                <c:pt idx="808">
                  <c:v>435.19</c:v>
                </c:pt>
                <c:pt idx="809">
                  <c:v>435.19409999999999</c:v>
                </c:pt>
                <c:pt idx="810">
                  <c:v>435.29009999999869</c:v>
                </c:pt>
                <c:pt idx="811">
                  <c:v>435.31880000000001</c:v>
                </c:pt>
                <c:pt idx="812">
                  <c:v>435.33369999999923</c:v>
                </c:pt>
                <c:pt idx="813">
                  <c:v>435.34260000000342</c:v>
                </c:pt>
                <c:pt idx="814">
                  <c:v>435.3904</c:v>
                </c:pt>
                <c:pt idx="815">
                  <c:v>435.41019999999634</c:v>
                </c:pt>
                <c:pt idx="816">
                  <c:v>435.45370000000003</c:v>
                </c:pt>
                <c:pt idx="817">
                  <c:v>435.48919999999669</c:v>
                </c:pt>
                <c:pt idx="818">
                  <c:v>435.53389999999899</c:v>
                </c:pt>
                <c:pt idx="819">
                  <c:v>435.62119999999823</c:v>
                </c:pt>
                <c:pt idx="820">
                  <c:v>435.73569999999899</c:v>
                </c:pt>
                <c:pt idx="821">
                  <c:v>435.80099999999999</c:v>
                </c:pt>
                <c:pt idx="822">
                  <c:v>435.81479999999999</c:v>
                </c:pt>
                <c:pt idx="823">
                  <c:v>435.82979999999969</c:v>
                </c:pt>
                <c:pt idx="824">
                  <c:v>435.87419999999969</c:v>
                </c:pt>
                <c:pt idx="825">
                  <c:v>435.94549999999964</c:v>
                </c:pt>
                <c:pt idx="826">
                  <c:v>435.95689999999894</c:v>
                </c:pt>
                <c:pt idx="827">
                  <c:v>435.99319999999494</c:v>
                </c:pt>
                <c:pt idx="828">
                  <c:v>436.23499999999899</c:v>
                </c:pt>
                <c:pt idx="829">
                  <c:v>436.31450000000001</c:v>
                </c:pt>
                <c:pt idx="830">
                  <c:v>436.37889999999999</c:v>
                </c:pt>
                <c:pt idx="831">
                  <c:v>436.37979999999999</c:v>
                </c:pt>
                <c:pt idx="832">
                  <c:v>436.40349999999899</c:v>
                </c:pt>
                <c:pt idx="833">
                  <c:v>436.43539999999575</c:v>
                </c:pt>
                <c:pt idx="834">
                  <c:v>436.5145</c:v>
                </c:pt>
                <c:pt idx="835">
                  <c:v>436.54969999999997</c:v>
                </c:pt>
                <c:pt idx="836">
                  <c:v>436.56450000000001</c:v>
                </c:pt>
                <c:pt idx="837">
                  <c:v>436.62990000000002</c:v>
                </c:pt>
                <c:pt idx="838">
                  <c:v>436.65629999999999</c:v>
                </c:pt>
                <c:pt idx="839">
                  <c:v>436.66520000000008</c:v>
                </c:pt>
                <c:pt idx="840">
                  <c:v>436.70339999999823</c:v>
                </c:pt>
                <c:pt idx="841">
                  <c:v>436.73499999999899</c:v>
                </c:pt>
                <c:pt idx="842">
                  <c:v>436.75569999999999</c:v>
                </c:pt>
                <c:pt idx="843">
                  <c:v>436.77029999999894</c:v>
                </c:pt>
                <c:pt idx="844">
                  <c:v>436.8759</c:v>
                </c:pt>
                <c:pt idx="845">
                  <c:v>436.91819999999575</c:v>
                </c:pt>
                <c:pt idx="846">
                  <c:v>436.95529999999923</c:v>
                </c:pt>
                <c:pt idx="847">
                  <c:v>436.95780000000002</c:v>
                </c:pt>
                <c:pt idx="848">
                  <c:v>436.95890000000003</c:v>
                </c:pt>
                <c:pt idx="849">
                  <c:v>436.97859999999622</c:v>
                </c:pt>
                <c:pt idx="850">
                  <c:v>437.00129999999899</c:v>
                </c:pt>
                <c:pt idx="851">
                  <c:v>437.03669999999869</c:v>
                </c:pt>
                <c:pt idx="852">
                  <c:v>437.04309999999964</c:v>
                </c:pt>
                <c:pt idx="853">
                  <c:v>437.12479999999999</c:v>
                </c:pt>
                <c:pt idx="854">
                  <c:v>437.19119999999663</c:v>
                </c:pt>
                <c:pt idx="855">
                  <c:v>437.22289999999964</c:v>
                </c:pt>
                <c:pt idx="856">
                  <c:v>437.25040000000001</c:v>
                </c:pt>
                <c:pt idx="857">
                  <c:v>437.26740000000001</c:v>
                </c:pt>
                <c:pt idx="858">
                  <c:v>437.30329999999969</c:v>
                </c:pt>
                <c:pt idx="859">
                  <c:v>437.37150000000003</c:v>
                </c:pt>
                <c:pt idx="860">
                  <c:v>437.42720000000003</c:v>
                </c:pt>
                <c:pt idx="861">
                  <c:v>437.43909999999869</c:v>
                </c:pt>
                <c:pt idx="862">
                  <c:v>437.47909999999899</c:v>
                </c:pt>
                <c:pt idx="863">
                  <c:v>437.50809999999899</c:v>
                </c:pt>
                <c:pt idx="864">
                  <c:v>437.5505</c:v>
                </c:pt>
                <c:pt idx="865">
                  <c:v>437.57619999999622</c:v>
                </c:pt>
                <c:pt idx="866">
                  <c:v>437.58609999999823</c:v>
                </c:pt>
                <c:pt idx="867">
                  <c:v>437.61739999999969</c:v>
                </c:pt>
                <c:pt idx="868">
                  <c:v>437.64980000000452</c:v>
                </c:pt>
                <c:pt idx="869">
                  <c:v>437.66239999999999</c:v>
                </c:pt>
                <c:pt idx="870">
                  <c:v>437.68740000000008</c:v>
                </c:pt>
                <c:pt idx="871">
                  <c:v>437.7244</c:v>
                </c:pt>
                <c:pt idx="872">
                  <c:v>437.74680000000001</c:v>
                </c:pt>
                <c:pt idx="873">
                  <c:v>437.85599999999999</c:v>
                </c:pt>
                <c:pt idx="874">
                  <c:v>437.85890000000001</c:v>
                </c:pt>
                <c:pt idx="875">
                  <c:v>437.93459999999823</c:v>
                </c:pt>
                <c:pt idx="876">
                  <c:v>438.00290000000001</c:v>
                </c:pt>
                <c:pt idx="877">
                  <c:v>438.01920000000001</c:v>
                </c:pt>
                <c:pt idx="878">
                  <c:v>438.02339999999663</c:v>
                </c:pt>
                <c:pt idx="879">
                  <c:v>438.07819999999663</c:v>
                </c:pt>
                <c:pt idx="880">
                  <c:v>438.18729999999999</c:v>
                </c:pt>
                <c:pt idx="881">
                  <c:v>438.1909</c:v>
                </c:pt>
                <c:pt idx="882">
                  <c:v>438.21230000000003</c:v>
                </c:pt>
                <c:pt idx="883">
                  <c:v>438.22319999999598</c:v>
                </c:pt>
                <c:pt idx="884">
                  <c:v>438.22559999999669</c:v>
                </c:pt>
                <c:pt idx="885">
                  <c:v>438.28229999999894</c:v>
                </c:pt>
                <c:pt idx="886">
                  <c:v>438.36360000000002</c:v>
                </c:pt>
                <c:pt idx="887">
                  <c:v>438.39669999999899</c:v>
                </c:pt>
                <c:pt idx="888">
                  <c:v>438.40449999999993</c:v>
                </c:pt>
                <c:pt idx="889">
                  <c:v>438.45920000000001</c:v>
                </c:pt>
                <c:pt idx="890">
                  <c:v>438.59029999999899</c:v>
                </c:pt>
                <c:pt idx="891">
                  <c:v>438.66129999999993</c:v>
                </c:pt>
                <c:pt idx="892">
                  <c:v>438.75290000000001</c:v>
                </c:pt>
                <c:pt idx="893">
                  <c:v>438.89609999999863</c:v>
                </c:pt>
                <c:pt idx="894">
                  <c:v>438.90809999999863</c:v>
                </c:pt>
                <c:pt idx="895">
                  <c:v>438.95519999999863</c:v>
                </c:pt>
                <c:pt idx="896">
                  <c:v>438.9676</c:v>
                </c:pt>
                <c:pt idx="897">
                  <c:v>439.03339999999622</c:v>
                </c:pt>
                <c:pt idx="898">
                  <c:v>439.05109999999894</c:v>
                </c:pt>
                <c:pt idx="899">
                  <c:v>439.05829999999969</c:v>
                </c:pt>
                <c:pt idx="900">
                  <c:v>439.10879999999969</c:v>
                </c:pt>
                <c:pt idx="901">
                  <c:v>439.12090000000001</c:v>
                </c:pt>
                <c:pt idx="902">
                  <c:v>439.19439999999969</c:v>
                </c:pt>
                <c:pt idx="903">
                  <c:v>439.2088</c:v>
                </c:pt>
                <c:pt idx="904">
                  <c:v>439.26609999999869</c:v>
                </c:pt>
                <c:pt idx="905">
                  <c:v>439.44329999999923</c:v>
                </c:pt>
                <c:pt idx="906">
                  <c:v>439.4708</c:v>
                </c:pt>
                <c:pt idx="907">
                  <c:v>439.58339999999669</c:v>
                </c:pt>
                <c:pt idx="908">
                  <c:v>439.6309</c:v>
                </c:pt>
                <c:pt idx="909">
                  <c:v>439.69629999999893</c:v>
                </c:pt>
                <c:pt idx="910">
                  <c:v>439.75669999999963</c:v>
                </c:pt>
                <c:pt idx="911">
                  <c:v>439.77719999999869</c:v>
                </c:pt>
                <c:pt idx="912">
                  <c:v>439.84879999999993</c:v>
                </c:pt>
                <c:pt idx="913">
                  <c:v>440.00749999999999</c:v>
                </c:pt>
                <c:pt idx="914">
                  <c:v>440.0136</c:v>
                </c:pt>
                <c:pt idx="915">
                  <c:v>440.07740000000001</c:v>
                </c:pt>
                <c:pt idx="916">
                  <c:v>440.09869999999893</c:v>
                </c:pt>
                <c:pt idx="917">
                  <c:v>440.10649999999993</c:v>
                </c:pt>
                <c:pt idx="918">
                  <c:v>440.2106</c:v>
                </c:pt>
                <c:pt idx="919">
                  <c:v>440.21379999999863</c:v>
                </c:pt>
                <c:pt idx="920">
                  <c:v>440.38420000000002</c:v>
                </c:pt>
                <c:pt idx="921">
                  <c:v>440.39789999999999</c:v>
                </c:pt>
                <c:pt idx="922">
                  <c:v>440.46199999999823</c:v>
                </c:pt>
                <c:pt idx="923">
                  <c:v>440.47599999999869</c:v>
                </c:pt>
                <c:pt idx="924">
                  <c:v>440.47929999999963</c:v>
                </c:pt>
                <c:pt idx="925">
                  <c:v>440.53689999999864</c:v>
                </c:pt>
                <c:pt idx="926">
                  <c:v>440.58390000000003</c:v>
                </c:pt>
                <c:pt idx="927">
                  <c:v>440.62829999999963</c:v>
                </c:pt>
                <c:pt idx="928">
                  <c:v>440.64179999999999</c:v>
                </c:pt>
                <c:pt idx="929">
                  <c:v>440.65740000000238</c:v>
                </c:pt>
                <c:pt idx="930">
                  <c:v>440.81</c:v>
                </c:pt>
                <c:pt idx="931">
                  <c:v>440.86509999999993</c:v>
                </c:pt>
                <c:pt idx="932">
                  <c:v>440.89829999999893</c:v>
                </c:pt>
                <c:pt idx="933">
                  <c:v>441.166</c:v>
                </c:pt>
                <c:pt idx="934">
                  <c:v>441.25220000000002</c:v>
                </c:pt>
                <c:pt idx="935">
                  <c:v>441.33829999999864</c:v>
                </c:pt>
                <c:pt idx="936">
                  <c:v>441.44380000000001</c:v>
                </c:pt>
                <c:pt idx="937">
                  <c:v>441.49359999999575</c:v>
                </c:pt>
                <c:pt idx="938">
                  <c:v>441.50720000000001</c:v>
                </c:pt>
                <c:pt idx="939">
                  <c:v>441.52080000000001</c:v>
                </c:pt>
                <c:pt idx="940">
                  <c:v>441.62259999999969</c:v>
                </c:pt>
                <c:pt idx="941">
                  <c:v>441.65809999999999</c:v>
                </c:pt>
                <c:pt idx="942">
                  <c:v>441.72689999999869</c:v>
                </c:pt>
                <c:pt idx="943">
                  <c:v>441.81040000000002</c:v>
                </c:pt>
                <c:pt idx="944">
                  <c:v>441.81549999999999</c:v>
                </c:pt>
                <c:pt idx="945">
                  <c:v>441.83619999999587</c:v>
                </c:pt>
                <c:pt idx="946">
                  <c:v>441.84649999999999</c:v>
                </c:pt>
                <c:pt idx="947">
                  <c:v>441.85520000000002</c:v>
                </c:pt>
                <c:pt idx="948">
                  <c:v>441.87029999999999</c:v>
                </c:pt>
                <c:pt idx="949">
                  <c:v>441.91789999999969</c:v>
                </c:pt>
                <c:pt idx="950">
                  <c:v>441.95339999999823</c:v>
                </c:pt>
                <c:pt idx="951">
                  <c:v>442.03719999999669</c:v>
                </c:pt>
                <c:pt idx="952">
                  <c:v>442.05549999999999</c:v>
                </c:pt>
                <c:pt idx="953">
                  <c:v>442.17910000000001</c:v>
                </c:pt>
                <c:pt idx="954">
                  <c:v>442.24880000000002</c:v>
                </c:pt>
                <c:pt idx="955">
                  <c:v>442.3356</c:v>
                </c:pt>
                <c:pt idx="956">
                  <c:v>442.35340000000002</c:v>
                </c:pt>
                <c:pt idx="957">
                  <c:v>442.36829999999969</c:v>
                </c:pt>
                <c:pt idx="958">
                  <c:v>442.41399999999823</c:v>
                </c:pt>
                <c:pt idx="959">
                  <c:v>442.44929999999999</c:v>
                </c:pt>
                <c:pt idx="960">
                  <c:v>442.52339999999663</c:v>
                </c:pt>
                <c:pt idx="961">
                  <c:v>442.58260000000001</c:v>
                </c:pt>
                <c:pt idx="962">
                  <c:v>442.69509999999963</c:v>
                </c:pt>
                <c:pt idx="963">
                  <c:v>442.71089999999964</c:v>
                </c:pt>
                <c:pt idx="964">
                  <c:v>442.71859999999663</c:v>
                </c:pt>
                <c:pt idx="965">
                  <c:v>442.7321999999964</c:v>
                </c:pt>
                <c:pt idx="966">
                  <c:v>442.75309999999899</c:v>
                </c:pt>
                <c:pt idx="967">
                  <c:v>442.84379999999999</c:v>
                </c:pt>
                <c:pt idx="968">
                  <c:v>442.95949999999999</c:v>
                </c:pt>
                <c:pt idx="969">
                  <c:v>443.06020000000001</c:v>
                </c:pt>
                <c:pt idx="970">
                  <c:v>443.23009999999869</c:v>
                </c:pt>
                <c:pt idx="971">
                  <c:v>443.23789999999963</c:v>
                </c:pt>
                <c:pt idx="972">
                  <c:v>443.2473</c:v>
                </c:pt>
                <c:pt idx="973">
                  <c:v>443.26060000000001</c:v>
                </c:pt>
                <c:pt idx="974">
                  <c:v>443.30180000000001</c:v>
                </c:pt>
                <c:pt idx="975">
                  <c:v>443.44729999999993</c:v>
                </c:pt>
                <c:pt idx="976">
                  <c:v>443.56670000000003</c:v>
                </c:pt>
                <c:pt idx="977">
                  <c:v>443.57829999999899</c:v>
                </c:pt>
                <c:pt idx="978">
                  <c:v>443.6721</c:v>
                </c:pt>
                <c:pt idx="979">
                  <c:v>443.76389999999969</c:v>
                </c:pt>
                <c:pt idx="980">
                  <c:v>443.81779999999969</c:v>
                </c:pt>
                <c:pt idx="981">
                  <c:v>443.86099999999999</c:v>
                </c:pt>
                <c:pt idx="982">
                  <c:v>443.92959999999869</c:v>
                </c:pt>
                <c:pt idx="983">
                  <c:v>444.01099999999963</c:v>
                </c:pt>
                <c:pt idx="984">
                  <c:v>444.03749999999923</c:v>
                </c:pt>
                <c:pt idx="985">
                  <c:v>444.05220000000008</c:v>
                </c:pt>
                <c:pt idx="986">
                  <c:v>444.08769999999993</c:v>
                </c:pt>
                <c:pt idx="987">
                  <c:v>444.1293</c:v>
                </c:pt>
                <c:pt idx="988">
                  <c:v>444.13920000000002</c:v>
                </c:pt>
                <c:pt idx="989">
                  <c:v>444.1617</c:v>
                </c:pt>
                <c:pt idx="990">
                  <c:v>444.20420000000001</c:v>
                </c:pt>
                <c:pt idx="991">
                  <c:v>444.31959999999964</c:v>
                </c:pt>
                <c:pt idx="992">
                  <c:v>444.3562</c:v>
                </c:pt>
                <c:pt idx="993">
                  <c:v>444.3571</c:v>
                </c:pt>
                <c:pt idx="994">
                  <c:v>444.36720000000008</c:v>
                </c:pt>
                <c:pt idx="995">
                  <c:v>444.5034</c:v>
                </c:pt>
                <c:pt idx="996">
                  <c:v>444.517</c:v>
                </c:pt>
                <c:pt idx="997">
                  <c:v>444.55599999999993</c:v>
                </c:pt>
                <c:pt idx="998">
                  <c:v>444.57859999999869</c:v>
                </c:pt>
                <c:pt idx="999">
                  <c:v>444.58139999999628</c:v>
                </c:pt>
                <c:pt idx="1000">
                  <c:v>444.75920000000002</c:v>
                </c:pt>
                <c:pt idx="1001">
                  <c:v>444.7672</c:v>
                </c:pt>
                <c:pt idx="1002">
                  <c:v>444.77589999999969</c:v>
                </c:pt>
                <c:pt idx="1003">
                  <c:v>444.79469999999969</c:v>
                </c:pt>
                <c:pt idx="1004">
                  <c:v>444.82309999999899</c:v>
                </c:pt>
                <c:pt idx="1005">
                  <c:v>444.96499999999969</c:v>
                </c:pt>
                <c:pt idx="1006">
                  <c:v>444.99769999999899</c:v>
                </c:pt>
                <c:pt idx="1007">
                  <c:v>445.0016</c:v>
                </c:pt>
                <c:pt idx="1008">
                  <c:v>445.06729999999999</c:v>
                </c:pt>
                <c:pt idx="1009">
                  <c:v>445.08049999999969</c:v>
                </c:pt>
                <c:pt idx="1010">
                  <c:v>445.09869999999893</c:v>
                </c:pt>
                <c:pt idx="1011">
                  <c:v>445.22899999999669</c:v>
                </c:pt>
                <c:pt idx="1012">
                  <c:v>445.31020000000001</c:v>
                </c:pt>
                <c:pt idx="1013">
                  <c:v>445.58339999999669</c:v>
                </c:pt>
                <c:pt idx="1014">
                  <c:v>445.64409999999998</c:v>
                </c:pt>
                <c:pt idx="1015">
                  <c:v>445.64859999999999</c:v>
                </c:pt>
                <c:pt idx="1016">
                  <c:v>445.75560000000002</c:v>
                </c:pt>
                <c:pt idx="1017">
                  <c:v>445.83769999999993</c:v>
                </c:pt>
                <c:pt idx="1018">
                  <c:v>445.90480000000002</c:v>
                </c:pt>
                <c:pt idx="1019">
                  <c:v>445.95589999999999</c:v>
                </c:pt>
                <c:pt idx="1020">
                  <c:v>445.98699999999616</c:v>
                </c:pt>
                <c:pt idx="1021">
                  <c:v>446.05650000000003</c:v>
                </c:pt>
                <c:pt idx="1022">
                  <c:v>446.16469999999998</c:v>
                </c:pt>
                <c:pt idx="1023">
                  <c:v>446.18700000000001</c:v>
                </c:pt>
                <c:pt idx="1024">
                  <c:v>446.26679999999863</c:v>
                </c:pt>
                <c:pt idx="1025">
                  <c:v>446.29769999999894</c:v>
                </c:pt>
                <c:pt idx="1026">
                  <c:v>446.35390000000001</c:v>
                </c:pt>
                <c:pt idx="1027">
                  <c:v>446.3673</c:v>
                </c:pt>
                <c:pt idx="1028">
                  <c:v>446.54320000000001</c:v>
                </c:pt>
                <c:pt idx="1029">
                  <c:v>446.57669999999899</c:v>
                </c:pt>
                <c:pt idx="1030">
                  <c:v>446.65870000000001</c:v>
                </c:pt>
                <c:pt idx="1031">
                  <c:v>446.76710000000003</c:v>
                </c:pt>
                <c:pt idx="1032">
                  <c:v>446.7756</c:v>
                </c:pt>
                <c:pt idx="1033">
                  <c:v>446.86790000000002</c:v>
                </c:pt>
                <c:pt idx="1034">
                  <c:v>446.92559999999628</c:v>
                </c:pt>
                <c:pt idx="1035">
                  <c:v>446.99879999999575</c:v>
                </c:pt>
                <c:pt idx="1036">
                  <c:v>447.02599999999899</c:v>
                </c:pt>
                <c:pt idx="1037">
                  <c:v>447.09859999999634</c:v>
                </c:pt>
                <c:pt idx="1038">
                  <c:v>447.12689999999969</c:v>
                </c:pt>
                <c:pt idx="1039">
                  <c:v>447.2946</c:v>
                </c:pt>
                <c:pt idx="1040">
                  <c:v>447.30709999999999</c:v>
                </c:pt>
                <c:pt idx="1041">
                  <c:v>447.31319999999869</c:v>
                </c:pt>
                <c:pt idx="1042">
                  <c:v>447.32409999999999</c:v>
                </c:pt>
                <c:pt idx="1043">
                  <c:v>447.49229999999869</c:v>
                </c:pt>
                <c:pt idx="1044">
                  <c:v>447.51249999999999</c:v>
                </c:pt>
                <c:pt idx="1045">
                  <c:v>447.51819999999663</c:v>
                </c:pt>
                <c:pt idx="1046">
                  <c:v>447.61829999999969</c:v>
                </c:pt>
                <c:pt idx="1047">
                  <c:v>447.69149999999894</c:v>
                </c:pt>
                <c:pt idx="1048">
                  <c:v>447.70629999999869</c:v>
                </c:pt>
                <c:pt idx="1049">
                  <c:v>447.80380000000002</c:v>
                </c:pt>
                <c:pt idx="1050">
                  <c:v>447.82599999999923</c:v>
                </c:pt>
                <c:pt idx="1051">
                  <c:v>447.88</c:v>
                </c:pt>
                <c:pt idx="1052">
                  <c:v>447.9538</c:v>
                </c:pt>
                <c:pt idx="1053">
                  <c:v>448.03389999999899</c:v>
                </c:pt>
                <c:pt idx="1054">
                  <c:v>448.05070000000001</c:v>
                </c:pt>
                <c:pt idx="1055">
                  <c:v>448.07309999999899</c:v>
                </c:pt>
                <c:pt idx="1056">
                  <c:v>448.15820000000002</c:v>
                </c:pt>
                <c:pt idx="1057">
                  <c:v>448.20890000000003</c:v>
                </c:pt>
                <c:pt idx="1058">
                  <c:v>448.29839999999575</c:v>
                </c:pt>
                <c:pt idx="1059">
                  <c:v>448.50569999999999</c:v>
                </c:pt>
                <c:pt idx="1060">
                  <c:v>448.63010000000003</c:v>
                </c:pt>
                <c:pt idx="1061">
                  <c:v>448.65980000000411</c:v>
                </c:pt>
                <c:pt idx="1062">
                  <c:v>448.80399999999969</c:v>
                </c:pt>
                <c:pt idx="1063">
                  <c:v>448.92319999999546</c:v>
                </c:pt>
                <c:pt idx="1064">
                  <c:v>448.95</c:v>
                </c:pt>
                <c:pt idx="1065">
                  <c:v>448.95519999999863</c:v>
                </c:pt>
                <c:pt idx="1066">
                  <c:v>449.07100000000003</c:v>
                </c:pt>
                <c:pt idx="1067">
                  <c:v>449.19329999999923</c:v>
                </c:pt>
                <c:pt idx="1068">
                  <c:v>449.23349999999863</c:v>
                </c:pt>
                <c:pt idx="1069">
                  <c:v>449.24450000000002</c:v>
                </c:pt>
                <c:pt idx="1070">
                  <c:v>449.27199999999863</c:v>
                </c:pt>
                <c:pt idx="1071">
                  <c:v>449.27760000000001</c:v>
                </c:pt>
                <c:pt idx="1072">
                  <c:v>449.28839999999616</c:v>
                </c:pt>
                <c:pt idx="1073">
                  <c:v>449.28899999999823</c:v>
                </c:pt>
                <c:pt idx="1074">
                  <c:v>449.39060000000001</c:v>
                </c:pt>
                <c:pt idx="1075">
                  <c:v>449.41909999999899</c:v>
                </c:pt>
                <c:pt idx="1076">
                  <c:v>449.45490000000001</c:v>
                </c:pt>
                <c:pt idx="1077">
                  <c:v>449.5077</c:v>
                </c:pt>
                <c:pt idx="1078">
                  <c:v>449.56740000000002</c:v>
                </c:pt>
                <c:pt idx="1079">
                  <c:v>449.67720000000008</c:v>
                </c:pt>
                <c:pt idx="1080">
                  <c:v>449.87119999999823</c:v>
                </c:pt>
                <c:pt idx="1081">
                  <c:v>449.9024</c:v>
                </c:pt>
                <c:pt idx="1082">
                  <c:v>449.96549999999894</c:v>
                </c:pt>
                <c:pt idx="1083">
                  <c:v>450.05650000000003</c:v>
                </c:pt>
                <c:pt idx="1084">
                  <c:v>450.21379999999863</c:v>
                </c:pt>
                <c:pt idx="1085">
                  <c:v>450.29919999999669</c:v>
                </c:pt>
                <c:pt idx="1086">
                  <c:v>450.2998</c:v>
                </c:pt>
                <c:pt idx="1087">
                  <c:v>450.32209999999969</c:v>
                </c:pt>
                <c:pt idx="1088">
                  <c:v>450.346</c:v>
                </c:pt>
                <c:pt idx="1089">
                  <c:v>450.34899999999999</c:v>
                </c:pt>
                <c:pt idx="1090">
                  <c:v>450.60149999999999</c:v>
                </c:pt>
                <c:pt idx="1091">
                  <c:v>450.6386</c:v>
                </c:pt>
                <c:pt idx="1092">
                  <c:v>450.7013999999964</c:v>
                </c:pt>
                <c:pt idx="1093">
                  <c:v>450.71049999999963</c:v>
                </c:pt>
                <c:pt idx="1094">
                  <c:v>450.74450000000002</c:v>
                </c:pt>
                <c:pt idx="1095">
                  <c:v>450.80779999999999</c:v>
                </c:pt>
                <c:pt idx="1096">
                  <c:v>450.85739999999993</c:v>
                </c:pt>
                <c:pt idx="1097">
                  <c:v>451.25380000000001</c:v>
                </c:pt>
                <c:pt idx="1098">
                  <c:v>451.29839999999575</c:v>
                </c:pt>
                <c:pt idx="1099">
                  <c:v>451.31809999999899</c:v>
                </c:pt>
                <c:pt idx="1100">
                  <c:v>451.34730000000002</c:v>
                </c:pt>
                <c:pt idx="1101">
                  <c:v>451.45689999999894</c:v>
                </c:pt>
                <c:pt idx="1102">
                  <c:v>451.46249999999969</c:v>
                </c:pt>
                <c:pt idx="1103">
                  <c:v>451.53449999999964</c:v>
                </c:pt>
                <c:pt idx="1104">
                  <c:v>451.72669999999869</c:v>
                </c:pt>
                <c:pt idx="1105">
                  <c:v>451.84530000000001</c:v>
                </c:pt>
                <c:pt idx="1106">
                  <c:v>451.98789999999963</c:v>
                </c:pt>
                <c:pt idx="1107">
                  <c:v>452.0258</c:v>
                </c:pt>
                <c:pt idx="1108">
                  <c:v>452.04129999999969</c:v>
                </c:pt>
                <c:pt idx="1109">
                  <c:v>452.15140000000002</c:v>
                </c:pt>
                <c:pt idx="1110">
                  <c:v>452.21339999999645</c:v>
                </c:pt>
                <c:pt idx="1111">
                  <c:v>452.28460000000001</c:v>
                </c:pt>
                <c:pt idx="1112">
                  <c:v>452.75170000000003</c:v>
                </c:pt>
                <c:pt idx="1113">
                  <c:v>452.79519999999604</c:v>
                </c:pt>
                <c:pt idx="1114">
                  <c:v>452.90480000000002</c:v>
                </c:pt>
                <c:pt idx="1115">
                  <c:v>453.08460000000002</c:v>
                </c:pt>
                <c:pt idx="1116">
                  <c:v>453.22629999999663</c:v>
                </c:pt>
                <c:pt idx="1117">
                  <c:v>453.26979999999969</c:v>
                </c:pt>
                <c:pt idx="1118">
                  <c:v>453.34260000000342</c:v>
                </c:pt>
                <c:pt idx="1119">
                  <c:v>453.42129999999628</c:v>
                </c:pt>
                <c:pt idx="1120">
                  <c:v>453.45659999999663</c:v>
                </c:pt>
                <c:pt idx="1121">
                  <c:v>453.52549999999923</c:v>
                </c:pt>
                <c:pt idx="1122">
                  <c:v>453.54360000000008</c:v>
                </c:pt>
                <c:pt idx="1123">
                  <c:v>453.55609999999899</c:v>
                </c:pt>
                <c:pt idx="1124">
                  <c:v>453.61380000000008</c:v>
                </c:pt>
                <c:pt idx="1125">
                  <c:v>453.70229999999964</c:v>
                </c:pt>
                <c:pt idx="1126">
                  <c:v>453.84580000000238</c:v>
                </c:pt>
                <c:pt idx="1127">
                  <c:v>453.89629999999869</c:v>
                </c:pt>
                <c:pt idx="1128">
                  <c:v>453.96609999999669</c:v>
                </c:pt>
                <c:pt idx="1129">
                  <c:v>453.99529999999669</c:v>
                </c:pt>
                <c:pt idx="1130">
                  <c:v>454.03199999999669</c:v>
                </c:pt>
                <c:pt idx="1131">
                  <c:v>454.09909999999923</c:v>
                </c:pt>
                <c:pt idx="1132">
                  <c:v>454.1223</c:v>
                </c:pt>
                <c:pt idx="1133">
                  <c:v>454.37689999999969</c:v>
                </c:pt>
                <c:pt idx="1134">
                  <c:v>454.40369999999899</c:v>
                </c:pt>
                <c:pt idx="1135">
                  <c:v>454.40549999999899</c:v>
                </c:pt>
                <c:pt idx="1136">
                  <c:v>454.40829999999869</c:v>
                </c:pt>
                <c:pt idx="1137">
                  <c:v>454.43619999999402</c:v>
                </c:pt>
                <c:pt idx="1138">
                  <c:v>454.45769999999999</c:v>
                </c:pt>
                <c:pt idx="1139">
                  <c:v>454.51179999999869</c:v>
                </c:pt>
                <c:pt idx="1140">
                  <c:v>454.52369999999894</c:v>
                </c:pt>
                <c:pt idx="1141">
                  <c:v>454.5489</c:v>
                </c:pt>
                <c:pt idx="1142">
                  <c:v>454.63329999999894</c:v>
                </c:pt>
                <c:pt idx="1143">
                  <c:v>454.6755</c:v>
                </c:pt>
                <c:pt idx="1144">
                  <c:v>454.774</c:v>
                </c:pt>
                <c:pt idx="1145">
                  <c:v>454.85840000000002</c:v>
                </c:pt>
                <c:pt idx="1146">
                  <c:v>454.92889999999869</c:v>
                </c:pt>
                <c:pt idx="1147">
                  <c:v>454.93929999999864</c:v>
                </c:pt>
                <c:pt idx="1148">
                  <c:v>454.94229999999999</c:v>
                </c:pt>
                <c:pt idx="1149">
                  <c:v>455.0147</c:v>
                </c:pt>
                <c:pt idx="1150">
                  <c:v>455.08780000000002</c:v>
                </c:pt>
                <c:pt idx="1151">
                  <c:v>455.46809999999869</c:v>
                </c:pt>
                <c:pt idx="1152">
                  <c:v>455.5215999999964</c:v>
                </c:pt>
                <c:pt idx="1153">
                  <c:v>455.53879999999663</c:v>
                </c:pt>
                <c:pt idx="1154">
                  <c:v>455.59160000000003</c:v>
                </c:pt>
                <c:pt idx="1155">
                  <c:v>455.60289999999998</c:v>
                </c:pt>
                <c:pt idx="1156">
                  <c:v>455.62400000000002</c:v>
                </c:pt>
                <c:pt idx="1157">
                  <c:v>455.65179999999964</c:v>
                </c:pt>
                <c:pt idx="1158">
                  <c:v>455.66269999999997</c:v>
                </c:pt>
                <c:pt idx="1159">
                  <c:v>455.77629999999863</c:v>
                </c:pt>
                <c:pt idx="1160">
                  <c:v>455.84960000000353</c:v>
                </c:pt>
                <c:pt idx="1161">
                  <c:v>455.95420000000001</c:v>
                </c:pt>
                <c:pt idx="1162">
                  <c:v>456.01749999999993</c:v>
                </c:pt>
                <c:pt idx="1163">
                  <c:v>456.10160000000002</c:v>
                </c:pt>
                <c:pt idx="1164">
                  <c:v>456.1053</c:v>
                </c:pt>
                <c:pt idx="1165">
                  <c:v>456.20960000000002</c:v>
                </c:pt>
                <c:pt idx="1166">
                  <c:v>456.23809999999628</c:v>
                </c:pt>
                <c:pt idx="1167">
                  <c:v>456.29480000000001</c:v>
                </c:pt>
                <c:pt idx="1168">
                  <c:v>456.29709999999869</c:v>
                </c:pt>
                <c:pt idx="1169">
                  <c:v>456.35820000000001</c:v>
                </c:pt>
                <c:pt idx="1170">
                  <c:v>456.3879</c:v>
                </c:pt>
                <c:pt idx="1171">
                  <c:v>456.41860000000003</c:v>
                </c:pt>
                <c:pt idx="1172">
                  <c:v>456.57669999999899</c:v>
                </c:pt>
                <c:pt idx="1173">
                  <c:v>456.58809999999869</c:v>
                </c:pt>
                <c:pt idx="1174">
                  <c:v>456.78539999999663</c:v>
                </c:pt>
                <c:pt idx="1175">
                  <c:v>456.84000000000032</c:v>
                </c:pt>
                <c:pt idx="1176">
                  <c:v>456.93319999999494</c:v>
                </c:pt>
                <c:pt idx="1177">
                  <c:v>457.09629999999669</c:v>
                </c:pt>
                <c:pt idx="1178">
                  <c:v>457.18009999999964</c:v>
                </c:pt>
                <c:pt idx="1179">
                  <c:v>457.18560000000002</c:v>
                </c:pt>
                <c:pt idx="1180">
                  <c:v>457.35919999999999</c:v>
                </c:pt>
                <c:pt idx="1181">
                  <c:v>457.40879999999669</c:v>
                </c:pt>
                <c:pt idx="1182">
                  <c:v>457.5394</c:v>
                </c:pt>
                <c:pt idx="1183">
                  <c:v>457.69470000000001</c:v>
                </c:pt>
                <c:pt idx="1184">
                  <c:v>457.71899999999869</c:v>
                </c:pt>
                <c:pt idx="1185">
                  <c:v>457.73939999999823</c:v>
                </c:pt>
                <c:pt idx="1186">
                  <c:v>458.17020000000002</c:v>
                </c:pt>
                <c:pt idx="1187">
                  <c:v>458.32669999999899</c:v>
                </c:pt>
                <c:pt idx="1188">
                  <c:v>458.34399999999999</c:v>
                </c:pt>
                <c:pt idx="1189">
                  <c:v>458.5754</c:v>
                </c:pt>
                <c:pt idx="1190">
                  <c:v>458.66149999999999</c:v>
                </c:pt>
                <c:pt idx="1191">
                  <c:v>458.68389999999999</c:v>
                </c:pt>
                <c:pt idx="1192">
                  <c:v>458.69609999999869</c:v>
                </c:pt>
                <c:pt idx="1193">
                  <c:v>458.86360000000002</c:v>
                </c:pt>
                <c:pt idx="1194">
                  <c:v>458.88189999999969</c:v>
                </c:pt>
                <c:pt idx="1195">
                  <c:v>458.88659999999823</c:v>
                </c:pt>
                <c:pt idx="1196">
                  <c:v>458.99039999999604</c:v>
                </c:pt>
                <c:pt idx="1197">
                  <c:v>459.04219999999964</c:v>
                </c:pt>
                <c:pt idx="1198">
                  <c:v>459.05970000000002</c:v>
                </c:pt>
                <c:pt idx="1199">
                  <c:v>459.09319999999616</c:v>
                </c:pt>
                <c:pt idx="1200">
                  <c:v>459.12209999999999</c:v>
                </c:pt>
                <c:pt idx="1201">
                  <c:v>459.12580000000008</c:v>
                </c:pt>
                <c:pt idx="1202">
                  <c:v>459.18009999999964</c:v>
                </c:pt>
                <c:pt idx="1203">
                  <c:v>459.21839999999628</c:v>
                </c:pt>
                <c:pt idx="1204">
                  <c:v>459.24259999999964</c:v>
                </c:pt>
                <c:pt idx="1205">
                  <c:v>459.25220000000002</c:v>
                </c:pt>
                <c:pt idx="1206">
                  <c:v>459.32599999999923</c:v>
                </c:pt>
                <c:pt idx="1207">
                  <c:v>459.50139999999863</c:v>
                </c:pt>
                <c:pt idx="1208">
                  <c:v>459.50409999999999</c:v>
                </c:pt>
                <c:pt idx="1209">
                  <c:v>459.5487</c:v>
                </c:pt>
                <c:pt idx="1210">
                  <c:v>459.6105</c:v>
                </c:pt>
                <c:pt idx="1211">
                  <c:v>459.63159999999863</c:v>
                </c:pt>
                <c:pt idx="1212">
                  <c:v>459.64790000000232</c:v>
                </c:pt>
                <c:pt idx="1213">
                  <c:v>459.69099999999969</c:v>
                </c:pt>
                <c:pt idx="1214">
                  <c:v>459.97739999999823</c:v>
                </c:pt>
                <c:pt idx="1215">
                  <c:v>460.03160000000003</c:v>
                </c:pt>
                <c:pt idx="1216">
                  <c:v>460.04469999999998</c:v>
                </c:pt>
                <c:pt idx="1217">
                  <c:v>460.0566</c:v>
                </c:pt>
                <c:pt idx="1218">
                  <c:v>460.1241</c:v>
                </c:pt>
                <c:pt idx="1219">
                  <c:v>460.21159999999634</c:v>
                </c:pt>
                <c:pt idx="1220">
                  <c:v>460.33339999999669</c:v>
                </c:pt>
                <c:pt idx="1221">
                  <c:v>460.45440000000002</c:v>
                </c:pt>
                <c:pt idx="1222">
                  <c:v>460.52789999999999</c:v>
                </c:pt>
                <c:pt idx="1223">
                  <c:v>460.7704</c:v>
                </c:pt>
                <c:pt idx="1224">
                  <c:v>460.78319999999604</c:v>
                </c:pt>
                <c:pt idx="1225">
                  <c:v>460.89249999999993</c:v>
                </c:pt>
                <c:pt idx="1226">
                  <c:v>461.0127</c:v>
                </c:pt>
                <c:pt idx="1227">
                  <c:v>461.08869999999899</c:v>
                </c:pt>
                <c:pt idx="1228">
                  <c:v>461.30369999999999</c:v>
                </c:pt>
                <c:pt idx="1229">
                  <c:v>461.32389999999964</c:v>
                </c:pt>
                <c:pt idx="1230">
                  <c:v>461.57990000000001</c:v>
                </c:pt>
                <c:pt idx="1231">
                  <c:v>461.69</c:v>
                </c:pt>
                <c:pt idx="1232">
                  <c:v>461.89349999999899</c:v>
                </c:pt>
                <c:pt idx="1233">
                  <c:v>462.01459999999969</c:v>
                </c:pt>
                <c:pt idx="1234">
                  <c:v>462.12709999999993</c:v>
                </c:pt>
                <c:pt idx="1235">
                  <c:v>462.13189999999969</c:v>
                </c:pt>
                <c:pt idx="1236">
                  <c:v>462.22749999999894</c:v>
                </c:pt>
                <c:pt idx="1237">
                  <c:v>462.2636</c:v>
                </c:pt>
                <c:pt idx="1238">
                  <c:v>462.36320000000001</c:v>
                </c:pt>
                <c:pt idx="1239">
                  <c:v>462.41529999999869</c:v>
                </c:pt>
                <c:pt idx="1240">
                  <c:v>462.45280000000002</c:v>
                </c:pt>
                <c:pt idx="1241">
                  <c:v>462.49579999999628</c:v>
                </c:pt>
                <c:pt idx="1242">
                  <c:v>462.59639999999575</c:v>
                </c:pt>
                <c:pt idx="1243">
                  <c:v>462.86489999999998</c:v>
                </c:pt>
                <c:pt idx="1244">
                  <c:v>462.88069999999999</c:v>
                </c:pt>
                <c:pt idx="1245">
                  <c:v>463.21709999999899</c:v>
                </c:pt>
                <c:pt idx="1246">
                  <c:v>463.2244</c:v>
                </c:pt>
                <c:pt idx="1247">
                  <c:v>463.32369999999969</c:v>
                </c:pt>
                <c:pt idx="1248">
                  <c:v>463.33009999999899</c:v>
                </c:pt>
                <c:pt idx="1249">
                  <c:v>463.64749999999998</c:v>
                </c:pt>
                <c:pt idx="1250">
                  <c:v>463.66129999999993</c:v>
                </c:pt>
                <c:pt idx="1251">
                  <c:v>463.72829999999863</c:v>
                </c:pt>
                <c:pt idx="1252">
                  <c:v>463.85399999999993</c:v>
                </c:pt>
                <c:pt idx="1253">
                  <c:v>464.07040000000001</c:v>
                </c:pt>
                <c:pt idx="1254">
                  <c:v>464.08369999999923</c:v>
                </c:pt>
                <c:pt idx="1255">
                  <c:v>464.13220000000001</c:v>
                </c:pt>
                <c:pt idx="1256">
                  <c:v>464.2722</c:v>
                </c:pt>
                <c:pt idx="1257">
                  <c:v>464.34980000000405</c:v>
                </c:pt>
                <c:pt idx="1258">
                  <c:v>464.37099999999964</c:v>
                </c:pt>
                <c:pt idx="1259">
                  <c:v>464.52709999999894</c:v>
                </c:pt>
                <c:pt idx="1260">
                  <c:v>464.76760000000002</c:v>
                </c:pt>
                <c:pt idx="1261">
                  <c:v>464.80599999999993</c:v>
                </c:pt>
                <c:pt idx="1262">
                  <c:v>464.8723</c:v>
                </c:pt>
                <c:pt idx="1263">
                  <c:v>465.02509999999899</c:v>
                </c:pt>
                <c:pt idx="1264">
                  <c:v>465.07979999999969</c:v>
                </c:pt>
                <c:pt idx="1265">
                  <c:v>465.57960000000008</c:v>
                </c:pt>
                <c:pt idx="1266">
                  <c:v>465.5829</c:v>
                </c:pt>
                <c:pt idx="1267">
                  <c:v>465.60579999999999</c:v>
                </c:pt>
                <c:pt idx="1268">
                  <c:v>465.60829999999999</c:v>
                </c:pt>
                <c:pt idx="1269">
                  <c:v>466.23480000000001</c:v>
                </c:pt>
                <c:pt idx="1270">
                  <c:v>466.24720000000002</c:v>
                </c:pt>
                <c:pt idx="1271">
                  <c:v>466.30540000000002</c:v>
                </c:pt>
                <c:pt idx="1272">
                  <c:v>466.3734</c:v>
                </c:pt>
                <c:pt idx="1273">
                  <c:v>466.40999999999963</c:v>
                </c:pt>
                <c:pt idx="1274">
                  <c:v>466.49889999999863</c:v>
                </c:pt>
                <c:pt idx="1275">
                  <c:v>466.59049999999894</c:v>
                </c:pt>
                <c:pt idx="1276">
                  <c:v>466.65920000000278</c:v>
                </c:pt>
                <c:pt idx="1277">
                  <c:v>466.73839999999575</c:v>
                </c:pt>
                <c:pt idx="1278">
                  <c:v>466.79379999999634</c:v>
                </c:pt>
                <c:pt idx="1279">
                  <c:v>466.79859999999599</c:v>
                </c:pt>
                <c:pt idx="1280">
                  <c:v>466.86649999999969</c:v>
                </c:pt>
                <c:pt idx="1281">
                  <c:v>466.94049999999999</c:v>
                </c:pt>
                <c:pt idx="1282">
                  <c:v>466.94509999999963</c:v>
                </c:pt>
                <c:pt idx="1283">
                  <c:v>466.96080000000001</c:v>
                </c:pt>
                <c:pt idx="1284">
                  <c:v>466.99569999999869</c:v>
                </c:pt>
                <c:pt idx="1285">
                  <c:v>467.11460000000238</c:v>
                </c:pt>
                <c:pt idx="1286">
                  <c:v>467.27009999999899</c:v>
                </c:pt>
                <c:pt idx="1287">
                  <c:v>467.35770000000002</c:v>
                </c:pt>
                <c:pt idx="1288">
                  <c:v>467.63350000000003</c:v>
                </c:pt>
                <c:pt idx="1289">
                  <c:v>467.66640000000001</c:v>
                </c:pt>
                <c:pt idx="1290">
                  <c:v>467.8236</c:v>
                </c:pt>
                <c:pt idx="1291">
                  <c:v>467.84920000000238</c:v>
                </c:pt>
                <c:pt idx="1292">
                  <c:v>468.04899999999969</c:v>
                </c:pt>
                <c:pt idx="1293">
                  <c:v>468.06369999999993</c:v>
                </c:pt>
                <c:pt idx="1294">
                  <c:v>468.15460000000405</c:v>
                </c:pt>
                <c:pt idx="1295">
                  <c:v>468.17570000000001</c:v>
                </c:pt>
                <c:pt idx="1296">
                  <c:v>468.18430000000001</c:v>
                </c:pt>
                <c:pt idx="1297">
                  <c:v>468.19129999999899</c:v>
                </c:pt>
                <c:pt idx="1298">
                  <c:v>468.23609999999599</c:v>
                </c:pt>
                <c:pt idx="1299">
                  <c:v>468.2928</c:v>
                </c:pt>
                <c:pt idx="1300">
                  <c:v>468.32440000000008</c:v>
                </c:pt>
                <c:pt idx="1301">
                  <c:v>468.45649999999893</c:v>
                </c:pt>
                <c:pt idx="1302">
                  <c:v>468.48679999999575</c:v>
                </c:pt>
                <c:pt idx="1303">
                  <c:v>468.63200000000001</c:v>
                </c:pt>
                <c:pt idx="1304">
                  <c:v>468.79739999999663</c:v>
                </c:pt>
                <c:pt idx="1305">
                  <c:v>468.80020000000002</c:v>
                </c:pt>
                <c:pt idx="1306">
                  <c:v>468.89</c:v>
                </c:pt>
                <c:pt idx="1307">
                  <c:v>468.9622</c:v>
                </c:pt>
                <c:pt idx="1308">
                  <c:v>468.98259999999863</c:v>
                </c:pt>
                <c:pt idx="1309">
                  <c:v>469.03809999999669</c:v>
                </c:pt>
                <c:pt idx="1310">
                  <c:v>469.08069999999969</c:v>
                </c:pt>
                <c:pt idx="1311">
                  <c:v>469.24919999999969</c:v>
                </c:pt>
                <c:pt idx="1312">
                  <c:v>469.31889999999999</c:v>
                </c:pt>
                <c:pt idx="1313">
                  <c:v>469.37629999999899</c:v>
                </c:pt>
                <c:pt idx="1314">
                  <c:v>469.39139999999634</c:v>
                </c:pt>
                <c:pt idx="1315">
                  <c:v>469.41639999999558</c:v>
                </c:pt>
                <c:pt idx="1316">
                  <c:v>469.43639999999425</c:v>
                </c:pt>
                <c:pt idx="1317">
                  <c:v>469.43979999999863</c:v>
                </c:pt>
                <c:pt idx="1318">
                  <c:v>469.65699999999993</c:v>
                </c:pt>
                <c:pt idx="1319">
                  <c:v>469.74299999999999</c:v>
                </c:pt>
                <c:pt idx="1320">
                  <c:v>469.87529999999964</c:v>
                </c:pt>
                <c:pt idx="1321">
                  <c:v>470.00490000000002</c:v>
                </c:pt>
                <c:pt idx="1322">
                  <c:v>470.02229999999969</c:v>
                </c:pt>
                <c:pt idx="1323">
                  <c:v>470.11169999999993</c:v>
                </c:pt>
                <c:pt idx="1324">
                  <c:v>470.178</c:v>
                </c:pt>
                <c:pt idx="1325">
                  <c:v>470.36840000000001</c:v>
                </c:pt>
                <c:pt idx="1326">
                  <c:v>470.47189999999893</c:v>
                </c:pt>
                <c:pt idx="1327">
                  <c:v>470.7561999999964</c:v>
                </c:pt>
                <c:pt idx="1328">
                  <c:v>471.04790000000008</c:v>
                </c:pt>
                <c:pt idx="1329">
                  <c:v>471.17609999999894</c:v>
                </c:pt>
                <c:pt idx="1330">
                  <c:v>471.20069999999993</c:v>
                </c:pt>
                <c:pt idx="1331">
                  <c:v>471.46189999999899</c:v>
                </c:pt>
                <c:pt idx="1332">
                  <c:v>471.46879999999823</c:v>
                </c:pt>
                <c:pt idx="1333">
                  <c:v>471.60539999999969</c:v>
                </c:pt>
                <c:pt idx="1334">
                  <c:v>471.7509</c:v>
                </c:pt>
                <c:pt idx="1335">
                  <c:v>471.77780000000001</c:v>
                </c:pt>
                <c:pt idx="1336">
                  <c:v>472.02599999999899</c:v>
                </c:pt>
                <c:pt idx="1337">
                  <c:v>472.21029999999899</c:v>
                </c:pt>
                <c:pt idx="1338">
                  <c:v>472.22659999999587</c:v>
                </c:pt>
                <c:pt idx="1339">
                  <c:v>472.28109999999663</c:v>
                </c:pt>
                <c:pt idx="1340">
                  <c:v>472.47980000000001</c:v>
                </c:pt>
                <c:pt idx="1341">
                  <c:v>472.77709999999894</c:v>
                </c:pt>
                <c:pt idx="1342">
                  <c:v>472.90189999999899</c:v>
                </c:pt>
                <c:pt idx="1343">
                  <c:v>473.05220000000008</c:v>
                </c:pt>
                <c:pt idx="1344">
                  <c:v>473.16930000000002</c:v>
                </c:pt>
                <c:pt idx="1345">
                  <c:v>473.30980000000238</c:v>
                </c:pt>
                <c:pt idx="1346">
                  <c:v>473.3734</c:v>
                </c:pt>
                <c:pt idx="1347">
                  <c:v>473.44499999999999</c:v>
                </c:pt>
                <c:pt idx="1348">
                  <c:v>473.47949999999969</c:v>
                </c:pt>
                <c:pt idx="1349">
                  <c:v>473.48419999999675</c:v>
                </c:pt>
                <c:pt idx="1350">
                  <c:v>473.89029999999963</c:v>
                </c:pt>
                <c:pt idx="1351">
                  <c:v>473.92829999999663</c:v>
                </c:pt>
                <c:pt idx="1352">
                  <c:v>474.32709999999969</c:v>
                </c:pt>
                <c:pt idx="1353">
                  <c:v>474.38309999999899</c:v>
                </c:pt>
                <c:pt idx="1354">
                  <c:v>474.52619999999575</c:v>
                </c:pt>
                <c:pt idx="1355">
                  <c:v>474.8954</c:v>
                </c:pt>
                <c:pt idx="1356">
                  <c:v>474.90789999999993</c:v>
                </c:pt>
                <c:pt idx="1357">
                  <c:v>475.40460000000002</c:v>
                </c:pt>
                <c:pt idx="1358">
                  <c:v>475.41430000000003</c:v>
                </c:pt>
                <c:pt idx="1359">
                  <c:v>475.4228</c:v>
                </c:pt>
                <c:pt idx="1360">
                  <c:v>475.53349999999864</c:v>
                </c:pt>
                <c:pt idx="1361">
                  <c:v>475.72669999999869</c:v>
                </c:pt>
                <c:pt idx="1362">
                  <c:v>475.76519999999869</c:v>
                </c:pt>
                <c:pt idx="1363">
                  <c:v>476.12639999999863</c:v>
                </c:pt>
                <c:pt idx="1364">
                  <c:v>476.13569999999999</c:v>
                </c:pt>
                <c:pt idx="1365">
                  <c:v>476.17290000000008</c:v>
                </c:pt>
                <c:pt idx="1366">
                  <c:v>476.27260000000001</c:v>
                </c:pt>
                <c:pt idx="1367">
                  <c:v>476.34210000000002</c:v>
                </c:pt>
                <c:pt idx="1368">
                  <c:v>476.65129999999999</c:v>
                </c:pt>
                <c:pt idx="1369">
                  <c:v>476.76839999999669</c:v>
                </c:pt>
                <c:pt idx="1370">
                  <c:v>476.84730000000002</c:v>
                </c:pt>
                <c:pt idx="1371">
                  <c:v>477.10750000000002</c:v>
                </c:pt>
                <c:pt idx="1372">
                  <c:v>477.10969999999998</c:v>
                </c:pt>
                <c:pt idx="1373">
                  <c:v>477.39400000000001</c:v>
                </c:pt>
                <c:pt idx="1374">
                  <c:v>477.40969999999999</c:v>
                </c:pt>
                <c:pt idx="1375">
                  <c:v>477.48689999999863</c:v>
                </c:pt>
                <c:pt idx="1376">
                  <c:v>477.51909999999964</c:v>
                </c:pt>
                <c:pt idx="1377">
                  <c:v>477.60820000000001</c:v>
                </c:pt>
                <c:pt idx="1378">
                  <c:v>478.00189999999969</c:v>
                </c:pt>
                <c:pt idx="1379">
                  <c:v>478.16520000000008</c:v>
                </c:pt>
                <c:pt idx="1380">
                  <c:v>478.28089999999969</c:v>
                </c:pt>
                <c:pt idx="1381">
                  <c:v>478.56939999999969</c:v>
                </c:pt>
                <c:pt idx="1382">
                  <c:v>478.70080000000002</c:v>
                </c:pt>
                <c:pt idx="1383">
                  <c:v>478.79829999999669</c:v>
                </c:pt>
                <c:pt idx="1384">
                  <c:v>478.99289999999894</c:v>
                </c:pt>
                <c:pt idx="1385">
                  <c:v>479.02409999999969</c:v>
                </c:pt>
                <c:pt idx="1386">
                  <c:v>479.12689999999969</c:v>
                </c:pt>
                <c:pt idx="1387">
                  <c:v>479.38740000000001</c:v>
                </c:pt>
                <c:pt idx="1388">
                  <c:v>479.43559999999604</c:v>
                </c:pt>
                <c:pt idx="1389">
                  <c:v>479.75880000000001</c:v>
                </c:pt>
                <c:pt idx="1390">
                  <c:v>479.84460000000388</c:v>
                </c:pt>
                <c:pt idx="1391">
                  <c:v>480.0179</c:v>
                </c:pt>
                <c:pt idx="1392">
                  <c:v>480.39949999999999</c:v>
                </c:pt>
                <c:pt idx="1393">
                  <c:v>480.5942</c:v>
                </c:pt>
                <c:pt idx="1394">
                  <c:v>480.66750000000002</c:v>
                </c:pt>
                <c:pt idx="1395">
                  <c:v>481.06549999999999</c:v>
                </c:pt>
                <c:pt idx="1396">
                  <c:v>481.18279999999999</c:v>
                </c:pt>
                <c:pt idx="1397">
                  <c:v>481.19209999999993</c:v>
                </c:pt>
                <c:pt idx="1398">
                  <c:v>481.27949999999993</c:v>
                </c:pt>
                <c:pt idx="1399">
                  <c:v>481.34089999999998</c:v>
                </c:pt>
                <c:pt idx="1400">
                  <c:v>481.76509999999899</c:v>
                </c:pt>
                <c:pt idx="1401">
                  <c:v>481.88580000000002</c:v>
                </c:pt>
                <c:pt idx="1402">
                  <c:v>482.2407</c:v>
                </c:pt>
                <c:pt idx="1403">
                  <c:v>482.24829999999969</c:v>
                </c:pt>
                <c:pt idx="1404">
                  <c:v>482.50360000000001</c:v>
                </c:pt>
                <c:pt idx="1405">
                  <c:v>482.66129999999993</c:v>
                </c:pt>
                <c:pt idx="1406">
                  <c:v>483.38529999999969</c:v>
                </c:pt>
                <c:pt idx="1407">
                  <c:v>483.39729999999969</c:v>
                </c:pt>
                <c:pt idx="1408">
                  <c:v>483.51889999999969</c:v>
                </c:pt>
                <c:pt idx="1409">
                  <c:v>483.66430000000008</c:v>
                </c:pt>
                <c:pt idx="1410">
                  <c:v>483.66460000000347</c:v>
                </c:pt>
                <c:pt idx="1411">
                  <c:v>483.90619999999575</c:v>
                </c:pt>
                <c:pt idx="1412">
                  <c:v>483.93879999999575</c:v>
                </c:pt>
                <c:pt idx="1413">
                  <c:v>484.01859999999863</c:v>
                </c:pt>
                <c:pt idx="1414">
                  <c:v>484.30029999999999</c:v>
                </c:pt>
                <c:pt idx="1415">
                  <c:v>484.49409999999864</c:v>
                </c:pt>
                <c:pt idx="1416">
                  <c:v>484.6345</c:v>
                </c:pt>
                <c:pt idx="1417">
                  <c:v>484.7201999999964</c:v>
                </c:pt>
                <c:pt idx="1418">
                  <c:v>485.16449999999998</c:v>
                </c:pt>
                <c:pt idx="1419">
                  <c:v>485.40629999999823</c:v>
                </c:pt>
                <c:pt idx="1420">
                  <c:v>486.3938</c:v>
                </c:pt>
                <c:pt idx="1421">
                  <c:v>486.63440000000008</c:v>
                </c:pt>
                <c:pt idx="1422">
                  <c:v>486.8245</c:v>
                </c:pt>
                <c:pt idx="1423">
                  <c:v>486.85820000000001</c:v>
                </c:pt>
                <c:pt idx="1424">
                  <c:v>487.13060000000002</c:v>
                </c:pt>
                <c:pt idx="1425">
                  <c:v>487.75360000000001</c:v>
                </c:pt>
                <c:pt idx="1426">
                  <c:v>487.84649999999999</c:v>
                </c:pt>
                <c:pt idx="1427">
                  <c:v>487.8655</c:v>
                </c:pt>
                <c:pt idx="1428">
                  <c:v>488.01749999999993</c:v>
                </c:pt>
                <c:pt idx="1429">
                  <c:v>488.03109999999663</c:v>
                </c:pt>
                <c:pt idx="1430">
                  <c:v>488.0403</c:v>
                </c:pt>
                <c:pt idx="1431">
                  <c:v>488.09339999999628</c:v>
                </c:pt>
                <c:pt idx="1432">
                  <c:v>488.12360000000001</c:v>
                </c:pt>
                <c:pt idx="1433">
                  <c:v>488.65320000000008</c:v>
                </c:pt>
                <c:pt idx="1434">
                  <c:v>488.8245</c:v>
                </c:pt>
                <c:pt idx="1435">
                  <c:v>489.0129</c:v>
                </c:pt>
                <c:pt idx="1436">
                  <c:v>489.36509999999993</c:v>
                </c:pt>
                <c:pt idx="1437">
                  <c:v>489.43659999999494</c:v>
                </c:pt>
                <c:pt idx="1438">
                  <c:v>489.48169999999863</c:v>
                </c:pt>
                <c:pt idx="1439">
                  <c:v>489.98249999999899</c:v>
                </c:pt>
                <c:pt idx="1440">
                  <c:v>490.42959999999869</c:v>
                </c:pt>
                <c:pt idx="1441">
                  <c:v>490.7346</c:v>
                </c:pt>
                <c:pt idx="1442">
                  <c:v>490.98329999999669</c:v>
                </c:pt>
                <c:pt idx="1443">
                  <c:v>491.11059999999969</c:v>
                </c:pt>
                <c:pt idx="1444">
                  <c:v>491.18450000000001</c:v>
                </c:pt>
                <c:pt idx="1445">
                  <c:v>491.23339999999575</c:v>
                </c:pt>
                <c:pt idx="1446">
                  <c:v>491.36950000000002</c:v>
                </c:pt>
                <c:pt idx="1447">
                  <c:v>491.3732</c:v>
                </c:pt>
                <c:pt idx="1448">
                  <c:v>491.57319999999669</c:v>
                </c:pt>
                <c:pt idx="1449">
                  <c:v>491.60320000000002</c:v>
                </c:pt>
                <c:pt idx="1450">
                  <c:v>491.92529999999869</c:v>
                </c:pt>
                <c:pt idx="1451">
                  <c:v>492.59669999999869</c:v>
                </c:pt>
                <c:pt idx="1452">
                  <c:v>492.65690000000001</c:v>
                </c:pt>
                <c:pt idx="1453">
                  <c:v>492.66289999999998</c:v>
                </c:pt>
              </c:numCache>
            </c:numRef>
          </c:yVal>
        </c:ser>
        <c:axId val="137991680"/>
        <c:axId val="137993216"/>
      </c:scatterChart>
      <c:valAx>
        <c:axId val="137991680"/>
        <c:scaling>
          <c:orientation val="minMax"/>
          <c:max val="3"/>
          <c:min val="-3"/>
        </c:scaling>
        <c:axPos val="b"/>
        <c:numFmt formatCode="General" sourceLinked="1"/>
        <c:majorTickMark val="none"/>
        <c:tickLblPos val="none"/>
        <c:spPr>
          <a:ln>
            <a:noFill/>
          </a:ln>
        </c:spPr>
        <c:crossAx val="137993216"/>
        <c:crosses val="autoZero"/>
        <c:crossBetween val="midCat"/>
        <c:majorUnit val="1"/>
      </c:valAx>
      <c:valAx>
        <c:axId val="137993216"/>
        <c:scaling>
          <c:orientation val="minMax"/>
          <c:max val="700"/>
          <c:min val="200"/>
        </c:scaling>
        <c:axPos val="l"/>
        <c:numFmt formatCode="General" sourceLinked="1"/>
        <c:tickLblPos val="none"/>
        <c:spPr>
          <a:ln>
            <a:noFill/>
          </a:ln>
        </c:spPr>
        <c:crossAx val="137991680"/>
        <c:crosses val="autoZero"/>
        <c:crossBetween val="midCat"/>
        <c:majorUnit val="200"/>
      </c:valAx>
      <c:spPr>
        <a:noFill/>
        <a:ln>
          <a:solidFill>
            <a:schemeClr val="bg1">
              <a:lumMod val="50000"/>
            </a:schemeClr>
          </a:solidFill>
        </a:ln>
      </c:spPr>
    </c:plotArea>
    <c:plotVisOnly val="1"/>
    <c:dispBlanksAs val="gap"/>
  </c:chart>
  <c:spPr>
    <a:noFill/>
    <a:ln>
      <a:noFill/>
    </a:ln>
  </c:spPr>
  <c:txPr>
    <a:bodyPr/>
    <a:lstStyle/>
    <a:p>
      <a:pPr>
        <a:defRPr sz="1400" b="1" i="0" u="none" strike="noStrike" baseline="0">
          <a:solidFill>
            <a:schemeClr val="bg1"/>
          </a:solidFill>
          <a:latin typeface="Arial" pitchFamily="34" charset="0"/>
          <a:ea typeface="Calibri"/>
          <a:cs typeface="Arial"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view3D>
      <c:rotX val="10"/>
      <c:hPercent val="100"/>
      <c:depthPercent val="100"/>
      <c:perspective val="30"/>
    </c:view3D>
    <c:floor>
      <c:spPr>
        <a:solidFill>
          <a:schemeClr val="bg1">
            <a:lumMod val="50000"/>
          </a:schemeClr>
        </a:solidFill>
        <a:ln w="3175">
          <a:solidFill>
            <a:srgbClr val="000000"/>
          </a:solidFill>
          <a:prstDash val="solid"/>
        </a:ln>
      </c:spPr>
    </c:floor>
    <c:sideWall>
      <c:spPr>
        <a:noFill/>
        <a:ln w="19050">
          <a:solidFill>
            <a:schemeClr val="bg1"/>
          </a:solidFill>
          <a:prstDash val="solid"/>
        </a:ln>
      </c:spPr>
    </c:sideWall>
    <c:backWall>
      <c:spPr>
        <a:noFill/>
        <a:ln w="19050">
          <a:solidFill>
            <a:schemeClr val="bg1"/>
          </a:solidFill>
          <a:prstDash val="solid"/>
        </a:ln>
      </c:spPr>
    </c:backWall>
    <c:plotArea>
      <c:layout>
        <c:manualLayout>
          <c:layoutTarget val="inner"/>
          <c:xMode val="edge"/>
          <c:yMode val="edge"/>
          <c:x val="6.8253968253968303E-2"/>
          <c:y val="1.4260249554367221E-2"/>
          <c:w val="0.8396825396825397"/>
          <c:h val="0.81639928698752262"/>
        </c:manualLayout>
      </c:layout>
      <c:bar3DChart>
        <c:barDir val="col"/>
        <c:grouping val="standard"/>
        <c:ser>
          <c:idx val="1"/>
          <c:order val="0"/>
          <c:tx>
            <c:strRef>
              <c:f>Sheet1!$B$1</c:f>
              <c:strCache>
                <c:ptCount val="1"/>
                <c:pt idx="0">
                  <c:v>Schools with less autonomy</c:v>
                </c:pt>
              </c:strCache>
            </c:strRef>
          </c:tx>
          <c:spPr>
            <a:solidFill>
              <a:srgbClr val="FF0000"/>
            </a:solidFill>
            <a:ln w="12680">
              <a:solidFill>
                <a:srgbClr val="000000"/>
              </a:solidFill>
              <a:prstDash val="solid"/>
            </a:ln>
          </c:spPr>
          <c:dPt>
            <c:idx val="0"/>
            <c:spPr>
              <a:solidFill>
                <a:srgbClr val="FF9900"/>
              </a:solidFill>
              <a:ln w="12680">
                <a:solidFill>
                  <a:srgbClr val="000000"/>
                </a:solidFill>
                <a:prstDash val="solid"/>
              </a:ln>
            </c:spPr>
          </c:dPt>
          <c:dPt>
            <c:idx val="1"/>
            <c:spPr>
              <a:solidFill>
                <a:schemeClr val="accent1">
                  <a:lumMod val="50000"/>
                </a:schemeClr>
              </a:solidFill>
              <a:ln w="12680">
                <a:solidFill>
                  <a:srgbClr val="000000"/>
                </a:solidFill>
                <a:prstDash val="solid"/>
              </a:ln>
            </c:spPr>
          </c:dPt>
          <c:dLbls>
            <c:dLbl>
              <c:idx val="0"/>
              <c:layout>
                <c:manualLayout>
                  <c:x val="1.6487494634764227E-3"/>
                  <c:y val="7.9843972142329023E-2"/>
                </c:manualLayout>
              </c:layout>
              <c:numFmt formatCode="#,##0" sourceLinked="0"/>
              <c:spPr>
                <a:noFill/>
                <a:ln w="25361">
                  <a:noFill/>
                </a:ln>
              </c:spPr>
              <c:txPr>
                <a:bodyPr rot="180000" vert="horz"/>
                <a:lstStyle/>
                <a:p>
                  <a:pPr algn="ctr">
                    <a:defRPr lang="en-GB" sz="1600" b="1" i="0" u="none" strike="noStrike" baseline="0">
                      <a:solidFill>
                        <a:schemeClr val="bg1"/>
                      </a:solidFill>
                      <a:latin typeface="+mn-lt"/>
                      <a:ea typeface="Arial"/>
                      <a:cs typeface="Arial"/>
                    </a:defRPr>
                  </a:pPr>
                  <a:endParaRPr lang="en-US"/>
                </a:p>
              </c:txPr>
              <c:showVal val="1"/>
            </c:dLbl>
            <c:dLbl>
              <c:idx val="1"/>
              <c:layout>
                <c:manualLayout>
                  <c:x val="8.5686940754928047E-3"/>
                  <c:y val="9.6841606991934906E-2"/>
                </c:manualLayout>
              </c:layout>
              <c:showVal val="1"/>
            </c:dLbl>
            <c:numFmt formatCode="#,##0" sourceLinked="0"/>
            <c:spPr>
              <a:noFill/>
              <a:ln w="25361">
                <a:noFill/>
              </a:ln>
            </c:spPr>
            <c:txPr>
              <a:bodyPr/>
              <a:lstStyle/>
              <a:p>
                <a:pPr>
                  <a:defRPr lang="en-GB" sz="1600" b="1" i="0" u="none" strike="noStrike" baseline="0">
                    <a:solidFill>
                      <a:schemeClr val="bg1"/>
                    </a:solidFill>
                    <a:latin typeface="+mn-lt"/>
                    <a:ea typeface="Arial"/>
                    <a:cs typeface="Arial"/>
                  </a:defRPr>
                </a:pPr>
                <a:endParaRPr lang="en-US"/>
              </a:p>
            </c:txPr>
            <c:showVal val="1"/>
          </c:dLbls>
          <c:cat>
            <c:strRef>
              <c:f>Sheet1!$A$2:$A$3</c:f>
              <c:strCache>
                <c:ptCount val="2"/>
                <c:pt idx="0">
                  <c:v>Systems with more accountability</c:v>
                </c:pt>
                <c:pt idx="1">
                  <c:v>Systems with less accountability</c:v>
                </c:pt>
              </c:strCache>
            </c:strRef>
          </c:cat>
          <c:val>
            <c:numRef>
              <c:f>Sheet1!$B$2:$B$3</c:f>
              <c:numCache>
                <c:formatCode>General</c:formatCode>
                <c:ptCount val="2"/>
                <c:pt idx="0">
                  <c:v>493.10250000000002</c:v>
                </c:pt>
                <c:pt idx="1">
                  <c:v>495.3</c:v>
                </c:pt>
              </c:numCache>
            </c:numRef>
          </c:val>
        </c:ser>
        <c:ser>
          <c:idx val="0"/>
          <c:order val="1"/>
          <c:tx>
            <c:strRef>
              <c:f>Sheet1!$C$1</c:f>
              <c:strCache>
                <c:ptCount val="1"/>
                <c:pt idx="0">
                  <c:v>Schools with more autonomy</c:v>
                </c:pt>
              </c:strCache>
            </c:strRef>
          </c:tx>
          <c:spPr>
            <a:gradFill rotWithShape="0">
              <a:gsLst>
                <a:gs pos="0">
                  <a:srgbClr val="3366FF"/>
                </a:gs>
                <a:gs pos="100000">
                  <a:srgbClr val="99CCFF"/>
                </a:gs>
              </a:gsLst>
              <a:lin ang="5400000" scaled="1"/>
            </a:gradFill>
            <a:ln w="12680">
              <a:solidFill>
                <a:srgbClr val="000000"/>
              </a:solidFill>
              <a:prstDash val="solid"/>
            </a:ln>
          </c:spPr>
          <c:dPt>
            <c:idx val="0"/>
            <c:spPr>
              <a:solidFill>
                <a:schemeClr val="accent2">
                  <a:lumMod val="60000"/>
                  <a:lumOff val="40000"/>
                </a:schemeClr>
              </a:solidFill>
              <a:ln w="12680">
                <a:solidFill>
                  <a:srgbClr val="000000"/>
                </a:solidFill>
                <a:prstDash val="solid"/>
              </a:ln>
            </c:spPr>
          </c:dPt>
          <c:dPt>
            <c:idx val="1"/>
            <c:spPr>
              <a:solidFill>
                <a:srgbClr val="FF0000"/>
              </a:solidFill>
              <a:ln w="12680">
                <a:solidFill>
                  <a:srgbClr val="000000"/>
                </a:solidFill>
                <a:prstDash val="solid"/>
              </a:ln>
            </c:spPr>
          </c:dPt>
          <c:dLbls>
            <c:dLbl>
              <c:idx val="0"/>
              <c:layout>
                <c:manualLayout>
                  <c:x val="3.0887218601560833E-2"/>
                  <c:y val="7.9347683659498291E-2"/>
                </c:manualLayout>
              </c:layout>
              <c:numFmt formatCode="#,##0" sourceLinked="0"/>
              <c:spPr>
                <a:noFill/>
                <a:ln w="25361">
                  <a:noFill/>
                </a:ln>
              </c:spPr>
              <c:txPr>
                <a:bodyPr rot="120000" vert="horz"/>
                <a:lstStyle/>
                <a:p>
                  <a:pPr algn="ctr">
                    <a:defRPr lang="en-GB" sz="1600" b="1" i="0" u="none" strike="noStrike" baseline="0">
                      <a:solidFill>
                        <a:srgbClr val="FFFFFF"/>
                      </a:solidFill>
                      <a:latin typeface="+mj-lt"/>
                      <a:ea typeface="Arial"/>
                      <a:cs typeface="Arial"/>
                    </a:defRPr>
                  </a:pPr>
                  <a:endParaRPr lang="en-US"/>
                </a:p>
              </c:txPr>
              <c:showVal val="1"/>
            </c:dLbl>
            <c:dLbl>
              <c:idx val="1"/>
              <c:layout>
                <c:manualLayout>
                  <c:x val="9.2203029969231756E-3"/>
                  <c:y val="7.031916426984991E-2"/>
                </c:manualLayout>
              </c:layout>
              <c:numFmt formatCode="#,##0" sourceLinked="0"/>
              <c:spPr>
                <a:noFill/>
                <a:ln w="25361">
                  <a:noFill/>
                </a:ln>
              </c:spPr>
              <c:txPr>
                <a:bodyPr rot="60000" vert="horz"/>
                <a:lstStyle/>
                <a:p>
                  <a:pPr algn="ctr">
                    <a:defRPr lang="en-GB" sz="1600" b="1" i="0" u="none" strike="noStrike" baseline="0">
                      <a:solidFill>
                        <a:srgbClr val="FFFFFF"/>
                      </a:solidFill>
                      <a:latin typeface="+mj-lt"/>
                      <a:ea typeface="Arial"/>
                      <a:cs typeface="Arial"/>
                    </a:defRPr>
                  </a:pPr>
                  <a:endParaRPr lang="en-US"/>
                </a:p>
              </c:txPr>
              <c:showVal val="1"/>
            </c:dLbl>
            <c:numFmt formatCode="#,##0" sourceLinked="0"/>
            <c:spPr>
              <a:noFill/>
              <a:ln w="25361">
                <a:noFill/>
              </a:ln>
            </c:spPr>
            <c:txPr>
              <a:bodyPr/>
              <a:lstStyle/>
              <a:p>
                <a:pPr>
                  <a:defRPr lang="en-GB" sz="1600" b="1" i="0" u="none" strike="noStrike" baseline="0">
                    <a:solidFill>
                      <a:srgbClr val="FFFFFF"/>
                    </a:solidFill>
                    <a:latin typeface="+mj-lt"/>
                    <a:ea typeface="Arial"/>
                    <a:cs typeface="Arial"/>
                  </a:defRPr>
                </a:pPr>
                <a:endParaRPr lang="en-US"/>
              </a:p>
            </c:txPr>
            <c:showVal val="1"/>
          </c:dLbls>
          <c:cat>
            <c:strRef>
              <c:f>Sheet1!$A$2:$A$3</c:f>
              <c:strCache>
                <c:ptCount val="2"/>
                <c:pt idx="0">
                  <c:v>Systems with more accountability</c:v>
                </c:pt>
                <c:pt idx="1">
                  <c:v>Systems with less accountability</c:v>
                </c:pt>
              </c:strCache>
            </c:strRef>
          </c:cat>
          <c:val>
            <c:numRef>
              <c:f>Sheet1!$C$2:$C$3</c:f>
              <c:numCache>
                <c:formatCode>General</c:formatCode>
                <c:ptCount val="2"/>
                <c:pt idx="0">
                  <c:v>498.22250000000003</c:v>
                </c:pt>
                <c:pt idx="1">
                  <c:v>488.82</c:v>
                </c:pt>
              </c:numCache>
            </c:numRef>
          </c:val>
        </c:ser>
        <c:dLbls>
          <c:showVal val="1"/>
        </c:dLbls>
        <c:shape val="box"/>
        <c:axId val="165524224"/>
        <c:axId val="165529856"/>
        <c:axId val="165759616"/>
      </c:bar3DChart>
      <c:catAx>
        <c:axId val="165524224"/>
        <c:scaling>
          <c:orientation val="minMax"/>
        </c:scaling>
        <c:axPos val="b"/>
        <c:numFmt formatCode="General" sourceLinked="1"/>
        <c:tickLblPos val="low"/>
        <c:spPr>
          <a:ln w="12680">
            <a:solidFill>
              <a:srgbClr val="33CCCC"/>
            </a:solidFill>
            <a:prstDash val="solid"/>
          </a:ln>
        </c:spPr>
        <c:txPr>
          <a:bodyPr rot="0" vert="horz"/>
          <a:lstStyle/>
          <a:p>
            <a:pPr>
              <a:defRPr sz="1400" b="1" i="0" u="none" strike="noStrike" baseline="0">
                <a:solidFill>
                  <a:srgbClr val="FFFFFF"/>
                </a:solidFill>
                <a:latin typeface="Comic Sans MS"/>
                <a:ea typeface="Comic Sans MS"/>
                <a:cs typeface="Comic Sans MS"/>
              </a:defRPr>
            </a:pPr>
            <a:endParaRPr lang="en-US"/>
          </a:p>
        </c:txPr>
        <c:crossAx val="165529856"/>
        <c:crossesAt val="0"/>
        <c:auto val="1"/>
        <c:lblAlgn val="ctr"/>
        <c:lblOffset val="100"/>
        <c:tickLblSkip val="1"/>
        <c:tickMarkSkip val="1"/>
        <c:noMultiLvlLbl val="1"/>
      </c:catAx>
      <c:valAx>
        <c:axId val="165529856"/>
        <c:scaling>
          <c:orientation val="minMax"/>
          <c:max val="500"/>
          <c:min val="480"/>
        </c:scaling>
        <c:axPos val="l"/>
        <c:majorGridlines>
          <c:spPr>
            <a:ln w="12680">
              <a:solidFill>
                <a:srgbClr val="CCFFFF"/>
              </a:solidFill>
              <a:prstDash val="sysDash"/>
            </a:ln>
          </c:spPr>
        </c:majorGridlines>
        <c:numFmt formatCode="General" sourceLinked="1"/>
        <c:tickLblPos val="nextTo"/>
        <c:spPr>
          <a:ln w="12680">
            <a:solidFill>
              <a:srgbClr val="00FFFF"/>
            </a:solidFill>
            <a:prstDash val="solid"/>
          </a:ln>
        </c:spPr>
        <c:txPr>
          <a:bodyPr rot="0" vert="horz"/>
          <a:lstStyle/>
          <a:p>
            <a:pPr>
              <a:defRPr lang="en-GB" sz="1396" b="1" i="0" u="none" strike="noStrike" baseline="0">
                <a:solidFill>
                  <a:srgbClr val="FFFFFF"/>
                </a:solidFill>
                <a:latin typeface="+mn-lt"/>
                <a:ea typeface="Arial"/>
                <a:cs typeface="Arial"/>
              </a:defRPr>
            </a:pPr>
            <a:endParaRPr lang="en-US"/>
          </a:p>
        </c:txPr>
        <c:crossAx val="165524224"/>
        <c:crosses val="autoZero"/>
        <c:crossBetween val="between"/>
        <c:majorUnit val="10"/>
        <c:minorUnit val="10"/>
      </c:valAx>
      <c:serAx>
        <c:axId val="165759616"/>
        <c:scaling>
          <c:orientation val="minMax"/>
        </c:scaling>
        <c:axPos val="b"/>
        <c:numFmt formatCode="General" sourceLinked="1"/>
        <c:tickLblPos val="low"/>
        <c:spPr>
          <a:ln w="3175">
            <a:solidFill>
              <a:srgbClr val="00FFFF"/>
            </a:solidFill>
            <a:prstDash val="solid"/>
          </a:ln>
        </c:spPr>
        <c:txPr>
          <a:bodyPr rot="0" vert="horz"/>
          <a:lstStyle/>
          <a:p>
            <a:pPr>
              <a:defRPr sz="1400" b="1" i="0" u="none" strike="noStrike" baseline="0">
                <a:solidFill>
                  <a:srgbClr val="FFFFFF"/>
                </a:solidFill>
                <a:latin typeface="Comic Sans MS"/>
                <a:ea typeface="Comic Sans MS"/>
                <a:cs typeface="Comic Sans MS"/>
              </a:defRPr>
            </a:pPr>
            <a:endParaRPr lang="en-US"/>
          </a:p>
        </c:txPr>
        <c:crossAx val="165529856"/>
        <c:crossesAt val="0"/>
        <c:tickLblSkip val="1"/>
        <c:tickMarkSkip val="1"/>
      </c:serAx>
      <c:spPr>
        <a:noFill/>
        <a:ln w="25400">
          <a:noFill/>
        </a:ln>
      </c:spPr>
    </c:plotArea>
    <c:plotVisOnly val="1"/>
    <c:dispBlanksAs val="gap"/>
  </c:chart>
  <c:spPr>
    <a:noFill/>
    <a:ln>
      <a:noFill/>
    </a:ln>
  </c:spPr>
  <c:txPr>
    <a:bodyPr/>
    <a:lstStyle/>
    <a:p>
      <a:pPr>
        <a:defRPr sz="1050" b="1" i="0" u="none" strike="noStrike" baseline="0">
          <a:solidFill>
            <a:srgbClr val="000000"/>
          </a:solidFill>
          <a:latin typeface="Arial"/>
          <a:ea typeface="Arial"/>
          <a:cs typeface="Arial"/>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1393081535332195E-2"/>
          <c:y val="0.17911368453195844"/>
          <c:w val="0.94860691846470013"/>
          <c:h val="0.61066949784767965"/>
        </c:manualLayout>
      </c:layout>
      <c:barChart>
        <c:barDir val="col"/>
        <c:grouping val="stacked"/>
        <c:ser>
          <c:idx val="1"/>
          <c:order val="1"/>
          <c:tx>
            <c:strRef>
              <c:f>Sheet1!$C$1</c:f>
              <c:strCache>
                <c:ptCount val="1"/>
                <c:pt idx="0">
                  <c:v>Salary as % of GDP/capita</c:v>
                </c:pt>
              </c:strCache>
            </c:strRef>
          </c:tx>
          <c:spPr>
            <a:solidFill>
              <a:srgbClr val="99CC00"/>
            </a:solidFill>
          </c:spP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Sheet1!$C$2:$C$30</c:f>
              <c:numCache>
                <c:formatCode>0.0</c:formatCode>
                <c:ptCount val="28"/>
                <c:pt idx="0">
                  <c:v>2.7022005242450997</c:v>
                </c:pt>
                <c:pt idx="1">
                  <c:v>2.3449531007780977</c:v>
                </c:pt>
                <c:pt idx="2">
                  <c:v>5.3658253323268745</c:v>
                </c:pt>
                <c:pt idx="3">
                  <c:v>1.9166680990622211</c:v>
                </c:pt>
                <c:pt idx="4">
                  <c:v>7.7166405080306824</c:v>
                </c:pt>
                <c:pt idx="5">
                  <c:v>-0.33936301335998209</c:v>
                </c:pt>
                <c:pt idx="6">
                  <c:v>3.2951719890104392</c:v>
                </c:pt>
                <c:pt idx="7">
                  <c:v>-2.5538535365856867</c:v>
                </c:pt>
                <c:pt idx="8">
                  <c:v>2.0046236001837037</c:v>
                </c:pt>
                <c:pt idx="9">
                  <c:v>0.32127464851261217</c:v>
                </c:pt>
                <c:pt idx="10">
                  <c:v>-0.18886418232462429</c:v>
                </c:pt>
                <c:pt idx="11">
                  <c:v>0.66176149210098856</c:v>
                </c:pt>
                <c:pt idx="12">
                  <c:v>-2.0078284281357917</c:v>
                </c:pt>
                <c:pt idx="13">
                  <c:v>2.9934557279426413</c:v>
                </c:pt>
                <c:pt idx="14">
                  <c:v>0.4803200857742202</c:v>
                </c:pt>
                <c:pt idx="15">
                  <c:v>-1.8429440833544362</c:v>
                </c:pt>
                <c:pt idx="16">
                  <c:v>-1.7675639194210544</c:v>
                </c:pt>
                <c:pt idx="17">
                  <c:v>-0.94867268977156549</c:v>
                </c:pt>
                <c:pt idx="18">
                  <c:v>-1.764272517528604</c:v>
                </c:pt>
                <c:pt idx="19">
                  <c:v>-4.5403824321407864</c:v>
                </c:pt>
                <c:pt idx="20">
                  <c:v>-3.7582397456421464</c:v>
                </c:pt>
                <c:pt idx="21">
                  <c:v>-0.87657455181926158</c:v>
                </c:pt>
                <c:pt idx="22">
                  <c:v>4.0711825650109885</c:v>
                </c:pt>
                <c:pt idx="23">
                  <c:v>0.34100281319535175</c:v>
                </c:pt>
                <c:pt idx="24">
                  <c:v>-2.3200536076413241</c:v>
                </c:pt>
                <c:pt idx="25">
                  <c:v>-2.619841421229717</c:v>
                </c:pt>
                <c:pt idx="26">
                  <c:v>-4.7988324114105163</c:v>
                </c:pt>
                <c:pt idx="27">
                  <c:v>-6.2276429016618984</c:v>
                </c:pt>
              </c:numCache>
            </c:numRef>
          </c:val>
        </c:ser>
        <c:ser>
          <c:idx val="2"/>
          <c:order val="2"/>
          <c:tx>
            <c:strRef>
              <c:f>Sheet1!$D$1</c:f>
              <c:strCache>
                <c:ptCount val="1"/>
                <c:pt idx="0">
                  <c:v>Instruction time</c:v>
                </c:pt>
              </c:strCache>
            </c:strRef>
          </c:tx>
          <c:spPr>
            <a:solidFill>
              <a:schemeClr val="bg1">
                <a:lumMod val="95000"/>
              </a:schemeClr>
            </a:solidFill>
          </c:spP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Sheet1!$D$2:$D$30</c:f>
              <c:numCache>
                <c:formatCode>0.0</c:formatCode>
                <c:ptCount val="28"/>
                <c:pt idx="0">
                  <c:v>-1.5239612097981265</c:v>
                </c:pt>
                <c:pt idx="1">
                  <c:v>0.2770945061783463</c:v>
                </c:pt>
                <c:pt idx="2">
                  <c:v>-0.17359132535183291</c:v>
                </c:pt>
                <c:pt idx="3">
                  <c:v>0.32558881635339426</c:v>
                </c:pt>
                <c:pt idx="4">
                  <c:v>0.81335609982730572</c:v>
                </c:pt>
                <c:pt idx="5">
                  <c:v>-3.3257114057072461</c:v>
                </c:pt>
                <c:pt idx="6">
                  <c:v>-0.82921047518208169</c:v>
                </c:pt>
                <c:pt idx="7">
                  <c:v>3.6928152303150563</c:v>
                </c:pt>
                <c:pt idx="8">
                  <c:v>-1.2253916638484017</c:v>
                </c:pt>
                <c:pt idx="9">
                  <c:v>0.70609745885675701</c:v>
                </c:pt>
                <c:pt idx="10">
                  <c:v>-0.13409934185565894</c:v>
                </c:pt>
                <c:pt idx="11">
                  <c:v>-0.13344326510176596</c:v>
                </c:pt>
                <c:pt idx="12">
                  <c:v>1.9740601764203853</c:v>
                </c:pt>
                <c:pt idx="13">
                  <c:v>1.1696890432387301</c:v>
                </c:pt>
                <c:pt idx="14">
                  <c:v>-1.4738119321103638</c:v>
                </c:pt>
                <c:pt idx="15">
                  <c:v>1.1521369053783301</c:v>
                </c:pt>
                <c:pt idx="16">
                  <c:v>0.95058668274024183</c:v>
                </c:pt>
                <c:pt idx="17">
                  <c:v>9.2935627245345612E-2</c:v>
                </c:pt>
                <c:pt idx="18">
                  <c:v>1.4634460276873078</c:v>
                </c:pt>
                <c:pt idx="19">
                  <c:v>-1.2093337959679942</c:v>
                </c:pt>
                <c:pt idx="20">
                  <c:v>-0.79074977818160064</c:v>
                </c:pt>
                <c:pt idx="21">
                  <c:v>-0.72008955181391776</c:v>
                </c:pt>
                <c:pt idx="22">
                  <c:v>1.5651976599936464</c:v>
                </c:pt>
                <c:pt idx="23">
                  <c:v>-1.0858078309462911</c:v>
                </c:pt>
                <c:pt idx="24">
                  <c:v>-2.4701105891895869</c:v>
                </c:pt>
                <c:pt idx="25">
                  <c:v>0.16994923594633829</c:v>
                </c:pt>
                <c:pt idx="26">
                  <c:v>-0.70717343486308015</c:v>
                </c:pt>
                <c:pt idx="27">
                  <c:v>-0.53168727273579863</c:v>
                </c:pt>
              </c:numCache>
            </c:numRef>
          </c:val>
        </c:ser>
        <c:ser>
          <c:idx val="3"/>
          <c:order val="3"/>
          <c:tx>
            <c:strRef>
              <c:f>Sheet1!$E$1</c:f>
              <c:strCache>
                <c:ptCount val="1"/>
                <c:pt idx="0">
                  <c:v>1/teaching time</c:v>
                </c:pt>
              </c:strCache>
            </c:strRef>
          </c:tx>
          <c:spPr>
            <a:solidFill>
              <a:srgbClr val="FABE00"/>
            </a:solidFill>
          </c:spP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Sheet1!$E$2:$E$30</c:f>
              <c:numCache>
                <c:formatCode>0.0</c:formatCode>
                <c:ptCount val="28"/>
                <c:pt idx="0">
                  <c:v>4.09897933264019</c:v>
                </c:pt>
                <c:pt idx="1">
                  <c:v>-0.5145339429621395</c:v>
                </c:pt>
                <c:pt idx="2">
                  <c:v>-9.38958348072335E-2</c:v>
                </c:pt>
                <c:pt idx="3">
                  <c:v>-2.0943406488121329E-2</c:v>
                </c:pt>
                <c:pt idx="4">
                  <c:v>2.6007203855878216</c:v>
                </c:pt>
                <c:pt idx="5">
                  <c:v>0.55491133974994356</c:v>
                </c:pt>
                <c:pt idx="6">
                  <c:v>-0.81719587759420953</c:v>
                </c:pt>
                <c:pt idx="7">
                  <c:v>2.1813157293885435</c:v>
                </c:pt>
                <c:pt idx="8">
                  <c:v>5.3766214963004124</c:v>
                </c:pt>
                <c:pt idx="9">
                  <c:v>-2.1789032354946909</c:v>
                </c:pt>
                <c:pt idx="10">
                  <c:v>-3.3143670834593983</c:v>
                </c:pt>
                <c:pt idx="11">
                  <c:v>-4.0075633435222038</c:v>
                </c:pt>
                <c:pt idx="12">
                  <c:v>0.77116982656666788</c:v>
                </c:pt>
                <c:pt idx="13">
                  <c:v>-1.2675509627701333</c:v>
                </c:pt>
                <c:pt idx="14">
                  <c:v>1.9578077119181061</c:v>
                </c:pt>
                <c:pt idx="15">
                  <c:v>1.1698626721000998</c:v>
                </c:pt>
                <c:pt idx="16">
                  <c:v>1.3887972923383072</c:v>
                </c:pt>
                <c:pt idx="17">
                  <c:v>0.84899897580198469</c:v>
                </c:pt>
                <c:pt idx="18">
                  <c:v>1.9570427161730315</c:v>
                </c:pt>
                <c:pt idx="19">
                  <c:v>2.5552216393979608</c:v>
                </c:pt>
                <c:pt idx="20">
                  <c:v>1.7956812390700077</c:v>
                </c:pt>
                <c:pt idx="21">
                  <c:v>-0.879482476719744</c:v>
                </c:pt>
                <c:pt idx="22">
                  <c:v>-2.3288483124807469</c:v>
                </c:pt>
                <c:pt idx="23">
                  <c:v>1.8940994126268811</c:v>
                </c:pt>
                <c:pt idx="24">
                  <c:v>-2.3144526507607175</c:v>
                </c:pt>
                <c:pt idx="25">
                  <c:v>-4.0910672100454155</c:v>
                </c:pt>
                <c:pt idx="26">
                  <c:v>-9.1165868856745047E-2</c:v>
                </c:pt>
                <c:pt idx="27">
                  <c:v>0.48238394044519262</c:v>
                </c:pt>
              </c:numCache>
            </c:numRef>
          </c:val>
        </c:ser>
        <c:ser>
          <c:idx val="4"/>
          <c:order val="4"/>
          <c:tx>
            <c:strRef>
              <c:f>Sheet1!$F$1</c:f>
              <c:strCache>
                <c:ptCount val="1"/>
                <c:pt idx="0">
                  <c:v>1/class size</c:v>
                </c:pt>
              </c:strCache>
            </c:strRef>
          </c:tx>
          <c:spPr>
            <a:solidFill>
              <a:srgbClr val="00B0F0"/>
            </a:solidFill>
          </c:spP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Sheet1!$F$2:$F$30</c:f>
              <c:numCache>
                <c:formatCode>0.0</c:formatCode>
                <c:ptCount val="28"/>
                <c:pt idx="0">
                  <c:v>4.7620310635847316</c:v>
                </c:pt>
                <c:pt idx="1">
                  <c:v>7.2052083489073624</c:v>
                </c:pt>
                <c:pt idx="2">
                  <c:v>3.3045518476564957</c:v>
                </c:pt>
                <c:pt idx="3">
                  <c:v>3.1920276736282767</c:v>
                </c:pt>
                <c:pt idx="4">
                  <c:v>-6.4390865148570304</c:v>
                </c:pt>
                <c:pt idx="5">
                  <c:v>7.4432403535109914</c:v>
                </c:pt>
                <c:pt idx="6">
                  <c:v>0.65856717865393877</c:v>
                </c:pt>
                <c:pt idx="7">
                  <c:v>-1.2032782693058006</c:v>
                </c:pt>
                <c:pt idx="8">
                  <c:v>-4.2372106036361394</c:v>
                </c:pt>
                <c:pt idx="9">
                  <c:v>2.1770238944396332</c:v>
                </c:pt>
                <c:pt idx="10">
                  <c:v>4.4936810238695983</c:v>
                </c:pt>
                <c:pt idx="11">
                  <c:v>4.1788816855271333</c:v>
                </c:pt>
                <c:pt idx="12">
                  <c:v>-0.26870411236328667</c:v>
                </c:pt>
                <c:pt idx="13">
                  <c:v>-2.4727138541853586</c:v>
                </c:pt>
                <c:pt idx="14">
                  <c:v>-0.90224036487129256</c:v>
                </c:pt>
                <c:pt idx="15">
                  <c:v>-0.62516807820504594</c:v>
                </c:pt>
                <c:pt idx="16">
                  <c:v>-0.88840618534539373</c:v>
                </c:pt>
                <c:pt idx="17">
                  <c:v>-0.88207121046181824</c:v>
                </c:pt>
                <c:pt idx="18">
                  <c:v>-2.8277891174539751</c:v>
                </c:pt>
                <c:pt idx="19">
                  <c:v>1.7152700226567221</c:v>
                </c:pt>
                <c:pt idx="20">
                  <c:v>0.8056050597311788</c:v>
                </c:pt>
                <c:pt idx="21">
                  <c:v>-0.1305717996923747</c:v>
                </c:pt>
                <c:pt idx="22">
                  <c:v>-6.0101460071087045</c:v>
                </c:pt>
                <c:pt idx="23">
                  <c:v>-3.9214934147751177</c:v>
                </c:pt>
                <c:pt idx="24">
                  <c:v>4.0714798135958823</c:v>
                </c:pt>
                <c:pt idx="25">
                  <c:v>2.1470065472562605</c:v>
                </c:pt>
                <c:pt idx="26">
                  <c:v>0.83111396677431726</c:v>
                </c:pt>
                <c:pt idx="27">
                  <c:v>-0.68402369089535642</c:v>
                </c:pt>
              </c:numCache>
            </c:numRef>
          </c:val>
        </c:ser>
        <c:gapWidth val="100"/>
        <c:overlap val="100"/>
        <c:axId val="165879808"/>
        <c:axId val="165883264"/>
      </c:barChart>
      <c:lineChart>
        <c:grouping val="standard"/>
        <c:ser>
          <c:idx val="0"/>
          <c:order val="0"/>
          <c:tx>
            <c:strRef>
              <c:f>Sheet1!$B$1</c:f>
              <c:strCache>
                <c:ptCount val="1"/>
                <c:pt idx="0">
                  <c:v>Difference with OECD average</c:v>
                </c:pt>
              </c:strCache>
            </c:strRef>
          </c:tx>
          <c:spPr>
            <a:ln>
              <a:noFill/>
            </a:ln>
          </c:spPr>
          <c:marker>
            <c:symbol val="diamond"/>
            <c:size val="2"/>
            <c:spPr>
              <a:solidFill>
                <a:srgbClr val="FF0000"/>
              </a:solidFill>
              <a:ln>
                <a:solidFill>
                  <a:srgbClr val="C00000"/>
                </a:solidFill>
              </a:ln>
            </c:spPr>
          </c:marke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Sheet1!$B$2:$B$30</c:f>
            </c:numRef>
          </c:val>
        </c:ser>
        <c:marker val="1"/>
        <c:axId val="165879808"/>
        <c:axId val="165883264"/>
      </c:lineChart>
      <c:catAx>
        <c:axId val="165879808"/>
        <c:scaling>
          <c:orientation val="minMax"/>
        </c:scaling>
        <c:axPos val="b"/>
        <c:numFmt formatCode="General" sourceLinked="1"/>
        <c:tickLblPos val="low"/>
        <c:spPr>
          <a:ln w="11757">
            <a:solidFill>
              <a:srgbClr val="FFFF99"/>
            </a:solidFill>
            <a:prstDash val="solid"/>
          </a:ln>
        </c:spPr>
        <c:txPr>
          <a:bodyPr rot="-5400000" vert="horz"/>
          <a:lstStyle/>
          <a:p>
            <a:pPr>
              <a:defRPr sz="900" b="0" i="0" u="none" strike="noStrike" baseline="0">
                <a:solidFill>
                  <a:srgbClr val="FFFF00"/>
                </a:solidFill>
                <a:latin typeface="Comic Sans MS"/>
                <a:ea typeface="Comic Sans MS"/>
                <a:cs typeface="Comic Sans MS"/>
              </a:defRPr>
            </a:pPr>
            <a:endParaRPr lang="en-US"/>
          </a:p>
        </c:txPr>
        <c:crossAx val="165883264"/>
        <c:crossesAt val="0"/>
        <c:auto val="1"/>
        <c:lblAlgn val="ctr"/>
        <c:lblOffset val="100"/>
        <c:tickLblSkip val="1"/>
        <c:tickMarkSkip val="1"/>
      </c:catAx>
      <c:valAx>
        <c:axId val="165883264"/>
        <c:scaling>
          <c:orientation val="minMax"/>
          <c:max val="15"/>
          <c:min val="-10"/>
        </c:scaling>
        <c:axPos val="l"/>
        <c:majorGridlines>
          <c:spPr>
            <a:ln w="11757">
              <a:solidFill>
                <a:srgbClr val="FFFF99"/>
              </a:solidFill>
              <a:prstDash val="solid"/>
            </a:ln>
          </c:spPr>
        </c:majorGridlines>
        <c:numFmt formatCode="0" sourceLinked="0"/>
        <c:tickLblPos val="low"/>
        <c:spPr>
          <a:ln w="11757">
            <a:solidFill>
              <a:srgbClr val="FFFF99"/>
            </a:solidFill>
            <a:prstDash val="solid"/>
          </a:ln>
        </c:spPr>
        <c:txPr>
          <a:bodyPr rot="0" vert="horz"/>
          <a:lstStyle/>
          <a:p>
            <a:pPr>
              <a:defRPr sz="900" b="0" i="0" u="none" strike="noStrike" baseline="0">
                <a:solidFill>
                  <a:srgbClr val="FFFF99"/>
                </a:solidFill>
                <a:latin typeface="Comic Sans MS"/>
                <a:ea typeface="Comic Sans MS"/>
                <a:cs typeface="Comic Sans MS"/>
              </a:defRPr>
            </a:pPr>
            <a:endParaRPr lang="en-US"/>
          </a:p>
        </c:txPr>
        <c:crossAx val="165879808"/>
        <c:crosses val="autoZero"/>
        <c:crossBetween val="between"/>
        <c:majorUnit val="5"/>
        <c:minorUnit val="5"/>
      </c:valAx>
      <c:spPr>
        <a:noFill/>
        <a:ln w="25390">
          <a:noFill/>
        </a:ln>
      </c:spPr>
    </c:plotArea>
    <c:legend>
      <c:legendPos val="t"/>
      <c:layout>
        <c:manualLayout>
          <c:xMode val="edge"/>
          <c:yMode val="edge"/>
          <c:x val="5.4817907761529824E-2"/>
          <c:y val="4.0006801475396973E-2"/>
          <c:w val="0.94361892763404664"/>
          <c:h val="5.1333699566623932E-2"/>
        </c:manualLayout>
      </c:layout>
      <c:spPr>
        <a:noFill/>
        <a:ln w="23497">
          <a:noFill/>
        </a:ln>
      </c:spPr>
      <c:txPr>
        <a:bodyPr/>
        <a:lstStyle/>
        <a:p>
          <a:pPr>
            <a:defRPr lang="en-GB" sz="1399" b="1" i="0" u="none" strike="noStrike" baseline="0">
              <a:solidFill>
                <a:schemeClr val="tx1"/>
              </a:solidFill>
              <a:latin typeface="Comic Sans MS"/>
              <a:ea typeface="Comic Sans MS"/>
              <a:cs typeface="Comic Sans MS"/>
            </a:defRPr>
          </a:pPr>
          <a:endParaRPr lang="en-US"/>
        </a:p>
      </c:txPr>
    </c:legend>
    <c:plotVisOnly val="1"/>
    <c:dispBlanksAs val="gap"/>
  </c:chart>
  <c:spPr>
    <a:noFill/>
    <a:ln>
      <a:noFill/>
    </a:ln>
  </c:spPr>
  <c:txPr>
    <a:bodyPr/>
    <a:lstStyle/>
    <a:p>
      <a:pPr>
        <a:defRPr sz="1675" b="1" i="0" u="none" strike="noStrike" baseline="0">
          <a:solidFill>
            <a:schemeClr val="tx1"/>
          </a:solidFill>
          <a:latin typeface="Comic Sans MS"/>
          <a:ea typeface="Comic Sans MS"/>
          <a:cs typeface="Comic Sans MS"/>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139308153533223E-2"/>
          <c:y val="0.17911368453195844"/>
          <c:w val="0.94860691846470035"/>
          <c:h val="0.61066949784767965"/>
        </c:manualLayout>
      </c:layout>
      <c:barChart>
        <c:barDir val="col"/>
        <c:grouping val="stacked"/>
        <c:ser>
          <c:idx val="1"/>
          <c:order val="1"/>
          <c:tx>
            <c:strRef>
              <c:f>Sheet1!$C$1</c:f>
              <c:strCache>
                <c:ptCount val="1"/>
                <c:pt idx="0">
                  <c:v>Salary as % of GDP/capita</c:v>
                </c:pt>
              </c:strCache>
            </c:strRef>
          </c:tx>
          <c:spPr>
            <a:solidFill>
              <a:srgbClr val="99CC00"/>
            </a:solidFill>
            <a:ln w="22088">
              <a:solidFill>
                <a:srgbClr val="99CC00"/>
              </a:solidFill>
            </a:ln>
          </c:spP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Sheet1!$C$2:$C$30</c:f>
            </c:numRef>
          </c:val>
        </c:ser>
        <c:ser>
          <c:idx val="2"/>
          <c:order val="2"/>
          <c:tx>
            <c:strRef>
              <c:f>Sheet1!$D$1</c:f>
              <c:strCache>
                <c:ptCount val="1"/>
                <c:pt idx="0">
                  <c:v>Instruction time</c:v>
                </c:pt>
              </c:strCache>
            </c:strRef>
          </c:tx>
          <c:spPr>
            <a:solidFill>
              <a:schemeClr val="bg1">
                <a:lumMod val="95000"/>
              </a:schemeClr>
            </a:solidFill>
            <a:ln w="22088">
              <a:solidFill>
                <a:schemeClr val="bg1">
                  <a:lumMod val="95000"/>
                </a:schemeClr>
              </a:solidFill>
            </a:ln>
          </c:spP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Sheet1!$D$2:$D$30</c:f>
            </c:numRef>
          </c:val>
        </c:ser>
        <c:ser>
          <c:idx val="3"/>
          <c:order val="3"/>
          <c:tx>
            <c:strRef>
              <c:f>Sheet1!$E$1</c:f>
              <c:strCache>
                <c:ptCount val="1"/>
                <c:pt idx="0">
                  <c:v>1/teaching time</c:v>
                </c:pt>
              </c:strCache>
            </c:strRef>
          </c:tx>
          <c:spPr>
            <a:solidFill>
              <a:srgbClr val="FABE00"/>
            </a:solidFill>
            <a:ln w="22088">
              <a:solidFill>
                <a:srgbClr val="FABE00"/>
              </a:solidFill>
            </a:ln>
          </c:spP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Sheet1!$E$2:$E$30</c:f>
            </c:numRef>
          </c:val>
        </c:ser>
        <c:ser>
          <c:idx val="4"/>
          <c:order val="4"/>
          <c:tx>
            <c:strRef>
              <c:f>Sheet1!$F$1</c:f>
              <c:strCache>
                <c:ptCount val="1"/>
                <c:pt idx="0">
                  <c:v>1/class size</c:v>
                </c:pt>
              </c:strCache>
            </c:strRef>
          </c:tx>
          <c:spPr>
            <a:solidFill>
              <a:srgbClr val="00B0F0"/>
            </a:solidFill>
            <a:ln w="22088">
              <a:solidFill>
                <a:srgbClr val="00B0F0"/>
              </a:solidFill>
            </a:ln>
          </c:spP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Sheet1!$F$2:$F$30</c:f>
            </c:numRef>
          </c:val>
        </c:ser>
        <c:gapWidth val="100"/>
        <c:overlap val="100"/>
        <c:axId val="169089664"/>
        <c:axId val="169095936"/>
      </c:barChart>
      <c:lineChart>
        <c:grouping val="standard"/>
        <c:ser>
          <c:idx val="0"/>
          <c:order val="0"/>
          <c:tx>
            <c:strRef>
              <c:f>Sheet1!$B$1</c:f>
              <c:strCache>
                <c:ptCount val="1"/>
                <c:pt idx="0">
                  <c:v>Difference with OECD average</c:v>
                </c:pt>
              </c:strCache>
            </c:strRef>
          </c:tx>
          <c:spPr>
            <a:ln>
              <a:noFill/>
            </a:ln>
          </c:spPr>
          <c:marker>
            <c:symbol val="diamond"/>
            <c:size val="6"/>
            <c:spPr>
              <a:solidFill>
                <a:srgbClr val="FF0000"/>
              </a:solidFill>
              <a:ln>
                <a:solidFill>
                  <a:srgbClr val="C00000"/>
                </a:solidFill>
              </a:ln>
            </c:spPr>
          </c:marker>
          <c:cat>
            <c:strRef>
              <c:f>Sheet1!$A$2:$A$30</c:f>
              <c:strCache>
                <c:ptCount val="28"/>
                <c:pt idx="0">
                  <c:v>Portugal</c:v>
                </c:pt>
                <c:pt idx="1">
                  <c:v>Spain</c:v>
                </c:pt>
                <c:pt idx="2">
                  <c:v>Switzerland</c:v>
                </c:pt>
                <c:pt idx="3">
                  <c:v>Belgium</c:v>
                </c:pt>
                <c:pt idx="4">
                  <c:v>Korea</c:v>
                </c:pt>
                <c:pt idx="5">
                  <c:v>Luxembourg</c:v>
                </c:pt>
                <c:pt idx="6">
                  <c:v>Germany</c:v>
                </c:pt>
                <c:pt idx="7">
                  <c:v>Greece</c:v>
                </c:pt>
                <c:pt idx="8">
                  <c:v>Japan</c:v>
                </c:pt>
                <c:pt idx="9">
                  <c:v>Australia</c:v>
                </c:pt>
                <c:pt idx="10">
                  <c:v>United Kingdom </c:v>
                </c:pt>
                <c:pt idx="11">
                  <c:v>New Zealand</c:v>
                </c:pt>
                <c:pt idx="12">
                  <c:v>France</c:v>
                </c:pt>
                <c:pt idx="13">
                  <c:v>Netherlands</c:v>
                </c:pt>
                <c:pt idx="14">
                  <c:v>Denmark</c:v>
                </c:pt>
                <c:pt idx="15">
                  <c:v>Italy</c:v>
                </c:pt>
                <c:pt idx="16">
                  <c:v>Austria</c:v>
                </c:pt>
                <c:pt idx="17">
                  <c:v>Czech Republic</c:v>
                </c:pt>
                <c:pt idx="18">
                  <c:v>Hungary</c:v>
                </c:pt>
                <c:pt idx="19">
                  <c:v>Norway</c:v>
                </c:pt>
                <c:pt idx="20">
                  <c:v>Iceland</c:v>
                </c:pt>
                <c:pt idx="21">
                  <c:v>Ireland</c:v>
                </c:pt>
                <c:pt idx="22">
                  <c:v>Mexico</c:v>
                </c:pt>
                <c:pt idx="23">
                  <c:v>Finland</c:v>
                </c:pt>
                <c:pt idx="24">
                  <c:v>Sweden</c:v>
                </c:pt>
                <c:pt idx="25">
                  <c:v>United States</c:v>
                </c:pt>
                <c:pt idx="26">
                  <c:v>Poland</c:v>
                </c:pt>
                <c:pt idx="27">
                  <c:v>Slovak Republic</c:v>
                </c:pt>
              </c:strCache>
            </c:strRef>
          </c:cat>
          <c:val>
            <c:numRef>
              <c:f>Sheet1!$B$2:$B$30</c:f>
              <c:numCache>
                <c:formatCode>0.0</c:formatCode>
                <c:ptCount val="28"/>
                <c:pt idx="0">
                  <c:v>10.039249710671868</c:v>
                </c:pt>
                <c:pt idx="1">
                  <c:v>9.3127220129017267</c:v>
                </c:pt>
                <c:pt idx="2">
                  <c:v>8.4028900198244791</c:v>
                </c:pt>
                <c:pt idx="3">
                  <c:v>5.4133411825558495</c:v>
                </c:pt>
                <c:pt idx="4">
                  <c:v>4.6916304785887846</c:v>
                </c:pt>
                <c:pt idx="5">
                  <c:v>4.3330772741937</c:v>
                </c:pt>
                <c:pt idx="6">
                  <c:v>2.3073328148880954</c:v>
                </c:pt>
                <c:pt idx="7">
                  <c:v>2.1169991538121078</c:v>
                </c:pt>
                <c:pt idx="8">
                  <c:v>1.9186428289995494</c:v>
                </c:pt>
                <c:pt idx="9">
                  <c:v>1.0254927663143059</c:v>
                </c:pt>
                <c:pt idx="10">
                  <c:v>0.8563504162299278</c:v>
                </c:pt>
                <c:pt idx="11">
                  <c:v>0.69963656900412907</c:v>
                </c:pt>
                <c:pt idx="12">
                  <c:v>0.46869746248795252</c:v>
                </c:pt>
                <c:pt idx="13">
                  <c:v>0.42287995422588315</c:v>
                </c:pt>
                <c:pt idx="14">
                  <c:v>6.2075500710656976E-2</c:v>
                </c:pt>
                <c:pt idx="15">
                  <c:v>-0.14611258408107144</c:v>
                </c:pt>
                <c:pt idx="16">
                  <c:v>-0.31658612968790639</c:v>
                </c:pt>
                <c:pt idx="17">
                  <c:v>-0.88880929718604662</c:v>
                </c:pt>
                <c:pt idx="18">
                  <c:v>-1.1715728911222509</c:v>
                </c:pt>
                <c:pt idx="19">
                  <c:v>-1.479224566054095</c:v>
                </c:pt>
                <c:pt idx="20">
                  <c:v>-1.9477032250225186</c:v>
                </c:pt>
                <c:pt idx="21">
                  <c:v>-2.6067183800452987</c:v>
                </c:pt>
                <c:pt idx="22">
                  <c:v>-2.7026140945848587</c:v>
                </c:pt>
                <c:pt idx="23">
                  <c:v>-2.7721990198991726</c:v>
                </c:pt>
                <c:pt idx="24">
                  <c:v>-3.033137033995783</c:v>
                </c:pt>
                <c:pt idx="25">
                  <c:v>-4.3939528480726056</c:v>
                </c:pt>
                <c:pt idx="26">
                  <c:v>-4.7660577483560145</c:v>
                </c:pt>
                <c:pt idx="27">
                  <c:v>-6.9609699248478591</c:v>
                </c:pt>
              </c:numCache>
            </c:numRef>
          </c:val>
        </c:ser>
        <c:marker val="1"/>
        <c:axId val="169089664"/>
        <c:axId val="169095936"/>
      </c:lineChart>
      <c:catAx>
        <c:axId val="169089664"/>
        <c:scaling>
          <c:orientation val="minMax"/>
        </c:scaling>
        <c:axPos val="b"/>
        <c:numFmt formatCode="General" sourceLinked="1"/>
        <c:tickLblPos val="low"/>
        <c:spPr>
          <a:ln w="11757">
            <a:solidFill>
              <a:srgbClr val="FFFF99"/>
            </a:solidFill>
            <a:prstDash val="solid"/>
          </a:ln>
        </c:spPr>
        <c:txPr>
          <a:bodyPr rot="-5400000" vert="horz"/>
          <a:lstStyle/>
          <a:p>
            <a:pPr>
              <a:defRPr sz="900" b="0" i="0" u="none" strike="noStrike" baseline="0">
                <a:solidFill>
                  <a:srgbClr val="FFFF00"/>
                </a:solidFill>
                <a:latin typeface="Comic Sans MS"/>
                <a:ea typeface="Comic Sans MS"/>
                <a:cs typeface="Comic Sans MS"/>
              </a:defRPr>
            </a:pPr>
            <a:endParaRPr lang="en-US"/>
          </a:p>
        </c:txPr>
        <c:crossAx val="169095936"/>
        <c:crossesAt val="0"/>
        <c:auto val="1"/>
        <c:lblAlgn val="ctr"/>
        <c:lblOffset val="100"/>
        <c:tickLblSkip val="1"/>
        <c:tickMarkSkip val="1"/>
      </c:catAx>
      <c:valAx>
        <c:axId val="169095936"/>
        <c:scaling>
          <c:orientation val="minMax"/>
          <c:max val="15"/>
          <c:min val="-10"/>
        </c:scaling>
        <c:axPos val="l"/>
        <c:majorGridlines>
          <c:spPr>
            <a:ln w="11757">
              <a:solidFill>
                <a:srgbClr val="FFFF99"/>
              </a:solidFill>
              <a:prstDash val="solid"/>
            </a:ln>
          </c:spPr>
        </c:majorGridlines>
        <c:numFmt formatCode="0" sourceLinked="0"/>
        <c:tickLblPos val="low"/>
        <c:spPr>
          <a:ln w="11757">
            <a:solidFill>
              <a:srgbClr val="FFFF99"/>
            </a:solidFill>
            <a:prstDash val="solid"/>
          </a:ln>
        </c:spPr>
        <c:txPr>
          <a:bodyPr rot="0" vert="horz"/>
          <a:lstStyle/>
          <a:p>
            <a:pPr>
              <a:defRPr sz="900" b="0" i="0" u="none" strike="noStrike" baseline="0">
                <a:solidFill>
                  <a:srgbClr val="FFFF99"/>
                </a:solidFill>
                <a:latin typeface="Comic Sans MS"/>
                <a:ea typeface="Comic Sans MS"/>
                <a:cs typeface="Comic Sans MS"/>
              </a:defRPr>
            </a:pPr>
            <a:endParaRPr lang="en-US"/>
          </a:p>
        </c:txPr>
        <c:crossAx val="169089664"/>
        <c:crosses val="autoZero"/>
        <c:crossBetween val="between"/>
        <c:majorUnit val="5"/>
        <c:minorUnit val="5"/>
      </c:valAx>
      <c:spPr>
        <a:noFill/>
        <a:ln w="25390">
          <a:noFill/>
        </a:ln>
      </c:spPr>
    </c:plotArea>
    <c:legend>
      <c:legendPos val="t"/>
      <c:layout>
        <c:manualLayout>
          <c:xMode val="edge"/>
          <c:yMode val="edge"/>
          <c:x val="5.4817907761529824E-2"/>
          <c:y val="9.5147408899470265E-2"/>
          <c:w val="0.94361892763404664"/>
          <c:h val="5.1333699566623994E-2"/>
        </c:manualLayout>
      </c:layout>
      <c:spPr>
        <a:noFill/>
        <a:ln w="23497">
          <a:noFill/>
        </a:ln>
      </c:spPr>
      <c:txPr>
        <a:bodyPr/>
        <a:lstStyle/>
        <a:p>
          <a:pPr>
            <a:defRPr lang="en-GB" sz="1100" b="1" i="0" u="none" strike="noStrike" baseline="0">
              <a:solidFill>
                <a:schemeClr val="tx1"/>
              </a:solidFill>
              <a:latin typeface="Comic Sans MS"/>
              <a:ea typeface="Comic Sans MS"/>
              <a:cs typeface="Comic Sans MS"/>
            </a:defRPr>
          </a:pPr>
          <a:endParaRPr lang="en-US"/>
        </a:p>
      </c:txPr>
    </c:legend>
    <c:plotVisOnly val="1"/>
    <c:dispBlanksAs val="gap"/>
  </c:chart>
  <c:spPr>
    <a:noFill/>
    <a:ln>
      <a:noFill/>
    </a:ln>
  </c:spPr>
  <c:txPr>
    <a:bodyPr/>
    <a:lstStyle/>
    <a:p>
      <a:pPr>
        <a:defRPr sz="1675" b="1" i="0" u="none" strike="noStrike" baseline="0">
          <a:solidFill>
            <a:schemeClr val="tx1"/>
          </a:solidFill>
          <a:latin typeface="Comic Sans MS"/>
          <a:ea typeface="Comic Sans MS"/>
          <a:cs typeface="Comic Sans MS"/>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215972131052483E-2"/>
          <c:y val="9.6787493443874245E-2"/>
          <c:w val="0.94689954812961463"/>
          <c:h val="0.62093513252914734"/>
        </c:manualLayout>
      </c:layout>
      <c:barChart>
        <c:barDir val="col"/>
        <c:grouping val="stacked"/>
        <c:ser>
          <c:idx val="1"/>
          <c:order val="0"/>
          <c:tx>
            <c:strRef>
              <c:f>Sheet1!$B$1</c:f>
              <c:strCache>
                <c:ptCount val="1"/>
                <c:pt idx="0">
                  <c:v>25-64 </c:v>
                </c:pt>
              </c:strCache>
            </c:strRef>
          </c:tx>
          <c:spPr>
            <a:ln w="28446">
              <a:noFill/>
            </a:ln>
          </c:spPr>
          <c:cat>
            <c:strRef>
              <c:f>Sheet1!$A$2:$A$38</c:f>
              <c:strCache>
                <c:ptCount val="37"/>
                <c:pt idx="0">
                  <c:v>United States </c:v>
                </c:pt>
                <c:pt idx="1">
                  <c:v>Czech Republic </c:v>
                </c:pt>
                <c:pt idx="2">
                  <c:v>Estonia</c:v>
                </c:pt>
                <c:pt idx="3">
                  <c:v>Germany</c:v>
                </c:pt>
                <c:pt idx="4">
                  <c:v>Switzerland</c:v>
                </c:pt>
                <c:pt idx="5">
                  <c:v>Denmark </c:v>
                </c:pt>
                <c:pt idx="6">
                  <c:v>Canada </c:v>
                </c:pt>
                <c:pt idx="7">
                  <c:v>Norway</c:v>
                </c:pt>
                <c:pt idx="8">
                  <c:v>Sweden </c:v>
                </c:pt>
                <c:pt idx="9">
                  <c:v>Russian Federation4</c:v>
                </c:pt>
                <c:pt idx="10">
                  <c:v>Austria3</c:v>
                </c:pt>
                <c:pt idx="11">
                  <c:v>Slovenia</c:v>
                </c:pt>
                <c:pt idx="12">
                  <c:v>Israel</c:v>
                </c:pt>
                <c:pt idx="13">
                  <c:v>Slovak Republic</c:v>
                </c:pt>
                <c:pt idx="14">
                  <c:v>New Zealand </c:v>
                </c:pt>
                <c:pt idx="15">
                  <c:v>Hungary </c:v>
                </c:pt>
                <c:pt idx="16">
                  <c:v>Finland</c:v>
                </c:pt>
                <c:pt idx="17">
                  <c:v>United Kingdom3</c:v>
                </c:pt>
                <c:pt idx="18">
                  <c:v>Netherlands</c:v>
                </c:pt>
                <c:pt idx="19">
                  <c:v>Luxembourg </c:v>
                </c:pt>
                <c:pt idx="20">
                  <c:v>EU19  average</c:v>
                </c:pt>
                <c:pt idx="21">
                  <c:v>OECD average</c:v>
                </c:pt>
                <c:pt idx="22">
                  <c:v>France</c:v>
                </c:pt>
                <c:pt idx="23">
                  <c:v>Australia </c:v>
                </c:pt>
                <c:pt idx="24">
                  <c:v>Iceland</c:v>
                </c:pt>
                <c:pt idx="25">
                  <c:v>Belgium</c:v>
                </c:pt>
                <c:pt idx="26">
                  <c:v>Poland</c:v>
                </c:pt>
                <c:pt idx="27">
                  <c:v>Ireland</c:v>
                </c:pt>
                <c:pt idx="28">
                  <c:v>Korea</c:v>
                </c:pt>
                <c:pt idx="29">
                  <c:v>Chile2</c:v>
                </c:pt>
                <c:pt idx="30">
                  <c:v>Greece</c:v>
                </c:pt>
                <c:pt idx="31">
                  <c:v>Italy</c:v>
                </c:pt>
                <c:pt idx="32">
                  <c:v>Spain</c:v>
                </c:pt>
                <c:pt idx="33">
                  <c:v>Turkey </c:v>
                </c:pt>
                <c:pt idx="34">
                  <c:v>Portugal </c:v>
                </c:pt>
                <c:pt idx="35">
                  <c:v>Mexico</c:v>
                </c:pt>
                <c:pt idx="36">
                  <c:v>Brazil2</c:v>
                </c:pt>
              </c:strCache>
            </c:strRef>
          </c:cat>
          <c:val>
            <c:numRef>
              <c:f>Sheet1!$B$2:$B$38</c:f>
            </c:numRef>
          </c:val>
        </c:ser>
        <c:ser>
          <c:idx val="2"/>
          <c:order val="1"/>
          <c:tx>
            <c:strRef>
              <c:f>Sheet1!$C$1</c:f>
              <c:strCache>
                <c:ptCount val="1"/>
                <c:pt idx="0">
                  <c:v>1960s</c:v>
                </c:pt>
              </c:strCache>
            </c:strRef>
          </c:tx>
          <c:spPr>
            <a:solidFill>
              <a:srgbClr val="92D050"/>
            </a:solidFill>
            <a:ln w="28446">
              <a:noFill/>
            </a:ln>
          </c:spPr>
          <c:cat>
            <c:strRef>
              <c:f>Sheet1!$A$2:$A$38</c:f>
              <c:strCache>
                <c:ptCount val="37"/>
                <c:pt idx="0">
                  <c:v>United States </c:v>
                </c:pt>
                <c:pt idx="1">
                  <c:v>Czech Republic </c:v>
                </c:pt>
                <c:pt idx="2">
                  <c:v>Estonia</c:v>
                </c:pt>
                <c:pt idx="3">
                  <c:v>Germany</c:v>
                </c:pt>
                <c:pt idx="4">
                  <c:v>Switzerland</c:v>
                </c:pt>
                <c:pt idx="5">
                  <c:v>Denmark </c:v>
                </c:pt>
                <c:pt idx="6">
                  <c:v>Canada </c:v>
                </c:pt>
                <c:pt idx="7">
                  <c:v>Norway</c:v>
                </c:pt>
                <c:pt idx="8">
                  <c:v>Sweden </c:v>
                </c:pt>
                <c:pt idx="9">
                  <c:v>Russian Federation4</c:v>
                </c:pt>
                <c:pt idx="10">
                  <c:v>Austria3</c:v>
                </c:pt>
                <c:pt idx="11">
                  <c:v>Slovenia</c:v>
                </c:pt>
                <c:pt idx="12">
                  <c:v>Israel</c:v>
                </c:pt>
                <c:pt idx="13">
                  <c:v>Slovak Republic</c:v>
                </c:pt>
                <c:pt idx="14">
                  <c:v>New Zealand </c:v>
                </c:pt>
                <c:pt idx="15">
                  <c:v>Hungary </c:v>
                </c:pt>
                <c:pt idx="16">
                  <c:v>Finland</c:v>
                </c:pt>
                <c:pt idx="17">
                  <c:v>United Kingdom3</c:v>
                </c:pt>
                <c:pt idx="18">
                  <c:v>Netherlands</c:v>
                </c:pt>
                <c:pt idx="19">
                  <c:v>Luxembourg </c:v>
                </c:pt>
                <c:pt idx="20">
                  <c:v>EU19  average</c:v>
                </c:pt>
                <c:pt idx="21">
                  <c:v>OECD average</c:v>
                </c:pt>
                <c:pt idx="22">
                  <c:v>France</c:v>
                </c:pt>
                <c:pt idx="23">
                  <c:v>Australia </c:v>
                </c:pt>
                <c:pt idx="24">
                  <c:v>Iceland</c:v>
                </c:pt>
                <c:pt idx="25">
                  <c:v>Belgium</c:v>
                </c:pt>
                <c:pt idx="26">
                  <c:v>Poland</c:v>
                </c:pt>
                <c:pt idx="27">
                  <c:v>Ireland</c:v>
                </c:pt>
                <c:pt idx="28">
                  <c:v>Korea</c:v>
                </c:pt>
                <c:pt idx="29">
                  <c:v>Chile2</c:v>
                </c:pt>
                <c:pt idx="30">
                  <c:v>Greece</c:v>
                </c:pt>
                <c:pt idx="31">
                  <c:v>Italy</c:v>
                </c:pt>
                <c:pt idx="32">
                  <c:v>Spain</c:v>
                </c:pt>
                <c:pt idx="33">
                  <c:v>Turkey </c:v>
                </c:pt>
                <c:pt idx="34">
                  <c:v>Portugal </c:v>
                </c:pt>
                <c:pt idx="35">
                  <c:v>Mexico</c:v>
                </c:pt>
                <c:pt idx="36">
                  <c:v>Brazil2</c:v>
                </c:pt>
              </c:strCache>
            </c:strRef>
          </c:cat>
          <c:val>
            <c:numRef>
              <c:f>Sheet1!$C$2:$C$38</c:f>
              <c:numCache>
                <c:formatCode>0</c:formatCode>
                <c:ptCount val="37"/>
                <c:pt idx="0">
                  <c:v>86.323319309897698</c:v>
                </c:pt>
                <c:pt idx="1">
                  <c:v>83.236554953540107</c:v>
                </c:pt>
                <c:pt idx="2">
                  <c:v>80.348448385460742</c:v>
                </c:pt>
                <c:pt idx="3">
                  <c:v>78.501026694046246</c:v>
                </c:pt>
                <c:pt idx="4">
                  <c:v>76.520210199122644</c:v>
                </c:pt>
                <c:pt idx="5">
                  <c:v>75.319331871341959</c:v>
                </c:pt>
                <c:pt idx="6">
                  <c:v>74.960476012531387</c:v>
                </c:pt>
                <c:pt idx="7">
                  <c:v>72.744151503899005</c:v>
                </c:pt>
                <c:pt idx="8">
                  <c:v>72.105057733552982</c:v>
                </c:pt>
                <c:pt idx="9">
                  <c:v>71.788332782747958</c:v>
                </c:pt>
                <c:pt idx="10">
                  <c:v>70.427971001465053</c:v>
                </c:pt>
                <c:pt idx="11">
                  <c:v>69.297634885864127</c:v>
                </c:pt>
                <c:pt idx="12">
                  <c:v>68.652156587410758</c:v>
                </c:pt>
                <c:pt idx="13">
                  <c:v>67.727803738318627</c:v>
                </c:pt>
                <c:pt idx="14">
                  <c:v>66.110019646365927</c:v>
                </c:pt>
                <c:pt idx="15">
                  <c:v>60.90163562360987</c:v>
                </c:pt>
                <c:pt idx="16">
                  <c:v>60.843618366394445</c:v>
                </c:pt>
                <c:pt idx="17">
                  <c:v>59.860509036849962</c:v>
                </c:pt>
                <c:pt idx="18">
                  <c:v>59.073598473605998</c:v>
                </c:pt>
                <c:pt idx="19">
                  <c:v>55.301970827206844</c:v>
                </c:pt>
                <c:pt idx="20">
                  <c:v>53.975422230084149</c:v>
                </c:pt>
                <c:pt idx="21">
                  <c:v>53.901267531034023</c:v>
                </c:pt>
                <c:pt idx="22">
                  <c:v>50.679017776591436</c:v>
                </c:pt>
                <c:pt idx="23">
                  <c:v>50.085815313083437</c:v>
                </c:pt>
                <c:pt idx="24">
                  <c:v>48.721887753508035</c:v>
                </c:pt>
                <c:pt idx="25">
                  <c:v>48.119474856161446</c:v>
                </c:pt>
                <c:pt idx="26">
                  <c:v>43.294111718612207</c:v>
                </c:pt>
                <c:pt idx="27">
                  <c:v>40.228402326742263</c:v>
                </c:pt>
                <c:pt idx="28">
                  <c:v>35.122753435922121</c:v>
                </c:pt>
                <c:pt idx="29">
                  <c:v>31.537265819628995</c:v>
                </c:pt>
                <c:pt idx="30">
                  <c:v>31.52460200145412</c:v>
                </c:pt>
                <c:pt idx="31">
                  <c:v>29.967236571023005</c:v>
                </c:pt>
                <c:pt idx="32">
                  <c:v>25.606101277764289</c:v>
                </c:pt>
                <c:pt idx="33">
                  <c:v>14.638609332113449</c:v>
                </c:pt>
                <c:pt idx="34">
                  <c:v>12.81499752330917</c:v>
                </c:pt>
                <c:pt idx="35">
                  <c:v>12.376493521973424</c:v>
                </c:pt>
                <c:pt idx="36">
                  <c:v>10.537020436757498</c:v>
                </c:pt>
              </c:numCache>
            </c:numRef>
          </c:val>
        </c:ser>
        <c:ser>
          <c:idx val="3"/>
          <c:order val="2"/>
          <c:tx>
            <c:strRef>
              <c:f>Sheet1!$D$1</c:f>
              <c:strCache>
                <c:ptCount val="1"/>
                <c:pt idx="0">
                  <c:v>1970s</c:v>
                </c:pt>
              </c:strCache>
            </c:strRef>
          </c:tx>
          <c:spPr>
            <a:solidFill>
              <a:schemeClr val="tx1"/>
            </a:solidFill>
            <a:ln w="28479">
              <a:noFill/>
            </a:ln>
          </c:spPr>
          <c:cat>
            <c:strRef>
              <c:f>Sheet1!$A$2:$A$38</c:f>
              <c:strCache>
                <c:ptCount val="37"/>
                <c:pt idx="0">
                  <c:v>United States </c:v>
                </c:pt>
                <c:pt idx="1">
                  <c:v>Czech Republic </c:v>
                </c:pt>
                <c:pt idx="2">
                  <c:v>Estonia</c:v>
                </c:pt>
                <c:pt idx="3">
                  <c:v>Germany</c:v>
                </c:pt>
                <c:pt idx="4">
                  <c:v>Switzerland</c:v>
                </c:pt>
                <c:pt idx="5">
                  <c:v>Denmark </c:v>
                </c:pt>
                <c:pt idx="6">
                  <c:v>Canada </c:v>
                </c:pt>
                <c:pt idx="7">
                  <c:v>Norway</c:v>
                </c:pt>
                <c:pt idx="8">
                  <c:v>Sweden </c:v>
                </c:pt>
                <c:pt idx="9">
                  <c:v>Russian Federation4</c:v>
                </c:pt>
                <c:pt idx="10">
                  <c:v>Austria3</c:v>
                </c:pt>
                <c:pt idx="11">
                  <c:v>Slovenia</c:v>
                </c:pt>
                <c:pt idx="12">
                  <c:v>Israel</c:v>
                </c:pt>
                <c:pt idx="13">
                  <c:v>Slovak Republic</c:v>
                </c:pt>
                <c:pt idx="14">
                  <c:v>New Zealand </c:v>
                </c:pt>
                <c:pt idx="15">
                  <c:v>Hungary </c:v>
                </c:pt>
                <c:pt idx="16">
                  <c:v>Finland</c:v>
                </c:pt>
                <c:pt idx="17">
                  <c:v>United Kingdom3</c:v>
                </c:pt>
                <c:pt idx="18">
                  <c:v>Netherlands</c:v>
                </c:pt>
                <c:pt idx="19">
                  <c:v>Luxembourg </c:v>
                </c:pt>
                <c:pt idx="20">
                  <c:v>EU19  average</c:v>
                </c:pt>
                <c:pt idx="21">
                  <c:v>OECD average</c:v>
                </c:pt>
                <c:pt idx="22">
                  <c:v>France</c:v>
                </c:pt>
                <c:pt idx="23">
                  <c:v>Australia </c:v>
                </c:pt>
                <c:pt idx="24">
                  <c:v>Iceland</c:v>
                </c:pt>
                <c:pt idx="25">
                  <c:v>Belgium</c:v>
                </c:pt>
                <c:pt idx="26">
                  <c:v>Poland</c:v>
                </c:pt>
                <c:pt idx="27">
                  <c:v>Ireland</c:v>
                </c:pt>
                <c:pt idx="28">
                  <c:v>Korea</c:v>
                </c:pt>
                <c:pt idx="29">
                  <c:v>Chile2</c:v>
                </c:pt>
                <c:pt idx="30">
                  <c:v>Greece</c:v>
                </c:pt>
                <c:pt idx="31">
                  <c:v>Italy</c:v>
                </c:pt>
                <c:pt idx="32">
                  <c:v>Spain</c:v>
                </c:pt>
                <c:pt idx="33">
                  <c:v>Turkey </c:v>
                </c:pt>
                <c:pt idx="34">
                  <c:v>Portugal </c:v>
                </c:pt>
                <c:pt idx="35">
                  <c:v>Mexico</c:v>
                </c:pt>
                <c:pt idx="36">
                  <c:v>Brazil2</c:v>
                </c:pt>
              </c:strCache>
            </c:strRef>
          </c:cat>
          <c:val>
            <c:numRef>
              <c:f>Sheet1!$D$2:$D$38</c:f>
              <c:numCache>
                <c:formatCode>0</c:formatCode>
                <c:ptCount val="37"/>
                <c:pt idx="0">
                  <c:v>2.8048129483724202</c:v>
                </c:pt>
                <c:pt idx="1">
                  <c:v>4.7634450464598865</c:v>
                </c:pt>
                <c:pt idx="2">
                  <c:v>11.222530482493667</c:v>
                </c:pt>
                <c:pt idx="3">
                  <c:v>5.0523946745022386</c:v>
                </c:pt>
                <c:pt idx="4">
                  <c:v>5.2700276437750517</c:v>
                </c:pt>
                <c:pt idx="5">
                  <c:v>2.4522400238346669</c:v>
                </c:pt>
                <c:pt idx="6">
                  <c:v>9.4154927394049821</c:v>
                </c:pt>
                <c:pt idx="7">
                  <c:v>1.2610670218674613</c:v>
                </c:pt>
                <c:pt idx="8">
                  <c:v>9.9171234722357919</c:v>
                </c:pt>
                <c:pt idx="9">
                  <c:v>18.569926048869089</c:v>
                </c:pt>
                <c:pt idx="10">
                  <c:v>7.2804887516591918</c:v>
                </c:pt>
                <c:pt idx="11">
                  <c:v>5.5522320401485095</c:v>
                </c:pt>
                <c:pt idx="12">
                  <c:v>6.2089206400965367</c:v>
                </c:pt>
                <c:pt idx="13">
                  <c:v>17.510008947107451</c:v>
                </c:pt>
                <c:pt idx="14">
                  <c:v>11.920704025668726</c:v>
                </c:pt>
                <c:pt idx="15">
                  <c:v>14.831859615009376</c:v>
                </c:pt>
                <c:pt idx="16">
                  <c:v>17.234460169345631</c:v>
                </c:pt>
                <c:pt idx="17">
                  <c:v>5.0772452665070276</c:v>
                </c:pt>
                <c:pt idx="18">
                  <c:v>10.253981723461433</c:v>
                </c:pt>
                <c:pt idx="19">
                  <c:v>4.9683621153133704</c:v>
                </c:pt>
                <c:pt idx="20">
                  <c:v>10.383098535827141</c:v>
                </c:pt>
                <c:pt idx="21">
                  <c:v>10.070351544741403</c:v>
                </c:pt>
                <c:pt idx="22">
                  <c:v>9.1359054058568319</c:v>
                </c:pt>
                <c:pt idx="23">
                  <c:v>11.403300218942572</c:v>
                </c:pt>
                <c:pt idx="24">
                  <c:v>13.821382589756304</c:v>
                </c:pt>
                <c:pt idx="25">
                  <c:v>12.24770463628362</c:v>
                </c:pt>
                <c:pt idx="26">
                  <c:v>3.8070216728437742</c:v>
                </c:pt>
                <c:pt idx="27">
                  <c:v>15.227062496957448</c:v>
                </c:pt>
                <c:pt idx="28">
                  <c:v>24.806897123414554</c:v>
                </c:pt>
                <c:pt idx="29">
                  <c:v>12.906925053411445</c:v>
                </c:pt>
                <c:pt idx="30">
                  <c:v>19.252052698314003</c:v>
                </c:pt>
                <c:pt idx="31">
                  <c:v>16.014893859042395</c:v>
                </c:pt>
                <c:pt idx="32">
                  <c:v>15.456743300075139</c:v>
                </c:pt>
                <c:pt idx="33">
                  <c:v>6.1526769084759421</c:v>
                </c:pt>
                <c:pt idx="34">
                  <c:v>6.3753916047570494</c:v>
                </c:pt>
                <c:pt idx="35">
                  <c:v>7.9049613971094885</c:v>
                </c:pt>
                <c:pt idx="36">
                  <c:v>16.069376162161689</c:v>
                </c:pt>
              </c:numCache>
            </c:numRef>
          </c:val>
        </c:ser>
        <c:ser>
          <c:idx val="4"/>
          <c:order val="3"/>
          <c:tx>
            <c:strRef>
              <c:f>Sheet1!$E$1</c:f>
              <c:strCache>
                <c:ptCount val="1"/>
                <c:pt idx="0">
                  <c:v>1980s</c:v>
                </c:pt>
              </c:strCache>
            </c:strRef>
          </c:tx>
          <c:spPr>
            <a:solidFill>
              <a:srgbClr val="FFC000"/>
            </a:solidFill>
            <a:ln w="28479">
              <a:noFill/>
            </a:ln>
          </c:spPr>
          <c:cat>
            <c:strRef>
              <c:f>Sheet1!$A$2:$A$38</c:f>
              <c:strCache>
                <c:ptCount val="37"/>
                <c:pt idx="0">
                  <c:v>United States </c:v>
                </c:pt>
                <c:pt idx="1">
                  <c:v>Czech Republic </c:v>
                </c:pt>
                <c:pt idx="2">
                  <c:v>Estonia</c:v>
                </c:pt>
                <c:pt idx="3">
                  <c:v>Germany</c:v>
                </c:pt>
                <c:pt idx="4">
                  <c:v>Switzerland</c:v>
                </c:pt>
                <c:pt idx="5">
                  <c:v>Denmark </c:v>
                </c:pt>
                <c:pt idx="6">
                  <c:v>Canada </c:v>
                </c:pt>
                <c:pt idx="7">
                  <c:v>Norway</c:v>
                </c:pt>
                <c:pt idx="8">
                  <c:v>Sweden </c:v>
                </c:pt>
                <c:pt idx="9">
                  <c:v>Russian Federation4</c:v>
                </c:pt>
                <c:pt idx="10">
                  <c:v>Austria3</c:v>
                </c:pt>
                <c:pt idx="11">
                  <c:v>Slovenia</c:v>
                </c:pt>
                <c:pt idx="12">
                  <c:v>Israel</c:v>
                </c:pt>
                <c:pt idx="13">
                  <c:v>Slovak Republic</c:v>
                </c:pt>
                <c:pt idx="14">
                  <c:v>New Zealand </c:v>
                </c:pt>
                <c:pt idx="15">
                  <c:v>Hungary </c:v>
                </c:pt>
                <c:pt idx="16">
                  <c:v>Finland</c:v>
                </c:pt>
                <c:pt idx="17">
                  <c:v>United Kingdom3</c:v>
                </c:pt>
                <c:pt idx="18">
                  <c:v>Netherlands</c:v>
                </c:pt>
                <c:pt idx="19">
                  <c:v>Luxembourg </c:v>
                </c:pt>
                <c:pt idx="20">
                  <c:v>EU19  average</c:v>
                </c:pt>
                <c:pt idx="21">
                  <c:v>OECD average</c:v>
                </c:pt>
                <c:pt idx="22">
                  <c:v>France</c:v>
                </c:pt>
                <c:pt idx="23">
                  <c:v>Australia </c:v>
                </c:pt>
                <c:pt idx="24">
                  <c:v>Iceland</c:v>
                </c:pt>
                <c:pt idx="25">
                  <c:v>Belgium</c:v>
                </c:pt>
                <c:pt idx="26">
                  <c:v>Poland</c:v>
                </c:pt>
                <c:pt idx="27">
                  <c:v>Ireland</c:v>
                </c:pt>
                <c:pt idx="28">
                  <c:v>Korea</c:v>
                </c:pt>
                <c:pt idx="29">
                  <c:v>Chile2</c:v>
                </c:pt>
                <c:pt idx="30">
                  <c:v>Greece</c:v>
                </c:pt>
                <c:pt idx="31">
                  <c:v>Italy</c:v>
                </c:pt>
                <c:pt idx="32">
                  <c:v>Spain</c:v>
                </c:pt>
                <c:pt idx="33">
                  <c:v>Turkey </c:v>
                </c:pt>
                <c:pt idx="34">
                  <c:v>Portugal </c:v>
                </c:pt>
                <c:pt idx="35">
                  <c:v>Mexico</c:v>
                </c:pt>
                <c:pt idx="36">
                  <c:v>Brazil2</c:v>
                </c:pt>
              </c:strCache>
            </c:strRef>
          </c:cat>
          <c:val>
            <c:numRef>
              <c:f>Sheet1!$E$2:$E$38</c:f>
              <c:numCache>
                <c:formatCode>0</c:formatCode>
                <c:ptCount val="37"/>
                <c:pt idx="0">
                  <c:v>0</c:v>
                </c:pt>
                <c:pt idx="1">
                  <c:v>5</c:v>
                </c:pt>
                <c:pt idx="2">
                  <c:v>3.5329913480696202</c:v>
                </c:pt>
                <c:pt idx="3">
                  <c:v>1.7042433411720879</c:v>
                </c:pt>
                <c:pt idx="4">
                  <c:v>2.9614916673273459</c:v>
                </c:pt>
                <c:pt idx="5">
                  <c:v>5.3985523256578025</c:v>
                </c:pt>
                <c:pt idx="6">
                  <c:v>4.0416167554835134</c:v>
                </c:pt>
                <c:pt idx="7">
                  <c:v>4.266018433995086</c:v>
                </c:pt>
                <c:pt idx="8">
                  <c:v>7.5032510481000401</c:v>
                </c:pt>
                <c:pt idx="9">
                  <c:v>4.3741477737661683</c:v>
                </c:pt>
                <c:pt idx="10">
                  <c:v>6.6944629629191752</c:v>
                </c:pt>
                <c:pt idx="11">
                  <c:v>8.7237513209506989</c:v>
                </c:pt>
                <c:pt idx="12">
                  <c:v>6.6457034106991424</c:v>
                </c:pt>
                <c:pt idx="13">
                  <c:v>6.5979105683908603</c:v>
                </c:pt>
                <c:pt idx="14">
                  <c:v>4.0339610715138114</c:v>
                </c:pt>
                <c:pt idx="15">
                  <c:v>5.3331025497012661</c:v>
                </c:pt>
                <c:pt idx="16">
                  <c:v>9.257251419304751</c:v>
                </c:pt>
                <c:pt idx="17">
                  <c:v>2.0339013770656402</c:v>
                </c:pt>
                <c:pt idx="18">
                  <c:v>6.5501017537210942</c:v>
                </c:pt>
                <c:pt idx="19">
                  <c:v>7.9509283411557305</c:v>
                </c:pt>
                <c:pt idx="20">
                  <c:v>7.6794074377960442</c:v>
                </c:pt>
                <c:pt idx="21">
                  <c:v>7.0397190734547124</c:v>
                </c:pt>
                <c:pt idx="22">
                  <c:v>11.054005470373902</c:v>
                </c:pt>
                <c:pt idx="23">
                  <c:v>4.4371272423036814</c:v>
                </c:pt>
                <c:pt idx="24">
                  <c:v>4.2137337370637482</c:v>
                </c:pt>
                <c:pt idx="25">
                  <c:v>11.465325616754306</c:v>
                </c:pt>
                <c:pt idx="26">
                  <c:v>3.1633839422093524</c:v>
                </c:pt>
                <c:pt idx="27">
                  <c:v>14.22942731487877</c:v>
                </c:pt>
                <c:pt idx="28">
                  <c:v>28.058176788714178</c:v>
                </c:pt>
                <c:pt idx="29">
                  <c:v>8.0239900485881677</c:v>
                </c:pt>
                <c:pt idx="30">
                  <c:v>14.594504458930366</c:v>
                </c:pt>
                <c:pt idx="31">
                  <c:v>8.0994064734274325</c:v>
                </c:pt>
                <c:pt idx="32">
                  <c:v>12.795996061705496</c:v>
                </c:pt>
                <c:pt idx="33">
                  <c:v>3.9035284083074262</c:v>
                </c:pt>
                <c:pt idx="34">
                  <c:v>6.728910993714031</c:v>
                </c:pt>
                <c:pt idx="35">
                  <c:v>3.0854015065252982</c:v>
                </c:pt>
                <c:pt idx="36">
                  <c:v>5.4224345878692448</c:v>
                </c:pt>
              </c:numCache>
            </c:numRef>
          </c:val>
        </c:ser>
        <c:ser>
          <c:idx val="0"/>
          <c:order val="4"/>
          <c:tx>
            <c:strRef>
              <c:f>Sheet1!$F$1</c:f>
              <c:strCache>
                <c:ptCount val="1"/>
                <c:pt idx="0">
                  <c:v>1990s</c:v>
                </c:pt>
              </c:strCache>
            </c:strRef>
          </c:tx>
          <c:spPr>
            <a:solidFill>
              <a:srgbClr val="FF0000"/>
            </a:solidFill>
            <a:ln w="28479">
              <a:noFill/>
            </a:ln>
          </c:spPr>
          <c:cat>
            <c:strRef>
              <c:f>Sheet1!$A$2:$A$38</c:f>
              <c:strCache>
                <c:ptCount val="37"/>
                <c:pt idx="0">
                  <c:v>United States </c:v>
                </c:pt>
                <c:pt idx="1">
                  <c:v>Czech Republic </c:v>
                </c:pt>
                <c:pt idx="2">
                  <c:v>Estonia</c:v>
                </c:pt>
                <c:pt idx="3">
                  <c:v>Germany</c:v>
                </c:pt>
                <c:pt idx="4">
                  <c:v>Switzerland</c:v>
                </c:pt>
                <c:pt idx="5">
                  <c:v>Denmark </c:v>
                </c:pt>
                <c:pt idx="6">
                  <c:v>Canada </c:v>
                </c:pt>
                <c:pt idx="7">
                  <c:v>Norway</c:v>
                </c:pt>
                <c:pt idx="8">
                  <c:v>Sweden </c:v>
                </c:pt>
                <c:pt idx="9">
                  <c:v>Russian Federation4</c:v>
                </c:pt>
                <c:pt idx="10">
                  <c:v>Austria3</c:v>
                </c:pt>
                <c:pt idx="11">
                  <c:v>Slovenia</c:v>
                </c:pt>
                <c:pt idx="12">
                  <c:v>Israel</c:v>
                </c:pt>
                <c:pt idx="13">
                  <c:v>Slovak Republic</c:v>
                </c:pt>
                <c:pt idx="14">
                  <c:v>New Zealand </c:v>
                </c:pt>
                <c:pt idx="15">
                  <c:v>Hungary </c:v>
                </c:pt>
                <c:pt idx="16">
                  <c:v>Finland</c:v>
                </c:pt>
                <c:pt idx="17">
                  <c:v>United Kingdom3</c:v>
                </c:pt>
                <c:pt idx="18">
                  <c:v>Netherlands</c:v>
                </c:pt>
                <c:pt idx="19">
                  <c:v>Luxembourg </c:v>
                </c:pt>
                <c:pt idx="20">
                  <c:v>EU19  average</c:v>
                </c:pt>
                <c:pt idx="21">
                  <c:v>OECD average</c:v>
                </c:pt>
                <c:pt idx="22">
                  <c:v>France</c:v>
                </c:pt>
                <c:pt idx="23">
                  <c:v>Australia </c:v>
                </c:pt>
                <c:pt idx="24">
                  <c:v>Iceland</c:v>
                </c:pt>
                <c:pt idx="25">
                  <c:v>Belgium</c:v>
                </c:pt>
                <c:pt idx="26">
                  <c:v>Poland</c:v>
                </c:pt>
                <c:pt idx="27">
                  <c:v>Ireland</c:v>
                </c:pt>
                <c:pt idx="28">
                  <c:v>Korea</c:v>
                </c:pt>
                <c:pt idx="29">
                  <c:v>Chile2</c:v>
                </c:pt>
                <c:pt idx="30">
                  <c:v>Greece</c:v>
                </c:pt>
                <c:pt idx="31">
                  <c:v>Italy</c:v>
                </c:pt>
                <c:pt idx="32">
                  <c:v>Spain</c:v>
                </c:pt>
                <c:pt idx="33">
                  <c:v>Turkey </c:v>
                </c:pt>
                <c:pt idx="34">
                  <c:v>Portugal </c:v>
                </c:pt>
                <c:pt idx="35">
                  <c:v>Mexico</c:v>
                </c:pt>
                <c:pt idx="36">
                  <c:v>Brazil2</c:v>
                </c:pt>
              </c:strCache>
            </c:strRef>
          </c:cat>
          <c:val>
            <c:numRef>
              <c:f>Sheet1!$F$2:$F$38</c:f>
              <c:numCache>
                <c:formatCode>0</c:formatCode>
                <c:ptCount val="37"/>
                <c:pt idx="0">
                  <c:v>0</c:v>
                </c:pt>
                <c:pt idx="1">
                  <c:v>1</c:v>
                </c:pt>
                <c:pt idx="2">
                  <c:v>0</c:v>
                </c:pt>
                <c:pt idx="3">
                  <c:v>0</c:v>
                </c:pt>
                <c:pt idx="4">
                  <c:v>3.1381351551320802</c:v>
                </c:pt>
                <c:pt idx="5">
                  <c:v>4.2512847099220892</c:v>
                </c:pt>
                <c:pt idx="6">
                  <c:v>2.4194843994163335</c:v>
                </c:pt>
                <c:pt idx="7">
                  <c:v>5.1856363556023304</c:v>
                </c:pt>
                <c:pt idx="8">
                  <c:v>1.0476741032881438</c:v>
                </c:pt>
                <c:pt idx="9">
                  <c:v>0</c:v>
                </c:pt>
                <c:pt idx="10">
                  <c:v>3.0631792177302812</c:v>
                </c:pt>
                <c:pt idx="11">
                  <c:v>7.6150955408371255</c:v>
                </c:pt>
                <c:pt idx="12">
                  <c:v>4.230270385059006</c:v>
                </c:pt>
                <c:pt idx="13">
                  <c:v>1.1748441709483481</c:v>
                </c:pt>
                <c:pt idx="14">
                  <c:v>3.1191041348687327</c:v>
                </c:pt>
                <c:pt idx="15">
                  <c:v>3.917014275610768</c:v>
                </c:pt>
                <c:pt idx="16">
                  <c:v>2.1081351591801791</c:v>
                </c:pt>
                <c:pt idx="17">
                  <c:v>5.9536941694076404</c:v>
                </c:pt>
                <c:pt idx="18">
                  <c:v>5.3879557615268645</c:v>
                </c:pt>
                <c:pt idx="19">
                  <c:v>8.3119087319122809</c:v>
                </c:pt>
                <c:pt idx="20">
                  <c:v>6.5739138076929748</c:v>
                </c:pt>
                <c:pt idx="21">
                  <c:v>5.9671187438338915</c:v>
                </c:pt>
                <c:pt idx="22">
                  <c:v>10.217865398148163</c:v>
                </c:pt>
                <c:pt idx="23">
                  <c:v>12.683737039516776</c:v>
                </c:pt>
                <c:pt idx="24">
                  <c:v>2.2717757800213212</c:v>
                </c:pt>
                <c:pt idx="25">
                  <c:v>9.1083143213294839</c:v>
                </c:pt>
                <c:pt idx="26">
                  <c:v>12.226770650722781</c:v>
                </c:pt>
                <c:pt idx="27">
                  <c:v>11.395822068770926</c:v>
                </c:pt>
                <c:pt idx="28">
                  <c:v>9.3424084459223504</c:v>
                </c:pt>
                <c:pt idx="29">
                  <c:v>11.866308174644509</c:v>
                </c:pt>
                <c:pt idx="30">
                  <c:v>8.2772829399736167</c:v>
                </c:pt>
                <c:pt idx="31">
                  <c:v>11.831780707541377</c:v>
                </c:pt>
                <c:pt idx="32">
                  <c:v>10.074895721628549</c:v>
                </c:pt>
                <c:pt idx="33">
                  <c:v>10.987539248526717</c:v>
                </c:pt>
                <c:pt idx="34">
                  <c:v>16.912449390816729</c:v>
                </c:pt>
                <c:pt idx="35">
                  <c:v>0.63339481624858163</c:v>
                </c:pt>
                <c:pt idx="36">
                  <c:v>6.009361404526393</c:v>
                </c:pt>
              </c:numCache>
            </c:numRef>
          </c:val>
        </c:ser>
        <c:overlap val="100"/>
        <c:axId val="169552512"/>
        <c:axId val="169562496"/>
      </c:barChart>
      <c:catAx>
        <c:axId val="169552512"/>
        <c:scaling>
          <c:orientation val="minMax"/>
        </c:scaling>
        <c:axPos val="b"/>
        <c:numFmt formatCode="General" sourceLinked="1"/>
        <c:tickLblPos val="low"/>
        <c:spPr>
          <a:ln w="12650">
            <a:solidFill>
              <a:schemeClr val="tx1"/>
            </a:solidFill>
            <a:prstDash val="solid"/>
          </a:ln>
        </c:spPr>
        <c:txPr>
          <a:bodyPr rot="-5400000" vert="horz"/>
          <a:lstStyle/>
          <a:p>
            <a:pPr>
              <a:defRPr lang="en-GB" sz="1000" b="1" i="0" u="none" strike="noStrike" baseline="0">
                <a:solidFill>
                  <a:schemeClr val="tx1"/>
                </a:solidFill>
                <a:latin typeface="Comic Sans MS"/>
                <a:ea typeface="Comic Sans MS"/>
                <a:cs typeface="Comic Sans MS"/>
              </a:defRPr>
            </a:pPr>
            <a:endParaRPr lang="en-US"/>
          </a:p>
        </c:txPr>
        <c:crossAx val="169562496"/>
        <c:crosses val="autoZero"/>
        <c:auto val="1"/>
        <c:lblAlgn val="ctr"/>
        <c:lblOffset val="100"/>
        <c:tickLblSkip val="1"/>
        <c:tickMarkSkip val="1"/>
      </c:catAx>
      <c:valAx>
        <c:axId val="169562496"/>
        <c:scaling>
          <c:orientation val="minMax"/>
          <c:max val="100"/>
          <c:min val="0"/>
        </c:scaling>
        <c:axPos val="l"/>
        <c:majorGridlines>
          <c:spPr>
            <a:ln w="3160">
              <a:solidFill>
                <a:schemeClr val="tx1"/>
              </a:solidFill>
              <a:prstDash val="solid"/>
            </a:ln>
          </c:spPr>
        </c:majorGridlines>
        <c:numFmt formatCode="0" sourceLinked="1"/>
        <c:tickLblPos val="low"/>
        <c:spPr>
          <a:ln w="3160">
            <a:solidFill>
              <a:schemeClr val="tx1"/>
            </a:solidFill>
            <a:prstDash val="solid"/>
          </a:ln>
        </c:spPr>
        <c:txPr>
          <a:bodyPr rot="0" vert="horz"/>
          <a:lstStyle/>
          <a:p>
            <a:pPr>
              <a:defRPr lang="en-GB" sz="1000" b="1" i="0" u="none" strike="noStrike" baseline="0">
                <a:solidFill>
                  <a:schemeClr val="tx1"/>
                </a:solidFill>
                <a:latin typeface="Comic Sans MS"/>
                <a:ea typeface="Comic Sans MS"/>
                <a:cs typeface="Comic Sans MS"/>
              </a:defRPr>
            </a:pPr>
            <a:endParaRPr lang="en-US"/>
          </a:p>
        </c:txPr>
        <c:crossAx val="169552512"/>
        <c:crosses val="autoZero"/>
        <c:crossBetween val="between"/>
      </c:valAx>
      <c:spPr>
        <a:noFill/>
        <a:ln w="12650">
          <a:solidFill>
            <a:schemeClr val="tx1"/>
          </a:solidFill>
          <a:prstDash val="sysDot"/>
        </a:ln>
      </c:spPr>
    </c:plotArea>
    <c:legend>
      <c:legendPos val="r"/>
      <c:layout>
        <c:manualLayout>
          <c:xMode val="edge"/>
          <c:yMode val="edge"/>
          <c:x val="0.14111940713293497"/>
          <c:y val="1.1539182602174729E-2"/>
          <c:w val="0.4720915238536359"/>
          <c:h val="7.5650356205474306E-2"/>
        </c:manualLayout>
      </c:layout>
      <c:spPr>
        <a:noFill/>
        <a:ln w="25300">
          <a:noFill/>
        </a:ln>
      </c:spPr>
      <c:txPr>
        <a:bodyPr/>
        <a:lstStyle/>
        <a:p>
          <a:pPr>
            <a:defRPr lang="en-GB" sz="1100" b="0" i="0" u="none" strike="noStrike" baseline="0">
              <a:solidFill>
                <a:schemeClr val="tx1"/>
              </a:solidFill>
              <a:latin typeface="Comic Sans MS"/>
              <a:ea typeface="Comic Sans MS"/>
              <a:cs typeface="Comic Sans MS"/>
            </a:defRPr>
          </a:pPr>
          <a:endParaRPr lang="en-US"/>
        </a:p>
      </c:txPr>
    </c:legend>
    <c:plotVisOnly val="1"/>
    <c:dispBlanksAs val="gap"/>
  </c:chart>
  <c:spPr>
    <a:noFill/>
    <a:ln>
      <a:noFill/>
    </a:ln>
  </c:spPr>
  <c:txPr>
    <a:bodyPr/>
    <a:lstStyle/>
    <a:p>
      <a:pPr algn="just">
        <a:defRPr sz="1785" b="1" i="0" u="none" strike="noStrike" baseline="0">
          <a:solidFill>
            <a:schemeClr val="tx1"/>
          </a:solidFill>
          <a:latin typeface="Comic Sans MS"/>
          <a:ea typeface="Comic Sans MS"/>
          <a:cs typeface="Comic Sans MS"/>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5.2061895205102966E-2"/>
          <c:y val="9.9023657428185183E-2"/>
          <c:w val="0.92049015851040594"/>
          <c:h val="0.66811378262777565"/>
        </c:manualLayout>
      </c:layout>
      <c:lineChart>
        <c:grouping val="standard"/>
        <c:ser>
          <c:idx val="0"/>
          <c:order val="0"/>
          <c:tx>
            <c:strRef>
              <c:f>'Sheet2 (2)'!$Q$7</c:f>
              <c:strCache>
                <c:ptCount val="1"/>
                <c:pt idx="0">
                  <c:v>In education only</c:v>
                </c:pt>
              </c:strCache>
            </c:strRef>
          </c:tx>
          <c:spPr>
            <a:ln w="38100">
              <a:noFill/>
            </a:ln>
          </c:spPr>
          <c:marker>
            <c:symbol val="none"/>
          </c:marker>
          <c:trendline>
            <c:spPr>
              <a:ln w="88900">
                <a:solidFill>
                  <a:srgbClr val="FF0000"/>
                </a:solidFill>
              </a:ln>
            </c:spPr>
            <c:trendlineType val="linear"/>
          </c:trendline>
          <c:cat>
            <c:numRef>
              <c:f>'Sheet2 (2)'!$P$8:$P$17</c:f>
              <c:numCache>
                <c:formatCode>General</c:formatCode>
                <c:ptCount val="10"/>
                <c:pt idx="0">
                  <c:v>16</c:v>
                </c:pt>
                <c:pt idx="1">
                  <c:v>17</c:v>
                </c:pt>
                <c:pt idx="2">
                  <c:v>18</c:v>
                </c:pt>
                <c:pt idx="3">
                  <c:v>19</c:v>
                </c:pt>
                <c:pt idx="4">
                  <c:v>20</c:v>
                </c:pt>
                <c:pt idx="5">
                  <c:v>21</c:v>
                </c:pt>
                <c:pt idx="6">
                  <c:v>22</c:v>
                </c:pt>
                <c:pt idx="7">
                  <c:v>23</c:v>
                </c:pt>
                <c:pt idx="8">
                  <c:v>24</c:v>
                </c:pt>
                <c:pt idx="9">
                  <c:v>25</c:v>
                </c:pt>
              </c:numCache>
            </c:numRef>
          </c:cat>
          <c:val>
            <c:numRef>
              <c:f>'Sheet2 (2)'!$Q$8:$Q$17</c:f>
              <c:numCache>
                <c:formatCode>General</c:formatCode>
                <c:ptCount val="10"/>
                <c:pt idx="0">
                  <c:v>265.18040000000002</c:v>
                </c:pt>
                <c:pt idx="1">
                  <c:v>277.8066</c:v>
                </c:pt>
                <c:pt idx="2">
                  <c:v>280.56009999999969</c:v>
                </c:pt>
                <c:pt idx="3">
                  <c:v>279.93729999999869</c:v>
                </c:pt>
                <c:pt idx="4">
                  <c:v>289.31439999999969</c:v>
                </c:pt>
                <c:pt idx="5">
                  <c:v>292.86980000000278</c:v>
                </c:pt>
                <c:pt idx="6">
                  <c:v>287.24950000000001</c:v>
                </c:pt>
                <c:pt idx="7">
                  <c:v>302.03009999999864</c:v>
                </c:pt>
                <c:pt idx="8">
                  <c:v>285.25080000000008</c:v>
                </c:pt>
                <c:pt idx="9">
                  <c:v>307.1465</c:v>
                </c:pt>
              </c:numCache>
            </c:numRef>
          </c:val>
        </c:ser>
        <c:ser>
          <c:idx val="1"/>
          <c:order val="1"/>
          <c:tx>
            <c:strRef>
              <c:f>'Sheet2 (2)'!$R$7</c:f>
              <c:strCache>
                <c:ptCount val="1"/>
                <c:pt idx="0">
                  <c:v>In education and work</c:v>
                </c:pt>
              </c:strCache>
            </c:strRef>
          </c:tx>
          <c:spPr>
            <a:ln w="47625">
              <a:noFill/>
            </a:ln>
          </c:spPr>
          <c:marker>
            <c:symbol val="none"/>
          </c:marker>
          <c:trendline>
            <c:spPr>
              <a:ln w="88900">
                <a:solidFill>
                  <a:srgbClr val="00FF00"/>
                </a:solidFill>
              </a:ln>
            </c:spPr>
            <c:trendlineType val="linear"/>
          </c:trendline>
          <c:cat>
            <c:numRef>
              <c:f>'Sheet2 (2)'!$P$8:$P$17</c:f>
              <c:numCache>
                <c:formatCode>General</c:formatCode>
                <c:ptCount val="10"/>
                <c:pt idx="0">
                  <c:v>16</c:v>
                </c:pt>
                <c:pt idx="1">
                  <c:v>17</c:v>
                </c:pt>
                <c:pt idx="2">
                  <c:v>18</c:v>
                </c:pt>
                <c:pt idx="3">
                  <c:v>19</c:v>
                </c:pt>
                <c:pt idx="4">
                  <c:v>20</c:v>
                </c:pt>
                <c:pt idx="5">
                  <c:v>21</c:v>
                </c:pt>
                <c:pt idx="6">
                  <c:v>22</c:v>
                </c:pt>
                <c:pt idx="7">
                  <c:v>23</c:v>
                </c:pt>
                <c:pt idx="8">
                  <c:v>24</c:v>
                </c:pt>
                <c:pt idx="9">
                  <c:v>25</c:v>
                </c:pt>
              </c:numCache>
            </c:numRef>
          </c:cat>
          <c:val>
            <c:numRef>
              <c:f>'Sheet2 (2)'!$R$8:$R$17</c:f>
              <c:numCache>
                <c:formatCode>General</c:formatCode>
                <c:ptCount val="10"/>
                <c:pt idx="0">
                  <c:v>264.67410000000001</c:v>
                </c:pt>
                <c:pt idx="1">
                  <c:v>259.7002</c:v>
                </c:pt>
                <c:pt idx="2">
                  <c:v>267.10660000000001</c:v>
                </c:pt>
                <c:pt idx="3">
                  <c:v>282.053</c:v>
                </c:pt>
                <c:pt idx="4">
                  <c:v>288.44459999999964</c:v>
                </c:pt>
                <c:pt idx="5">
                  <c:v>294.70319999999663</c:v>
                </c:pt>
                <c:pt idx="6">
                  <c:v>292.53500000000003</c:v>
                </c:pt>
                <c:pt idx="7">
                  <c:v>289.57169999999923</c:v>
                </c:pt>
                <c:pt idx="8">
                  <c:v>290.38029999999969</c:v>
                </c:pt>
                <c:pt idx="9">
                  <c:v>303.88229999999999</c:v>
                </c:pt>
              </c:numCache>
            </c:numRef>
          </c:val>
        </c:ser>
        <c:ser>
          <c:idx val="2"/>
          <c:order val="2"/>
          <c:tx>
            <c:strRef>
              <c:f>'Sheet2 (2)'!$S$7</c:f>
              <c:strCache>
                <c:ptCount val="1"/>
                <c:pt idx="0">
                  <c:v>Work only</c:v>
                </c:pt>
              </c:strCache>
            </c:strRef>
          </c:tx>
          <c:spPr>
            <a:ln w="50800">
              <a:noFill/>
            </a:ln>
          </c:spPr>
          <c:marker>
            <c:symbol val="none"/>
          </c:marker>
          <c:trendline>
            <c:spPr>
              <a:ln w="88900">
                <a:solidFill>
                  <a:srgbClr val="FF9933"/>
                </a:solidFill>
              </a:ln>
            </c:spPr>
            <c:trendlineType val="linear"/>
          </c:trendline>
          <c:cat>
            <c:numRef>
              <c:f>'Sheet2 (2)'!$P$8:$P$17</c:f>
              <c:numCache>
                <c:formatCode>General</c:formatCode>
                <c:ptCount val="10"/>
                <c:pt idx="0">
                  <c:v>16</c:v>
                </c:pt>
                <c:pt idx="1">
                  <c:v>17</c:v>
                </c:pt>
                <c:pt idx="2">
                  <c:v>18</c:v>
                </c:pt>
                <c:pt idx="3">
                  <c:v>19</c:v>
                </c:pt>
                <c:pt idx="4">
                  <c:v>20</c:v>
                </c:pt>
                <c:pt idx="5">
                  <c:v>21</c:v>
                </c:pt>
                <c:pt idx="6">
                  <c:v>22</c:v>
                </c:pt>
                <c:pt idx="7">
                  <c:v>23</c:v>
                </c:pt>
                <c:pt idx="8">
                  <c:v>24</c:v>
                </c:pt>
                <c:pt idx="9">
                  <c:v>25</c:v>
                </c:pt>
              </c:numCache>
            </c:numRef>
          </c:cat>
          <c:val>
            <c:numRef>
              <c:f>'Sheet2 (2)'!$S$8:$S$17</c:f>
              <c:numCache>
                <c:formatCode>General</c:formatCode>
                <c:ptCount val="10"/>
                <c:pt idx="0">
                  <c:v>224.6054</c:v>
                </c:pt>
                <c:pt idx="1">
                  <c:v>219.6978</c:v>
                </c:pt>
                <c:pt idx="2">
                  <c:v>259.20749999999964</c:v>
                </c:pt>
                <c:pt idx="3">
                  <c:v>254.28150000000002</c:v>
                </c:pt>
                <c:pt idx="4">
                  <c:v>261.56369999999993</c:v>
                </c:pt>
                <c:pt idx="5">
                  <c:v>262.71819999999474</c:v>
                </c:pt>
                <c:pt idx="6">
                  <c:v>262.3997</c:v>
                </c:pt>
                <c:pt idx="7">
                  <c:v>264.15379999999999</c:v>
                </c:pt>
                <c:pt idx="8">
                  <c:v>276.05529999999999</c:v>
                </c:pt>
                <c:pt idx="9">
                  <c:v>276.61219999999969</c:v>
                </c:pt>
              </c:numCache>
            </c:numRef>
          </c:val>
        </c:ser>
        <c:ser>
          <c:idx val="3"/>
          <c:order val="3"/>
          <c:tx>
            <c:strRef>
              <c:f>'Sheet2 (2)'!$T$7</c:f>
              <c:strCache>
                <c:ptCount val="1"/>
                <c:pt idx="0">
                  <c:v>NEET</c:v>
                </c:pt>
              </c:strCache>
            </c:strRef>
          </c:tx>
          <c:spPr>
            <a:ln w="47625">
              <a:noFill/>
            </a:ln>
          </c:spPr>
          <c:marker>
            <c:symbol val="none"/>
          </c:marker>
          <c:trendline>
            <c:spPr>
              <a:ln w="88900">
                <a:solidFill>
                  <a:srgbClr val="FFFF00"/>
                </a:solidFill>
              </a:ln>
            </c:spPr>
            <c:trendlineType val="linear"/>
          </c:trendline>
          <c:cat>
            <c:numRef>
              <c:f>'Sheet2 (2)'!$P$8:$P$17</c:f>
              <c:numCache>
                <c:formatCode>General</c:formatCode>
                <c:ptCount val="10"/>
                <c:pt idx="0">
                  <c:v>16</c:v>
                </c:pt>
                <c:pt idx="1">
                  <c:v>17</c:v>
                </c:pt>
                <c:pt idx="2">
                  <c:v>18</c:v>
                </c:pt>
                <c:pt idx="3">
                  <c:v>19</c:v>
                </c:pt>
                <c:pt idx="4">
                  <c:v>20</c:v>
                </c:pt>
                <c:pt idx="5">
                  <c:v>21</c:v>
                </c:pt>
                <c:pt idx="6">
                  <c:v>22</c:v>
                </c:pt>
                <c:pt idx="7">
                  <c:v>23</c:v>
                </c:pt>
                <c:pt idx="8">
                  <c:v>24</c:v>
                </c:pt>
                <c:pt idx="9">
                  <c:v>25</c:v>
                </c:pt>
              </c:numCache>
            </c:numRef>
          </c:cat>
          <c:val>
            <c:numRef>
              <c:f>'Sheet2 (2)'!$T$8:$T$17</c:f>
              <c:numCache>
                <c:formatCode>General</c:formatCode>
                <c:ptCount val="10"/>
                <c:pt idx="0">
                  <c:v>239.4367</c:v>
                </c:pt>
                <c:pt idx="1">
                  <c:v>241.9931</c:v>
                </c:pt>
                <c:pt idx="2">
                  <c:v>263.17579999999964</c:v>
                </c:pt>
                <c:pt idx="3">
                  <c:v>240.52170000000001</c:v>
                </c:pt>
                <c:pt idx="4">
                  <c:v>244.91730000000001</c:v>
                </c:pt>
                <c:pt idx="5">
                  <c:v>232.23929999999999</c:v>
                </c:pt>
                <c:pt idx="6">
                  <c:v>224.82660000000001</c:v>
                </c:pt>
                <c:pt idx="7">
                  <c:v>250.02020000000007</c:v>
                </c:pt>
                <c:pt idx="8">
                  <c:v>240.26009999999999</c:v>
                </c:pt>
                <c:pt idx="9">
                  <c:v>240.5668</c:v>
                </c:pt>
              </c:numCache>
            </c:numRef>
          </c:val>
        </c:ser>
        <c:marker val="1"/>
        <c:axId val="138430336"/>
        <c:axId val="138432512"/>
      </c:lineChart>
      <c:catAx>
        <c:axId val="138430336"/>
        <c:scaling>
          <c:orientation val="minMax"/>
        </c:scaling>
        <c:axPos val="b"/>
        <c:title>
          <c:tx>
            <c:rich>
              <a:bodyPr/>
              <a:lstStyle/>
              <a:p>
                <a:pPr>
                  <a:defRPr sz="1400"/>
                </a:pPr>
                <a:r>
                  <a:rPr lang="en-US" sz="1400"/>
                  <a:t>Age</a:t>
                </a:r>
              </a:p>
            </c:rich>
          </c:tx>
        </c:title>
        <c:numFmt formatCode="General" sourceLinked="1"/>
        <c:tickLblPos val="nextTo"/>
        <c:txPr>
          <a:bodyPr/>
          <a:lstStyle/>
          <a:p>
            <a:pPr>
              <a:defRPr sz="1100" b="1"/>
            </a:pPr>
            <a:endParaRPr lang="en-US"/>
          </a:p>
        </c:txPr>
        <c:crossAx val="138432512"/>
        <c:crosses val="autoZero"/>
        <c:auto val="1"/>
        <c:lblAlgn val="ctr"/>
        <c:lblOffset val="100"/>
      </c:catAx>
      <c:valAx>
        <c:axId val="138432512"/>
        <c:scaling>
          <c:orientation val="minMax"/>
          <c:min val="220"/>
        </c:scaling>
        <c:axPos val="l"/>
        <c:majorGridlines>
          <c:spPr>
            <a:ln w="3175">
              <a:prstDash val="sysDot"/>
            </a:ln>
          </c:spPr>
        </c:majorGridlines>
        <c:numFmt formatCode="0" sourceLinked="0"/>
        <c:tickLblPos val="nextTo"/>
        <c:txPr>
          <a:bodyPr/>
          <a:lstStyle/>
          <a:p>
            <a:pPr>
              <a:defRPr sz="1100" b="1">
                <a:solidFill>
                  <a:schemeClr val="bg1"/>
                </a:solidFill>
              </a:defRPr>
            </a:pPr>
            <a:endParaRPr lang="en-US"/>
          </a:p>
        </c:txPr>
        <c:crossAx val="138430336"/>
        <c:crosses val="autoZero"/>
        <c:crossBetween val="between"/>
      </c:valAx>
    </c:plotArea>
    <c:legend>
      <c:legendPos val="b"/>
      <c:legendEntry>
        <c:idx val="0"/>
        <c:delete val="1"/>
      </c:legendEntry>
      <c:legendEntry>
        <c:idx val="1"/>
        <c:delete val="1"/>
      </c:legendEntry>
      <c:legendEntry>
        <c:idx val="2"/>
        <c:delete val="1"/>
      </c:legendEntry>
      <c:legendEntry>
        <c:idx val="3"/>
        <c:delete val="1"/>
      </c:legendEntry>
      <c:layout>
        <c:manualLayout>
          <c:xMode val="edge"/>
          <c:yMode val="edge"/>
          <c:x val="0.11338420141261812"/>
          <c:y val="0.88823121555053364"/>
          <c:w val="0.85220105764438814"/>
          <c:h val="9.4703617009268909E-2"/>
        </c:manualLayout>
      </c:layout>
      <c:txPr>
        <a:bodyPr/>
        <a:lstStyle/>
        <a:p>
          <a:pPr>
            <a:defRPr sz="1400" b="1"/>
          </a:pPr>
          <a:endParaRPr lang="en-US"/>
        </a:p>
      </c:txPr>
    </c:legend>
    <c:plotVisOnly val="1"/>
    <c:dispBlanksAs val="gap"/>
  </c:chart>
  <c:externalData r:id="rId2"/>
  <c:userShapes r:id="rId3"/>
</c:chartSpace>
</file>

<file path=ppt/diagrams/_rels/data5.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5BC08-A653-4EC9-AC82-B00AABD0F2F0}" type="doc">
      <dgm:prSet loTypeId="urn:microsoft.com/office/officeart/2005/8/layout/arrow2" loCatId="process" qsTypeId="urn:microsoft.com/office/officeart/2005/8/quickstyle/3d1" qsCatId="3D" csTypeId="urn:microsoft.com/office/officeart/2005/8/colors/accent1_2" csCatId="accent1" phldr="1"/>
      <dgm:spPr/>
      <dgm:t>
        <a:bodyPr/>
        <a:lstStyle/>
        <a:p>
          <a:endParaRPr lang="en-US"/>
        </a:p>
      </dgm:t>
    </dgm:pt>
    <dgm:pt modelId="{D13FBC68-74E5-45A2-8841-66C285AE1E6D}">
      <dgm:prSet phldrT="[Text]" custT="1"/>
      <dgm:spPr/>
      <dgm:t>
        <a:bodyPr/>
        <a:lstStyle/>
        <a:p>
          <a:r>
            <a:rPr lang="fr-FR" sz="2400" b="1" dirty="0" err="1" smtClean="0">
              <a:solidFill>
                <a:srgbClr val="FFC000"/>
              </a:solidFill>
              <a:latin typeface="Arial" pitchFamily="34" charset="0"/>
              <a:cs typeface="Arial" pitchFamily="34" charset="0"/>
            </a:rPr>
            <a:t>Resultados</a:t>
          </a:r>
          <a:r>
            <a:rPr lang="fr-FR" sz="2400" b="1" dirty="0" smtClean="0">
              <a:solidFill>
                <a:srgbClr val="FFC000"/>
              </a:solidFill>
              <a:latin typeface="Arial" pitchFamily="34" charset="0"/>
              <a:cs typeface="Arial" pitchFamily="34" charset="0"/>
            </a:rPr>
            <a:t> y </a:t>
          </a:r>
          <a:r>
            <a:rPr lang="fr-FR" sz="2400" b="1" dirty="0" err="1" smtClean="0">
              <a:solidFill>
                <a:srgbClr val="FFC000"/>
              </a:solidFill>
              <a:latin typeface="Arial" pitchFamily="34" charset="0"/>
              <a:cs typeface="Arial" pitchFamily="34" charset="0"/>
            </a:rPr>
            <a:t>retos</a:t>
          </a:r>
          <a:r>
            <a:rPr lang="fr-FR" sz="2400" b="1" dirty="0" smtClean="0">
              <a:solidFill>
                <a:srgbClr val="FFC000"/>
              </a:solidFill>
              <a:latin typeface="Arial" pitchFamily="34" charset="0"/>
              <a:cs typeface="Arial" pitchFamily="34" charset="0"/>
            </a:rPr>
            <a:t> </a:t>
          </a:r>
          <a:r>
            <a:rPr lang="fr-FR" sz="2400" b="1" dirty="0" err="1" smtClean="0">
              <a:solidFill>
                <a:srgbClr val="FFC000"/>
              </a:solidFill>
              <a:latin typeface="Arial" pitchFamily="34" charset="0"/>
              <a:cs typeface="Arial" pitchFamily="34" charset="0"/>
            </a:rPr>
            <a:t>educativos</a:t>
          </a:r>
          <a:r>
            <a:rPr lang="fr-FR" sz="2400" b="1" dirty="0" smtClean="0">
              <a:solidFill>
                <a:srgbClr val="FFC000"/>
              </a:solidFill>
              <a:latin typeface="Arial" pitchFamily="34" charset="0"/>
              <a:cs typeface="Arial" pitchFamily="34" charset="0"/>
            </a:rPr>
            <a:t> en la OCDE y para </a:t>
          </a:r>
          <a:r>
            <a:rPr lang="fr-FR" sz="2400" b="1" dirty="0" err="1" smtClean="0">
              <a:solidFill>
                <a:srgbClr val="FFC000"/>
              </a:solidFill>
              <a:latin typeface="Arial" pitchFamily="34" charset="0"/>
              <a:cs typeface="Arial" pitchFamily="34" charset="0"/>
            </a:rPr>
            <a:t>México</a:t>
          </a:r>
          <a:endParaRPr lang="en-US" sz="2400" b="1" dirty="0">
            <a:solidFill>
              <a:srgbClr val="FFC000"/>
            </a:solidFill>
            <a:latin typeface="Arial" pitchFamily="34" charset="0"/>
            <a:cs typeface="Arial" pitchFamily="34" charset="0"/>
          </a:endParaRPr>
        </a:p>
      </dgm:t>
    </dgm:pt>
    <dgm:pt modelId="{0AFB8EDE-FD7A-4258-8DB2-91F0FA963C4D}" type="parTrans" cxnId="{4042EE69-5446-4723-83CE-22D47DCAEA1B}">
      <dgm:prSet/>
      <dgm:spPr/>
      <dgm:t>
        <a:bodyPr/>
        <a:lstStyle/>
        <a:p>
          <a:endParaRPr lang="en-US"/>
        </a:p>
      </dgm:t>
    </dgm:pt>
    <dgm:pt modelId="{FD1D0F7D-F71D-4BCE-93D2-82857C36FB94}" type="sibTrans" cxnId="{4042EE69-5446-4723-83CE-22D47DCAEA1B}">
      <dgm:prSet/>
      <dgm:spPr/>
      <dgm:t>
        <a:bodyPr/>
        <a:lstStyle/>
        <a:p>
          <a:endParaRPr lang="en-US"/>
        </a:p>
      </dgm:t>
    </dgm:pt>
    <dgm:pt modelId="{3FE97BC4-6FE9-4487-A21B-829A49130984}">
      <dgm:prSet phldrT="[Text]" custT="1"/>
      <dgm:spPr/>
      <dgm:t>
        <a:bodyPr/>
        <a:lstStyle/>
        <a:p>
          <a:r>
            <a:rPr lang="fr-FR" sz="2400" b="1" dirty="0" err="1" smtClean="0">
              <a:solidFill>
                <a:srgbClr val="FFC000"/>
              </a:solidFill>
              <a:latin typeface="Arial" pitchFamily="34" charset="0"/>
              <a:cs typeface="Arial" pitchFamily="34" charset="0"/>
            </a:rPr>
            <a:t>Políticas</a:t>
          </a:r>
          <a:r>
            <a:rPr lang="fr-FR" sz="2400" b="1" dirty="0" smtClean="0">
              <a:solidFill>
                <a:srgbClr val="FFC000"/>
              </a:solidFill>
              <a:latin typeface="Arial" pitchFamily="34" charset="0"/>
              <a:cs typeface="Arial" pitchFamily="34" charset="0"/>
            </a:rPr>
            <a:t> y </a:t>
          </a:r>
          <a:r>
            <a:rPr lang="fr-FR" sz="2400" b="1" dirty="0" err="1" smtClean="0">
              <a:solidFill>
                <a:srgbClr val="FFC000"/>
              </a:solidFill>
              <a:latin typeface="Arial" pitchFamily="34" charset="0"/>
              <a:cs typeface="Arial" pitchFamily="34" charset="0"/>
            </a:rPr>
            <a:t>estrategias</a:t>
          </a:r>
          <a:r>
            <a:rPr lang="fr-FR" sz="2400" b="1" dirty="0" smtClean="0">
              <a:solidFill>
                <a:srgbClr val="FFC000"/>
              </a:solidFill>
              <a:latin typeface="Arial" pitchFamily="34" charset="0"/>
              <a:cs typeface="Arial" pitchFamily="34" charset="0"/>
            </a:rPr>
            <a:t> para la </a:t>
          </a:r>
          <a:r>
            <a:rPr lang="fr-FR" sz="2400" b="1" dirty="0" err="1" smtClean="0">
              <a:solidFill>
                <a:srgbClr val="FFC000"/>
              </a:solidFill>
              <a:latin typeface="Arial" pitchFamily="34" charset="0"/>
              <a:cs typeface="Arial" pitchFamily="34" charset="0"/>
            </a:rPr>
            <a:t>mejora</a:t>
          </a:r>
          <a:r>
            <a:rPr lang="fr-FR" sz="2400" b="1" dirty="0" smtClean="0">
              <a:solidFill>
                <a:srgbClr val="FFC000"/>
              </a:solidFill>
              <a:latin typeface="Arial" pitchFamily="34" charset="0"/>
              <a:cs typeface="Arial" pitchFamily="34" charset="0"/>
            </a:rPr>
            <a:t> </a:t>
          </a:r>
          <a:r>
            <a:rPr lang="fr-FR" sz="2400" b="1" dirty="0" err="1" smtClean="0">
              <a:solidFill>
                <a:srgbClr val="FFC000"/>
              </a:solidFill>
              <a:latin typeface="Arial" pitchFamily="34" charset="0"/>
              <a:cs typeface="Arial" pitchFamily="34" charset="0"/>
            </a:rPr>
            <a:t>educativa</a:t>
          </a:r>
          <a:r>
            <a:rPr lang="fr-FR" sz="2400" b="1" dirty="0" smtClean="0">
              <a:solidFill>
                <a:srgbClr val="FFC000"/>
              </a:solidFill>
              <a:latin typeface="Arial" pitchFamily="34" charset="0"/>
              <a:cs typeface="Arial" pitchFamily="34" charset="0"/>
            </a:rPr>
            <a:t>: </a:t>
          </a:r>
          <a:r>
            <a:rPr lang="fr-FR" sz="2400" b="1" dirty="0" err="1" smtClean="0">
              <a:solidFill>
                <a:srgbClr val="FFC000"/>
              </a:solidFill>
              <a:latin typeface="Arial" pitchFamily="34" charset="0"/>
              <a:cs typeface="Arial" pitchFamily="34" charset="0"/>
            </a:rPr>
            <a:t>referencias</a:t>
          </a:r>
          <a:r>
            <a:rPr lang="fr-FR" sz="2400" b="1" dirty="0" smtClean="0">
              <a:solidFill>
                <a:srgbClr val="FFC000"/>
              </a:solidFill>
              <a:latin typeface="Arial" pitchFamily="34" charset="0"/>
              <a:cs typeface="Arial" pitchFamily="34" charset="0"/>
            </a:rPr>
            <a:t>  </a:t>
          </a:r>
          <a:r>
            <a:rPr lang="fr-FR" sz="2400" b="1" dirty="0" err="1" smtClean="0">
              <a:solidFill>
                <a:srgbClr val="FFC000"/>
              </a:solidFill>
              <a:latin typeface="Arial" pitchFamily="34" charset="0"/>
              <a:cs typeface="Arial" pitchFamily="34" charset="0"/>
            </a:rPr>
            <a:t>internacionales</a:t>
          </a:r>
          <a:endParaRPr lang="en-US" sz="4000" b="1" dirty="0">
            <a:solidFill>
              <a:srgbClr val="FFC000"/>
            </a:solidFill>
            <a:latin typeface="Arial" pitchFamily="34" charset="0"/>
            <a:cs typeface="Arial" pitchFamily="34" charset="0"/>
          </a:endParaRPr>
        </a:p>
      </dgm:t>
    </dgm:pt>
    <dgm:pt modelId="{B3DE0449-AD78-4BEB-8F0D-7D64358B23B2}" type="parTrans" cxnId="{A33CA900-D997-47EF-AAFE-405E7328D236}">
      <dgm:prSet/>
      <dgm:spPr/>
      <dgm:t>
        <a:bodyPr/>
        <a:lstStyle/>
        <a:p>
          <a:endParaRPr lang="en-US"/>
        </a:p>
      </dgm:t>
    </dgm:pt>
    <dgm:pt modelId="{2124D0F5-401C-4734-BC1B-06C748E8157A}" type="sibTrans" cxnId="{A33CA900-D997-47EF-AAFE-405E7328D236}">
      <dgm:prSet/>
      <dgm:spPr/>
      <dgm:t>
        <a:bodyPr/>
        <a:lstStyle/>
        <a:p>
          <a:endParaRPr lang="en-US"/>
        </a:p>
      </dgm:t>
    </dgm:pt>
    <dgm:pt modelId="{35DF8C7B-270B-4BE7-9904-E3738503DCDF}" type="pres">
      <dgm:prSet presAssocID="{FDC5BC08-A653-4EC9-AC82-B00AABD0F2F0}" presName="arrowDiagram" presStyleCnt="0">
        <dgm:presLayoutVars>
          <dgm:chMax val="5"/>
          <dgm:dir/>
          <dgm:resizeHandles val="exact"/>
        </dgm:presLayoutVars>
      </dgm:prSet>
      <dgm:spPr/>
      <dgm:t>
        <a:bodyPr/>
        <a:lstStyle/>
        <a:p>
          <a:endParaRPr lang="en-US"/>
        </a:p>
      </dgm:t>
    </dgm:pt>
    <dgm:pt modelId="{AFAB288A-202A-4225-9A0D-32ED22DF14DC}" type="pres">
      <dgm:prSet presAssocID="{FDC5BC08-A653-4EC9-AC82-B00AABD0F2F0}" presName="arrow" presStyleLbl="bgShp" presStyleIdx="0" presStyleCnt="1" custLinFactNeighborX="3311" custLinFactNeighborY="-2695"/>
      <dgm:spPr>
        <a:gradFill rotWithShape="0">
          <a:gsLst>
            <a:gs pos="0">
              <a:srgbClr val="C00000"/>
            </a:gs>
            <a:gs pos="80000">
              <a:srgbClr val="FF9933"/>
            </a:gs>
            <a:gs pos="100000">
              <a:srgbClr val="FFCF37"/>
            </a:gs>
          </a:gsLst>
        </a:gradFill>
      </dgm:spPr>
    </dgm:pt>
    <dgm:pt modelId="{305E4725-86D7-432A-844F-DFCE39D0E4D0}" type="pres">
      <dgm:prSet presAssocID="{FDC5BC08-A653-4EC9-AC82-B00AABD0F2F0}" presName="arrowDiagram2" presStyleCnt="0"/>
      <dgm:spPr/>
    </dgm:pt>
    <dgm:pt modelId="{793F7D13-15C2-4AA5-ABD8-B8BFD637189D}" type="pres">
      <dgm:prSet presAssocID="{D13FBC68-74E5-45A2-8841-66C285AE1E6D}" presName="bullet2a" presStyleLbl="node1" presStyleIdx="0" presStyleCnt="2"/>
      <dgm:spPr/>
    </dgm:pt>
    <dgm:pt modelId="{5D483F79-31AF-48DE-8E7C-B45DAE653508}" type="pres">
      <dgm:prSet presAssocID="{D13FBC68-74E5-45A2-8841-66C285AE1E6D}" presName="textBox2a" presStyleLbl="revTx" presStyleIdx="0" presStyleCnt="2" custScaleY="66236">
        <dgm:presLayoutVars>
          <dgm:bulletEnabled val="1"/>
        </dgm:presLayoutVars>
      </dgm:prSet>
      <dgm:spPr/>
      <dgm:t>
        <a:bodyPr/>
        <a:lstStyle/>
        <a:p>
          <a:endParaRPr lang="en-US"/>
        </a:p>
      </dgm:t>
    </dgm:pt>
    <dgm:pt modelId="{5B00B8A8-634D-44D0-927D-5A317B10D7EA}" type="pres">
      <dgm:prSet presAssocID="{3FE97BC4-6FE9-4487-A21B-829A49130984}" presName="bullet2b" presStyleLbl="node1" presStyleIdx="1" presStyleCnt="2"/>
      <dgm:spPr/>
    </dgm:pt>
    <dgm:pt modelId="{F7F23D1D-0F8A-446F-9792-6C2C34E71092}" type="pres">
      <dgm:prSet presAssocID="{3FE97BC4-6FE9-4487-A21B-829A49130984}" presName="textBox2b" presStyleLbl="revTx" presStyleIdx="1" presStyleCnt="2" custScaleX="135501" custScaleY="46371">
        <dgm:presLayoutVars>
          <dgm:bulletEnabled val="1"/>
        </dgm:presLayoutVars>
      </dgm:prSet>
      <dgm:spPr/>
      <dgm:t>
        <a:bodyPr/>
        <a:lstStyle/>
        <a:p>
          <a:endParaRPr lang="en-US"/>
        </a:p>
      </dgm:t>
    </dgm:pt>
  </dgm:ptLst>
  <dgm:cxnLst>
    <dgm:cxn modelId="{4042EE69-5446-4723-83CE-22D47DCAEA1B}" srcId="{FDC5BC08-A653-4EC9-AC82-B00AABD0F2F0}" destId="{D13FBC68-74E5-45A2-8841-66C285AE1E6D}" srcOrd="0" destOrd="0" parTransId="{0AFB8EDE-FD7A-4258-8DB2-91F0FA963C4D}" sibTransId="{FD1D0F7D-F71D-4BCE-93D2-82857C36FB94}"/>
    <dgm:cxn modelId="{47EF18B4-8E99-445E-A680-5E4E8480B48C}" type="presOf" srcId="{3FE97BC4-6FE9-4487-A21B-829A49130984}" destId="{F7F23D1D-0F8A-446F-9792-6C2C34E71092}" srcOrd="0" destOrd="0" presId="urn:microsoft.com/office/officeart/2005/8/layout/arrow2"/>
    <dgm:cxn modelId="{1A53AB96-869E-42CA-B4DB-EB3C962755EA}" type="presOf" srcId="{D13FBC68-74E5-45A2-8841-66C285AE1E6D}" destId="{5D483F79-31AF-48DE-8E7C-B45DAE653508}" srcOrd="0" destOrd="0" presId="urn:microsoft.com/office/officeart/2005/8/layout/arrow2"/>
    <dgm:cxn modelId="{A33CA900-D997-47EF-AAFE-405E7328D236}" srcId="{FDC5BC08-A653-4EC9-AC82-B00AABD0F2F0}" destId="{3FE97BC4-6FE9-4487-A21B-829A49130984}" srcOrd="1" destOrd="0" parTransId="{B3DE0449-AD78-4BEB-8F0D-7D64358B23B2}" sibTransId="{2124D0F5-401C-4734-BC1B-06C748E8157A}"/>
    <dgm:cxn modelId="{C4E3FDE6-1D9D-4FB5-927C-8AACFE018E46}" type="presOf" srcId="{FDC5BC08-A653-4EC9-AC82-B00AABD0F2F0}" destId="{35DF8C7B-270B-4BE7-9904-E3738503DCDF}" srcOrd="0" destOrd="0" presId="urn:microsoft.com/office/officeart/2005/8/layout/arrow2"/>
    <dgm:cxn modelId="{D2821185-8FB3-4330-8017-2C0653038B74}" type="presParOf" srcId="{35DF8C7B-270B-4BE7-9904-E3738503DCDF}" destId="{AFAB288A-202A-4225-9A0D-32ED22DF14DC}" srcOrd="0" destOrd="0" presId="urn:microsoft.com/office/officeart/2005/8/layout/arrow2"/>
    <dgm:cxn modelId="{F2572D2A-4D60-48C9-9F48-D486C355547B}" type="presParOf" srcId="{35DF8C7B-270B-4BE7-9904-E3738503DCDF}" destId="{305E4725-86D7-432A-844F-DFCE39D0E4D0}" srcOrd="1" destOrd="0" presId="urn:microsoft.com/office/officeart/2005/8/layout/arrow2"/>
    <dgm:cxn modelId="{A02A599A-E8ED-4166-B588-F25762442AF9}" type="presParOf" srcId="{305E4725-86D7-432A-844F-DFCE39D0E4D0}" destId="{793F7D13-15C2-4AA5-ABD8-B8BFD637189D}" srcOrd="0" destOrd="0" presId="urn:microsoft.com/office/officeart/2005/8/layout/arrow2"/>
    <dgm:cxn modelId="{BA044043-7113-4A58-9555-84D97DE725BD}" type="presParOf" srcId="{305E4725-86D7-432A-844F-DFCE39D0E4D0}" destId="{5D483F79-31AF-48DE-8E7C-B45DAE653508}" srcOrd="1" destOrd="0" presId="urn:microsoft.com/office/officeart/2005/8/layout/arrow2"/>
    <dgm:cxn modelId="{40225723-9AB4-4055-ADD3-63C07FA9C935}" type="presParOf" srcId="{305E4725-86D7-432A-844F-DFCE39D0E4D0}" destId="{5B00B8A8-634D-44D0-927D-5A317B10D7EA}" srcOrd="2" destOrd="0" presId="urn:microsoft.com/office/officeart/2005/8/layout/arrow2"/>
    <dgm:cxn modelId="{C4EEE89E-28EA-452B-9CC1-EAED3013FA7B}" type="presParOf" srcId="{305E4725-86D7-432A-844F-DFCE39D0E4D0}" destId="{F7F23D1D-0F8A-446F-9792-6C2C34E71092}" srcOrd="3"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320B6-BEFB-4872-B6C5-9E526911066C}" type="doc">
      <dgm:prSet loTypeId="urn:microsoft.com/office/officeart/2005/8/layout/cycle8" loCatId="cycle" qsTypeId="urn:microsoft.com/office/officeart/2005/8/quickstyle/simple4" qsCatId="simple" csTypeId="urn:microsoft.com/office/officeart/2005/8/colors/accent2_2" csCatId="accent2" phldr="1"/>
      <dgm:spPr/>
      <dgm:t>
        <a:bodyPr/>
        <a:lstStyle/>
        <a:p>
          <a:endParaRPr lang="en-US"/>
        </a:p>
      </dgm:t>
    </dgm:pt>
    <dgm:pt modelId="{E6387C08-D1BF-48D4-8AB9-ABEA6AC94DF9}">
      <dgm:prSet phldrT="[Text]" custT="1"/>
      <dgm:spPr>
        <a:solidFill>
          <a:schemeClr val="tx1">
            <a:lumMod val="65000"/>
          </a:schemeClr>
        </a:solidFill>
      </dgm:spPr>
      <dgm:t>
        <a:bodyPr/>
        <a:lstStyle/>
        <a:p>
          <a:endParaRPr lang="fr-FR" sz="1900" b="1" dirty="0" smtClean="0">
            <a:latin typeface="Calibri" pitchFamily="34" charset="0"/>
          </a:endParaRPr>
        </a:p>
        <a:p>
          <a:endParaRPr lang="fr-FR" sz="1900" b="1" dirty="0" smtClean="0">
            <a:latin typeface="Calibri" pitchFamily="34" charset="0"/>
          </a:endParaRPr>
        </a:p>
        <a:p>
          <a:r>
            <a:rPr lang="fr-FR" sz="1900" b="1" dirty="0" err="1" smtClean="0">
              <a:latin typeface="Calibri" pitchFamily="34" charset="0"/>
            </a:rPr>
            <a:t>Docentes</a:t>
          </a:r>
          <a:r>
            <a:rPr lang="fr-FR" sz="1900" b="1" dirty="0" smtClean="0">
              <a:latin typeface="Calibri" pitchFamily="34" charset="0"/>
            </a:rPr>
            <a:t> de </a:t>
          </a:r>
          <a:r>
            <a:rPr lang="fr-FR" sz="1900" b="1" dirty="0" err="1" smtClean="0">
              <a:latin typeface="Calibri" pitchFamily="34" charset="0"/>
            </a:rPr>
            <a:t>calidad</a:t>
          </a:r>
          <a:endParaRPr lang="fr-FR" sz="1900" b="1" dirty="0" smtClean="0">
            <a:latin typeface="Calibri" pitchFamily="34" charset="0"/>
          </a:endParaRPr>
        </a:p>
        <a:p>
          <a:endParaRPr lang="en-US" sz="1900" b="1" dirty="0">
            <a:latin typeface="Calibri" pitchFamily="34" charset="0"/>
          </a:endParaRPr>
        </a:p>
      </dgm:t>
    </dgm:pt>
    <dgm:pt modelId="{E6CECF02-052A-4B87-9016-4F42D478167D}" type="parTrans" cxnId="{07A03010-880A-4E3D-8C79-5ADE16FDB793}">
      <dgm:prSet/>
      <dgm:spPr/>
      <dgm:t>
        <a:bodyPr/>
        <a:lstStyle/>
        <a:p>
          <a:endParaRPr lang="en-US" sz="1900" b="1">
            <a:latin typeface="Calibri" pitchFamily="34" charset="0"/>
          </a:endParaRPr>
        </a:p>
      </dgm:t>
    </dgm:pt>
    <dgm:pt modelId="{FCD8DF8A-CC0C-4BE1-9864-6939FA499B73}" type="sibTrans" cxnId="{07A03010-880A-4E3D-8C79-5ADE16FDB793}">
      <dgm:prSet/>
      <dgm:spPr/>
      <dgm:t>
        <a:bodyPr/>
        <a:lstStyle/>
        <a:p>
          <a:endParaRPr lang="en-US" sz="1900" b="1">
            <a:latin typeface="Calibri" pitchFamily="34" charset="0"/>
          </a:endParaRPr>
        </a:p>
      </dgm:t>
    </dgm:pt>
    <dgm:pt modelId="{37866BF4-FA66-4E5C-84E3-97AF68FCF7B8}">
      <dgm:prSet phldrT="[Text]" custT="1"/>
      <dgm:spPr>
        <a:solidFill>
          <a:schemeClr val="tx1">
            <a:lumMod val="65000"/>
          </a:schemeClr>
        </a:solidFill>
      </dgm:spPr>
      <dgm:t>
        <a:bodyPr/>
        <a:lstStyle/>
        <a:p>
          <a:endParaRPr lang="fr-FR" sz="1600" b="1" dirty="0" smtClean="0">
            <a:latin typeface="Calibri" pitchFamily="34" charset="0"/>
          </a:endParaRPr>
        </a:p>
        <a:p>
          <a:r>
            <a:rPr lang="fr-FR" sz="1900" b="1" dirty="0" err="1" smtClean="0">
              <a:latin typeface="Calibri" pitchFamily="34" charset="0"/>
            </a:rPr>
            <a:t>Escuelas</a:t>
          </a:r>
          <a:r>
            <a:rPr lang="fr-FR" sz="1900" b="1" dirty="0" smtClean="0">
              <a:latin typeface="Calibri" pitchFamily="34" charset="0"/>
            </a:rPr>
            <a:t> y </a:t>
          </a:r>
          <a:r>
            <a:rPr lang="fr-FR" sz="1900" b="1" dirty="0" err="1" smtClean="0">
              <a:latin typeface="Calibri" pitchFamily="34" charset="0"/>
            </a:rPr>
            <a:t>directores</a:t>
          </a:r>
          <a:endParaRPr lang="fr-FR" sz="1900" b="1" dirty="0" smtClean="0">
            <a:latin typeface="Calibri" pitchFamily="34" charset="0"/>
          </a:endParaRPr>
        </a:p>
      </dgm:t>
    </dgm:pt>
    <dgm:pt modelId="{CA3C039B-233A-47E5-89D4-9D5A24FB4F03}" type="parTrans" cxnId="{257E2D0D-9CD4-497F-8DAE-E9B60E7CBE7E}">
      <dgm:prSet/>
      <dgm:spPr/>
      <dgm:t>
        <a:bodyPr/>
        <a:lstStyle/>
        <a:p>
          <a:endParaRPr lang="en-US" sz="1900" b="1">
            <a:latin typeface="Calibri" pitchFamily="34" charset="0"/>
          </a:endParaRPr>
        </a:p>
      </dgm:t>
    </dgm:pt>
    <dgm:pt modelId="{FC6D3AEB-355A-4C55-A33B-DB906CEC5160}" type="sibTrans" cxnId="{257E2D0D-9CD4-497F-8DAE-E9B60E7CBE7E}">
      <dgm:prSet/>
      <dgm:spPr/>
      <dgm:t>
        <a:bodyPr/>
        <a:lstStyle/>
        <a:p>
          <a:endParaRPr lang="en-US" sz="1900" b="1">
            <a:latin typeface="Calibri" pitchFamily="34" charset="0"/>
          </a:endParaRPr>
        </a:p>
      </dgm:t>
    </dgm:pt>
    <dgm:pt modelId="{80498DFD-0FE2-4E97-8978-A57ADE1E73CA}">
      <dgm:prSet phldrT="[Text]" custT="1"/>
      <dgm:spPr>
        <a:solidFill>
          <a:schemeClr val="tx1">
            <a:lumMod val="65000"/>
          </a:schemeClr>
        </a:solidFill>
      </dgm:spPr>
      <dgm:t>
        <a:bodyPr lIns="0" anchor="b"/>
        <a:lstStyle/>
        <a:p>
          <a:pPr>
            <a:spcBef>
              <a:spcPct val="0"/>
            </a:spcBef>
          </a:pPr>
          <a:endParaRPr lang="fr-FR" sz="1900" b="1" dirty="0" smtClean="0">
            <a:latin typeface="Calibri" pitchFamily="34" charset="0"/>
          </a:endParaRPr>
        </a:p>
        <a:p>
          <a:pPr>
            <a:spcBef>
              <a:spcPct val="0"/>
            </a:spcBef>
          </a:pPr>
          <a:endParaRPr lang="fr-FR" sz="1900" b="1" dirty="0" smtClean="0">
            <a:latin typeface="Calibri" pitchFamily="34" charset="0"/>
          </a:endParaRPr>
        </a:p>
        <a:p>
          <a:pPr>
            <a:spcBef>
              <a:spcPts val="1200"/>
            </a:spcBef>
          </a:pPr>
          <a:endParaRPr lang="fr-FR" sz="1900" b="1" dirty="0" smtClean="0">
            <a:latin typeface="Calibri" pitchFamily="34" charset="0"/>
          </a:endParaRPr>
        </a:p>
        <a:p>
          <a:pPr>
            <a:spcBef>
              <a:spcPts val="1200"/>
            </a:spcBef>
          </a:pPr>
          <a:endParaRPr lang="fr-FR" sz="1900" b="1" dirty="0" smtClean="0">
            <a:latin typeface="Calibri" pitchFamily="34" charset="0"/>
          </a:endParaRPr>
        </a:p>
        <a:p>
          <a:pPr>
            <a:spcBef>
              <a:spcPts val="1200"/>
            </a:spcBef>
          </a:pPr>
          <a:endParaRPr lang="fr-FR" sz="1900" b="1" dirty="0" smtClean="0">
            <a:latin typeface="Calibri" pitchFamily="34" charset="0"/>
          </a:endParaRPr>
        </a:p>
        <a:p>
          <a:pPr>
            <a:spcBef>
              <a:spcPts val="1200"/>
            </a:spcBef>
          </a:pPr>
          <a:endParaRPr lang="fr-FR" sz="1900" b="1" dirty="0" smtClean="0">
            <a:latin typeface="Calibri" pitchFamily="34" charset="0"/>
          </a:endParaRPr>
        </a:p>
        <a:p>
          <a:pPr>
            <a:spcBef>
              <a:spcPts val="1200"/>
            </a:spcBef>
          </a:pPr>
          <a:endParaRPr lang="fr-FR" sz="1900" b="1" dirty="0" smtClean="0">
            <a:latin typeface="Calibri" pitchFamily="34" charset="0"/>
          </a:endParaRPr>
        </a:p>
        <a:p>
          <a:pPr>
            <a:spcBef>
              <a:spcPts val="1200"/>
            </a:spcBef>
          </a:pPr>
          <a:r>
            <a:rPr lang="fr-FR" sz="1900" b="1" dirty="0" smtClean="0">
              <a:latin typeface="Calibri" pitchFamily="34" charset="0"/>
            </a:rPr>
            <a:t>     </a:t>
          </a:r>
          <a:r>
            <a:rPr lang="fr-FR" sz="1900" b="1" dirty="0" err="1" smtClean="0">
              <a:latin typeface="Calibri" pitchFamily="34" charset="0"/>
            </a:rPr>
            <a:t>Evaluación</a:t>
          </a:r>
          <a:endParaRPr lang="fr-FR" sz="1900" b="1" dirty="0" smtClean="0">
            <a:latin typeface="Calibri" pitchFamily="34" charset="0"/>
          </a:endParaRPr>
        </a:p>
        <a:p>
          <a:pPr>
            <a:spcBef>
              <a:spcPct val="0"/>
            </a:spcBef>
          </a:pPr>
          <a:endParaRPr lang="fr-FR" sz="1900" b="1" dirty="0" smtClean="0">
            <a:latin typeface="Calibri" pitchFamily="34" charset="0"/>
          </a:endParaRPr>
        </a:p>
        <a:p>
          <a:pPr>
            <a:spcBef>
              <a:spcPct val="0"/>
            </a:spcBef>
          </a:pPr>
          <a:endParaRPr lang="en-US" sz="1900" b="1" dirty="0">
            <a:latin typeface="Calibri" pitchFamily="34" charset="0"/>
          </a:endParaRPr>
        </a:p>
      </dgm:t>
    </dgm:pt>
    <dgm:pt modelId="{62E82582-9B47-4EBA-A758-79641C099745}" type="parTrans" cxnId="{FA882466-57C8-4FC2-9A23-5438EF9C6529}">
      <dgm:prSet/>
      <dgm:spPr/>
      <dgm:t>
        <a:bodyPr/>
        <a:lstStyle/>
        <a:p>
          <a:endParaRPr lang="en-US" sz="1900" b="1">
            <a:latin typeface="Calibri" pitchFamily="34" charset="0"/>
          </a:endParaRPr>
        </a:p>
      </dgm:t>
    </dgm:pt>
    <dgm:pt modelId="{2ED5BCC0-03E4-4D56-AC09-44170745342A}" type="sibTrans" cxnId="{FA882466-57C8-4FC2-9A23-5438EF9C6529}">
      <dgm:prSet/>
      <dgm:spPr/>
      <dgm:t>
        <a:bodyPr/>
        <a:lstStyle/>
        <a:p>
          <a:endParaRPr lang="en-US" sz="1900" b="1">
            <a:latin typeface="Calibri" pitchFamily="34" charset="0"/>
          </a:endParaRPr>
        </a:p>
      </dgm:t>
    </dgm:pt>
    <dgm:pt modelId="{1B1AE63F-E6CB-44E1-9727-B8BC7A6CBC5C}">
      <dgm:prSet phldrT="[Text]" custT="1"/>
      <dgm:spPr>
        <a:solidFill>
          <a:schemeClr val="tx1">
            <a:lumMod val="65000"/>
          </a:schemeClr>
        </a:solidFill>
      </dgm:spPr>
      <dgm:t>
        <a:bodyPr lIns="36000" tIns="0" rIns="0" bIns="0" anchor="ctr" anchorCtr="0"/>
        <a:lstStyle/>
        <a:p>
          <a:r>
            <a:rPr lang="fr-FR" sz="1900" b="1" dirty="0" smtClean="0">
              <a:latin typeface="Calibri" pitchFamily="34" charset="0"/>
            </a:rPr>
            <a:t>Curriculum y </a:t>
          </a:r>
        </a:p>
        <a:p>
          <a:r>
            <a:rPr lang="fr-FR" sz="1900" b="1" dirty="0" err="1" smtClean="0">
              <a:latin typeface="Calibri" pitchFamily="34" charset="0"/>
            </a:rPr>
            <a:t>estructura</a:t>
          </a:r>
          <a:endParaRPr lang="fr-FR" sz="1900" b="1" dirty="0" smtClean="0">
            <a:latin typeface="Calibri" pitchFamily="34" charset="0"/>
          </a:endParaRPr>
        </a:p>
        <a:p>
          <a:endParaRPr lang="fr-FR" sz="1900" b="1" dirty="0" smtClean="0">
            <a:latin typeface="Calibri" pitchFamily="34" charset="0"/>
          </a:endParaRPr>
        </a:p>
      </dgm:t>
    </dgm:pt>
    <dgm:pt modelId="{C0984E3B-50B9-4ACF-A4FA-9949DB18FA29}" type="parTrans" cxnId="{77F4E325-0F19-4653-8095-95782B2FBBC4}">
      <dgm:prSet/>
      <dgm:spPr/>
      <dgm:t>
        <a:bodyPr/>
        <a:lstStyle/>
        <a:p>
          <a:endParaRPr lang="en-US" sz="1900">
            <a:latin typeface="Calibri" pitchFamily="34" charset="0"/>
          </a:endParaRPr>
        </a:p>
      </dgm:t>
    </dgm:pt>
    <dgm:pt modelId="{FD3B1646-B590-4ACA-85FA-56DFBED853BD}" type="sibTrans" cxnId="{77F4E325-0F19-4653-8095-95782B2FBBC4}">
      <dgm:prSet/>
      <dgm:spPr/>
      <dgm:t>
        <a:bodyPr/>
        <a:lstStyle/>
        <a:p>
          <a:endParaRPr lang="en-US" sz="1900">
            <a:latin typeface="Calibri" pitchFamily="34" charset="0"/>
          </a:endParaRPr>
        </a:p>
      </dgm:t>
    </dgm:pt>
    <dgm:pt modelId="{CB233D5A-60DC-4A30-8686-37721A269E12}" type="pres">
      <dgm:prSet presAssocID="{D2B320B6-BEFB-4872-B6C5-9E526911066C}" presName="compositeShape" presStyleCnt="0">
        <dgm:presLayoutVars>
          <dgm:chMax val="7"/>
          <dgm:dir/>
          <dgm:resizeHandles val="exact"/>
        </dgm:presLayoutVars>
      </dgm:prSet>
      <dgm:spPr/>
      <dgm:t>
        <a:bodyPr/>
        <a:lstStyle/>
        <a:p>
          <a:endParaRPr lang="en-US"/>
        </a:p>
      </dgm:t>
    </dgm:pt>
    <dgm:pt modelId="{62CAB57E-A923-4935-A337-9321881E9A94}" type="pres">
      <dgm:prSet presAssocID="{D2B320B6-BEFB-4872-B6C5-9E526911066C}" presName="wedge1" presStyleLbl="node1" presStyleIdx="0" presStyleCnt="4"/>
      <dgm:spPr/>
      <dgm:t>
        <a:bodyPr/>
        <a:lstStyle/>
        <a:p>
          <a:endParaRPr lang="en-US"/>
        </a:p>
      </dgm:t>
    </dgm:pt>
    <dgm:pt modelId="{3C5AA95C-D041-4A96-BB53-F2373E5CA6EE}" type="pres">
      <dgm:prSet presAssocID="{D2B320B6-BEFB-4872-B6C5-9E526911066C}" presName="dummy1a" presStyleCnt="0"/>
      <dgm:spPr/>
      <dgm:t>
        <a:bodyPr/>
        <a:lstStyle/>
        <a:p>
          <a:endParaRPr lang="en-US"/>
        </a:p>
      </dgm:t>
    </dgm:pt>
    <dgm:pt modelId="{1383EB83-5E0E-47F6-9429-77740DF974DE}" type="pres">
      <dgm:prSet presAssocID="{D2B320B6-BEFB-4872-B6C5-9E526911066C}" presName="dummy1b" presStyleCnt="0"/>
      <dgm:spPr/>
      <dgm:t>
        <a:bodyPr/>
        <a:lstStyle/>
        <a:p>
          <a:endParaRPr lang="en-US"/>
        </a:p>
      </dgm:t>
    </dgm:pt>
    <dgm:pt modelId="{AC08E0DE-3E95-4537-982E-CF9918CA197A}" type="pres">
      <dgm:prSet presAssocID="{D2B320B6-BEFB-4872-B6C5-9E526911066C}" presName="wedge1Tx" presStyleLbl="node1" presStyleIdx="0" presStyleCnt="4">
        <dgm:presLayoutVars>
          <dgm:chMax val="0"/>
          <dgm:chPref val="0"/>
          <dgm:bulletEnabled val="1"/>
        </dgm:presLayoutVars>
      </dgm:prSet>
      <dgm:spPr/>
      <dgm:t>
        <a:bodyPr/>
        <a:lstStyle/>
        <a:p>
          <a:endParaRPr lang="en-US"/>
        </a:p>
      </dgm:t>
    </dgm:pt>
    <dgm:pt modelId="{7542B213-0602-44CD-844E-221EDB5D6E7F}" type="pres">
      <dgm:prSet presAssocID="{D2B320B6-BEFB-4872-B6C5-9E526911066C}" presName="wedge2" presStyleLbl="node1" presStyleIdx="1" presStyleCnt="4"/>
      <dgm:spPr/>
      <dgm:t>
        <a:bodyPr/>
        <a:lstStyle/>
        <a:p>
          <a:endParaRPr lang="en-US"/>
        </a:p>
      </dgm:t>
    </dgm:pt>
    <dgm:pt modelId="{377BBC1D-716B-41FB-AD98-D1AB29279FEF}" type="pres">
      <dgm:prSet presAssocID="{D2B320B6-BEFB-4872-B6C5-9E526911066C}" presName="dummy2a" presStyleCnt="0"/>
      <dgm:spPr/>
      <dgm:t>
        <a:bodyPr/>
        <a:lstStyle/>
        <a:p>
          <a:endParaRPr lang="en-US"/>
        </a:p>
      </dgm:t>
    </dgm:pt>
    <dgm:pt modelId="{A9792A87-AB61-4B10-AFD0-28EF2C3B4580}" type="pres">
      <dgm:prSet presAssocID="{D2B320B6-BEFB-4872-B6C5-9E526911066C}" presName="dummy2b" presStyleCnt="0"/>
      <dgm:spPr/>
      <dgm:t>
        <a:bodyPr/>
        <a:lstStyle/>
        <a:p>
          <a:endParaRPr lang="en-US"/>
        </a:p>
      </dgm:t>
    </dgm:pt>
    <dgm:pt modelId="{F2C80DAE-BF45-4E74-BE7D-1AD9C7C49146}" type="pres">
      <dgm:prSet presAssocID="{D2B320B6-BEFB-4872-B6C5-9E526911066C}" presName="wedge2Tx" presStyleLbl="node1" presStyleIdx="1" presStyleCnt="4">
        <dgm:presLayoutVars>
          <dgm:chMax val="0"/>
          <dgm:chPref val="0"/>
          <dgm:bulletEnabled val="1"/>
        </dgm:presLayoutVars>
      </dgm:prSet>
      <dgm:spPr/>
      <dgm:t>
        <a:bodyPr/>
        <a:lstStyle/>
        <a:p>
          <a:endParaRPr lang="en-US"/>
        </a:p>
      </dgm:t>
    </dgm:pt>
    <dgm:pt modelId="{4D8C4ABE-13D1-45E9-9FA9-C0E1075CA9B4}" type="pres">
      <dgm:prSet presAssocID="{D2B320B6-BEFB-4872-B6C5-9E526911066C}" presName="wedge3" presStyleLbl="node1" presStyleIdx="2" presStyleCnt="4"/>
      <dgm:spPr/>
      <dgm:t>
        <a:bodyPr/>
        <a:lstStyle/>
        <a:p>
          <a:endParaRPr lang="en-US"/>
        </a:p>
      </dgm:t>
    </dgm:pt>
    <dgm:pt modelId="{9BDE27E9-7FE0-4BE2-970D-EADE31DBFD9F}" type="pres">
      <dgm:prSet presAssocID="{D2B320B6-BEFB-4872-B6C5-9E526911066C}" presName="dummy3a" presStyleCnt="0"/>
      <dgm:spPr/>
      <dgm:t>
        <a:bodyPr/>
        <a:lstStyle/>
        <a:p>
          <a:endParaRPr lang="en-US"/>
        </a:p>
      </dgm:t>
    </dgm:pt>
    <dgm:pt modelId="{CA4F9A7C-3605-454A-8183-1AAB7B1A5ACA}" type="pres">
      <dgm:prSet presAssocID="{D2B320B6-BEFB-4872-B6C5-9E526911066C}" presName="dummy3b" presStyleCnt="0"/>
      <dgm:spPr/>
      <dgm:t>
        <a:bodyPr/>
        <a:lstStyle/>
        <a:p>
          <a:endParaRPr lang="en-US"/>
        </a:p>
      </dgm:t>
    </dgm:pt>
    <dgm:pt modelId="{5BA87B94-AD53-487D-B9CF-61B03DE066B9}" type="pres">
      <dgm:prSet presAssocID="{D2B320B6-BEFB-4872-B6C5-9E526911066C}" presName="wedge3Tx" presStyleLbl="node1" presStyleIdx="2" presStyleCnt="4">
        <dgm:presLayoutVars>
          <dgm:chMax val="0"/>
          <dgm:chPref val="0"/>
          <dgm:bulletEnabled val="1"/>
        </dgm:presLayoutVars>
      </dgm:prSet>
      <dgm:spPr/>
      <dgm:t>
        <a:bodyPr/>
        <a:lstStyle/>
        <a:p>
          <a:endParaRPr lang="en-US"/>
        </a:p>
      </dgm:t>
    </dgm:pt>
    <dgm:pt modelId="{BEB01EA0-57F1-4E09-8311-C20D015188F1}" type="pres">
      <dgm:prSet presAssocID="{D2B320B6-BEFB-4872-B6C5-9E526911066C}" presName="wedge4" presStyleLbl="node1" presStyleIdx="3" presStyleCnt="4"/>
      <dgm:spPr/>
      <dgm:t>
        <a:bodyPr/>
        <a:lstStyle/>
        <a:p>
          <a:endParaRPr lang="en-US"/>
        </a:p>
      </dgm:t>
    </dgm:pt>
    <dgm:pt modelId="{0B50496A-7EC7-4E1A-BBBE-4AAE0C845122}" type="pres">
      <dgm:prSet presAssocID="{D2B320B6-BEFB-4872-B6C5-9E526911066C}" presName="dummy4a" presStyleCnt="0"/>
      <dgm:spPr/>
      <dgm:t>
        <a:bodyPr/>
        <a:lstStyle/>
        <a:p>
          <a:endParaRPr lang="en-US"/>
        </a:p>
      </dgm:t>
    </dgm:pt>
    <dgm:pt modelId="{12383F23-6AE7-4113-86BF-3BE3F1607C80}" type="pres">
      <dgm:prSet presAssocID="{D2B320B6-BEFB-4872-B6C5-9E526911066C}" presName="dummy4b" presStyleCnt="0"/>
      <dgm:spPr/>
      <dgm:t>
        <a:bodyPr/>
        <a:lstStyle/>
        <a:p>
          <a:endParaRPr lang="en-US"/>
        </a:p>
      </dgm:t>
    </dgm:pt>
    <dgm:pt modelId="{95779000-88CF-4075-9603-57C324CF021F}" type="pres">
      <dgm:prSet presAssocID="{D2B320B6-BEFB-4872-B6C5-9E526911066C}" presName="wedge4Tx" presStyleLbl="node1" presStyleIdx="3" presStyleCnt="4">
        <dgm:presLayoutVars>
          <dgm:chMax val="0"/>
          <dgm:chPref val="0"/>
          <dgm:bulletEnabled val="1"/>
        </dgm:presLayoutVars>
      </dgm:prSet>
      <dgm:spPr/>
      <dgm:t>
        <a:bodyPr/>
        <a:lstStyle/>
        <a:p>
          <a:endParaRPr lang="en-US"/>
        </a:p>
      </dgm:t>
    </dgm:pt>
    <dgm:pt modelId="{CCF5C168-7953-46AD-B3D4-C7F3AE9E7CE2}" type="pres">
      <dgm:prSet presAssocID="{FD3B1646-B590-4ACA-85FA-56DFBED853BD}" presName="arrowWedge1" presStyleLbl="fgSibTrans2D1" presStyleIdx="0" presStyleCnt="4"/>
      <dgm:spPr>
        <a:solidFill>
          <a:srgbClr val="3366CC"/>
        </a:solidFill>
      </dgm:spPr>
      <dgm:t>
        <a:bodyPr/>
        <a:lstStyle/>
        <a:p>
          <a:endParaRPr lang="en-US"/>
        </a:p>
      </dgm:t>
    </dgm:pt>
    <dgm:pt modelId="{9B4475FC-D317-468C-8CB0-724609737255}" type="pres">
      <dgm:prSet presAssocID="{FCD8DF8A-CC0C-4BE1-9864-6939FA499B73}" presName="arrowWedge2" presStyleLbl="fgSibTrans2D1" presStyleIdx="1" presStyleCnt="4"/>
      <dgm:spPr>
        <a:solidFill>
          <a:srgbClr val="3366CC"/>
        </a:solidFill>
      </dgm:spPr>
      <dgm:t>
        <a:bodyPr/>
        <a:lstStyle/>
        <a:p>
          <a:endParaRPr lang="en-US"/>
        </a:p>
      </dgm:t>
    </dgm:pt>
    <dgm:pt modelId="{83CBF63B-A952-4CD1-92A0-F15F467A917D}" type="pres">
      <dgm:prSet presAssocID="{FC6D3AEB-355A-4C55-A33B-DB906CEC5160}" presName="arrowWedge3" presStyleLbl="fgSibTrans2D1" presStyleIdx="2" presStyleCnt="4"/>
      <dgm:spPr>
        <a:solidFill>
          <a:srgbClr val="3366CC"/>
        </a:solidFill>
      </dgm:spPr>
      <dgm:t>
        <a:bodyPr/>
        <a:lstStyle/>
        <a:p>
          <a:endParaRPr lang="en-US"/>
        </a:p>
      </dgm:t>
    </dgm:pt>
    <dgm:pt modelId="{E823BA10-C8E2-444A-93CC-62A2AC030E9E}" type="pres">
      <dgm:prSet presAssocID="{2ED5BCC0-03E4-4D56-AC09-44170745342A}" presName="arrowWedge4" presStyleLbl="fgSibTrans2D1" presStyleIdx="3" presStyleCnt="4"/>
      <dgm:spPr>
        <a:solidFill>
          <a:srgbClr val="3366CC"/>
        </a:solidFill>
      </dgm:spPr>
      <dgm:t>
        <a:bodyPr/>
        <a:lstStyle/>
        <a:p>
          <a:endParaRPr lang="en-US"/>
        </a:p>
      </dgm:t>
    </dgm:pt>
  </dgm:ptLst>
  <dgm:cxnLst>
    <dgm:cxn modelId="{257E2D0D-9CD4-497F-8DAE-E9B60E7CBE7E}" srcId="{D2B320B6-BEFB-4872-B6C5-9E526911066C}" destId="{37866BF4-FA66-4E5C-84E3-97AF68FCF7B8}" srcOrd="2" destOrd="0" parTransId="{CA3C039B-233A-47E5-89D4-9D5A24FB4F03}" sibTransId="{FC6D3AEB-355A-4C55-A33B-DB906CEC5160}"/>
    <dgm:cxn modelId="{07A03010-880A-4E3D-8C79-5ADE16FDB793}" srcId="{D2B320B6-BEFB-4872-B6C5-9E526911066C}" destId="{E6387C08-D1BF-48D4-8AB9-ABEA6AC94DF9}" srcOrd="1" destOrd="0" parTransId="{E6CECF02-052A-4B87-9016-4F42D478167D}" sibTransId="{FCD8DF8A-CC0C-4BE1-9864-6939FA499B73}"/>
    <dgm:cxn modelId="{415209C2-6DE4-4381-949A-9D8DB3E5F491}" type="presOf" srcId="{1B1AE63F-E6CB-44E1-9727-B8BC7A6CBC5C}" destId="{AC08E0DE-3E95-4537-982E-CF9918CA197A}" srcOrd="1" destOrd="0" presId="urn:microsoft.com/office/officeart/2005/8/layout/cycle8"/>
    <dgm:cxn modelId="{9C486181-42F4-4995-B84D-FF111B073843}" type="presOf" srcId="{37866BF4-FA66-4E5C-84E3-97AF68FCF7B8}" destId="{4D8C4ABE-13D1-45E9-9FA9-C0E1075CA9B4}" srcOrd="0" destOrd="0" presId="urn:microsoft.com/office/officeart/2005/8/layout/cycle8"/>
    <dgm:cxn modelId="{09071CF2-9737-469F-9494-BDAB32A9EC9D}" type="presOf" srcId="{D2B320B6-BEFB-4872-B6C5-9E526911066C}" destId="{CB233D5A-60DC-4A30-8686-37721A269E12}" srcOrd="0" destOrd="0" presId="urn:microsoft.com/office/officeart/2005/8/layout/cycle8"/>
    <dgm:cxn modelId="{FA882466-57C8-4FC2-9A23-5438EF9C6529}" srcId="{D2B320B6-BEFB-4872-B6C5-9E526911066C}" destId="{80498DFD-0FE2-4E97-8978-A57ADE1E73CA}" srcOrd="3" destOrd="0" parTransId="{62E82582-9B47-4EBA-A758-79641C099745}" sibTransId="{2ED5BCC0-03E4-4D56-AC09-44170745342A}"/>
    <dgm:cxn modelId="{B99657B1-573A-4A27-BC8D-F8C2F60750BB}" type="presOf" srcId="{80498DFD-0FE2-4E97-8978-A57ADE1E73CA}" destId="{BEB01EA0-57F1-4E09-8311-C20D015188F1}" srcOrd="0" destOrd="0" presId="urn:microsoft.com/office/officeart/2005/8/layout/cycle8"/>
    <dgm:cxn modelId="{D5C7ED39-803D-4597-BFA1-6891EEA2F6D6}" type="presOf" srcId="{80498DFD-0FE2-4E97-8978-A57ADE1E73CA}" destId="{95779000-88CF-4075-9603-57C324CF021F}" srcOrd="1" destOrd="0" presId="urn:microsoft.com/office/officeart/2005/8/layout/cycle8"/>
    <dgm:cxn modelId="{4187F773-E03E-4ECB-8EB6-BBE42D0CD44C}" type="presOf" srcId="{E6387C08-D1BF-48D4-8AB9-ABEA6AC94DF9}" destId="{F2C80DAE-BF45-4E74-BE7D-1AD9C7C49146}" srcOrd="1" destOrd="0" presId="urn:microsoft.com/office/officeart/2005/8/layout/cycle8"/>
    <dgm:cxn modelId="{D65A07CD-D9AF-4F05-B83A-6896D793DC4C}" type="presOf" srcId="{37866BF4-FA66-4E5C-84E3-97AF68FCF7B8}" destId="{5BA87B94-AD53-487D-B9CF-61B03DE066B9}" srcOrd="1" destOrd="0" presId="urn:microsoft.com/office/officeart/2005/8/layout/cycle8"/>
    <dgm:cxn modelId="{77F4E325-0F19-4653-8095-95782B2FBBC4}" srcId="{D2B320B6-BEFB-4872-B6C5-9E526911066C}" destId="{1B1AE63F-E6CB-44E1-9727-B8BC7A6CBC5C}" srcOrd="0" destOrd="0" parTransId="{C0984E3B-50B9-4ACF-A4FA-9949DB18FA29}" sibTransId="{FD3B1646-B590-4ACA-85FA-56DFBED853BD}"/>
    <dgm:cxn modelId="{3DAB280B-4DB1-4866-9E6F-4475CE65F4ED}" type="presOf" srcId="{1B1AE63F-E6CB-44E1-9727-B8BC7A6CBC5C}" destId="{62CAB57E-A923-4935-A337-9321881E9A94}" srcOrd="0" destOrd="0" presId="urn:microsoft.com/office/officeart/2005/8/layout/cycle8"/>
    <dgm:cxn modelId="{BBFA1555-C3F3-4107-937B-C19398C31312}" type="presOf" srcId="{E6387C08-D1BF-48D4-8AB9-ABEA6AC94DF9}" destId="{7542B213-0602-44CD-844E-221EDB5D6E7F}" srcOrd="0" destOrd="0" presId="urn:microsoft.com/office/officeart/2005/8/layout/cycle8"/>
    <dgm:cxn modelId="{8A476AD1-5047-43E6-BAF5-65437E80B7FF}" type="presParOf" srcId="{CB233D5A-60DC-4A30-8686-37721A269E12}" destId="{62CAB57E-A923-4935-A337-9321881E9A94}" srcOrd="0" destOrd="0" presId="urn:microsoft.com/office/officeart/2005/8/layout/cycle8"/>
    <dgm:cxn modelId="{2344DBA0-D295-44A3-A36B-EF5AF4D19908}" type="presParOf" srcId="{CB233D5A-60DC-4A30-8686-37721A269E12}" destId="{3C5AA95C-D041-4A96-BB53-F2373E5CA6EE}" srcOrd="1" destOrd="0" presId="urn:microsoft.com/office/officeart/2005/8/layout/cycle8"/>
    <dgm:cxn modelId="{457AB2B1-BF00-4160-A6AB-6E356529D27E}" type="presParOf" srcId="{CB233D5A-60DC-4A30-8686-37721A269E12}" destId="{1383EB83-5E0E-47F6-9429-77740DF974DE}" srcOrd="2" destOrd="0" presId="urn:microsoft.com/office/officeart/2005/8/layout/cycle8"/>
    <dgm:cxn modelId="{DB3E7FE8-15D6-4B41-B564-91F2326516C9}" type="presParOf" srcId="{CB233D5A-60DC-4A30-8686-37721A269E12}" destId="{AC08E0DE-3E95-4537-982E-CF9918CA197A}" srcOrd="3" destOrd="0" presId="urn:microsoft.com/office/officeart/2005/8/layout/cycle8"/>
    <dgm:cxn modelId="{FB12EF40-5968-4B20-9937-B37DC5DB9256}" type="presParOf" srcId="{CB233D5A-60DC-4A30-8686-37721A269E12}" destId="{7542B213-0602-44CD-844E-221EDB5D6E7F}" srcOrd="4" destOrd="0" presId="urn:microsoft.com/office/officeart/2005/8/layout/cycle8"/>
    <dgm:cxn modelId="{AB9F9C0C-0962-4AE5-AE19-18A6E8828574}" type="presParOf" srcId="{CB233D5A-60DC-4A30-8686-37721A269E12}" destId="{377BBC1D-716B-41FB-AD98-D1AB29279FEF}" srcOrd="5" destOrd="0" presId="urn:microsoft.com/office/officeart/2005/8/layout/cycle8"/>
    <dgm:cxn modelId="{2C60AB27-EC9D-4429-B07B-5239C499B9F7}" type="presParOf" srcId="{CB233D5A-60DC-4A30-8686-37721A269E12}" destId="{A9792A87-AB61-4B10-AFD0-28EF2C3B4580}" srcOrd="6" destOrd="0" presId="urn:microsoft.com/office/officeart/2005/8/layout/cycle8"/>
    <dgm:cxn modelId="{9F9CF530-394A-4E3B-82EC-6057B2AF01D3}" type="presParOf" srcId="{CB233D5A-60DC-4A30-8686-37721A269E12}" destId="{F2C80DAE-BF45-4E74-BE7D-1AD9C7C49146}" srcOrd="7" destOrd="0" presId="urn:microsoft.com/office/officeart/2005/8/layout/cycle8"/>
    <dgm:cxn modelId="{1C2C173F-5C00-4339-A5CF-7E01DE60A6EC}" type="presParOf" srcId="{CB233D5A-60DC-4A30-8686-37721A269E12}" destId="{4D8C4ABE-13D1-45E9-9FA9-C0E1075CA9B4}" srcOrd="8" destOrd="0" presId="urn:microsoft.com/office/officeart/2005/8/layout/cycle8"/>
    <dgm:cxn modelId="{6D1C74BC-0FB0-4D22-8B0C-C6961FA8D475}" type="presParOf" srcId="{CB233D5A-60DC-4A30-8686-37721A269E12}" destId="{9BDE27E9-7FE0-4BE2-970D-EADE31DBFD9F}" srcOrd="9" destOrd="0" presId="urn:microsoft.com/office/officeart/2005/8/layout/cycle8"/>
    <dgm:cxn modelId="{C15336BD-A128-4D13-BA91-E9E59CBE28DA}" type="presParOf" srcId="{CB233D5A-60DC-4A30-8686-37721A269E12}" destId="{CA4F9A7C-3605-454A-8183-1AAB7B1A5ACA}" srcOrd="10" destOrd="0" presId="urn:microsoft.com/office/officeart/2005/8/layout/cycle8"/>
    <dgm:cxn modelId="{F7D71E1B-82F4-495E-9E79-88CEBA1B1DF5}" type="presParOf" srcId="{CB233D5A-60DC-4A30-8686-37721A269E12}" destId="{5BA87B94-AD53-487D-B9CF-61B03DE066B9}" srcOrd="11" destOrd="0" presId="urn:microsoft.com/office/officeart/2005/8/layout/cycle8"/>
    <dgm:cxn modelId="{8123FE67-DC49-4721-8221-02B155E892EA}" type="presParOf" srcId="{CB233D5A-60DC-4A30-8686-37721A269E12}" destId="{BEB01EA0-57F1-4E09-8311-C20D015188F1}" srcOrd="12" destOrd="0" presId="urn:microsoft.com/office/officeart/2005/8/layout/cycle8"/>
    <dgm:cxn modelId="{2C2E2ACC-E62B-48AE-9D2B-CA83052A8FBF}" type="presParOf" srcId="{CB233D5A-60DC-4A30-8686-37721A269E12}" destId="{0B50496A-7EC7-4E1A-BBBE-4AAE0C845122}" srcOrd="13" destOrd="0" presId="urn:microsoft.com/office/officeart/2005/8/layout/cycle8"/>
    <dgm:cxn modelId="{27E2FC3E-73EA-4CD9-A2EC-E446006D6FA0}" type="presParOf" srcId="{CB233D5A-60DC-4A30-8686-37721A269E12}" destId="{12383F23-6AE7-4113-86BF-3BE3F1607C80}" srcOrd="14" destOrd="0" presId="urn:microsoft.com/office/officeart/2005/8/layout/cycle8"/>
    <dgm:cxn modelId="{9337E452-6DDA-4F03-9436-10C8F6A1D161}" type="presParOf" srcId="{CB233D5A-60DC-4A30-8686-37721A269E12}" destId="{95779000-88CF-4075-9603-57C324CF021F}" srcOrd="15" destOrd="0" presId="urn:microsoft.com/office/officeart/2005/8/layout/cycle8"/>
    <dgm:cxn modelId="{1013C82F-144B-4FF7-A91E-575C16E6FB28}" type="presParOf" srcId="{CB233D5A-60DC-4A30-8686-37721A269E12}" destId="{CCF5C168-7953-46AD-B3D4-C7F3AE9E7CE2}" srcOrd="16" destOrd="0" presId="urn:microsoft.com/office/officeart/2005/8/layout/cycle8"/>
    <dgm:cxn modelId="{3BB9432A-EC7C-4E14-8F2E-4AA7A201E5A3}" type="presParOf" srcId="{CB233D5A-60DC-4A30-8686-37721A269E12}" destId="{9B4475FC-D317-468C-8CB0-724609737255}" srcOrd="17" destOrd="0" presId="urn:microsoft.com/office/officeart/2005/8/layout/cycle8"/>
    <dgm:cxn modelId="{1ACE5128-2D69-42EF-A431-E7C1C7F87787}" type="presParOf" srcId="{CB233D5A-60DC-4A30-8686-37721A269E12}" destId="{83CBF63B-A952-4CD1-92A0-F15F467A917D}" srcOrd="18" destOrd="0" presId="urn:microsoft.com/office/officeart/2005/8/layout/cycle8"/>
    <dgm:cxn modelId="{681B03CA-243F-4001-BE27-061C46BA4E27}" type="presParOf" srcId="{CB233D5A-60DC-4A30-8686-37721A269E12}" destId="{E823BA10-C8E2-444A-93CC-62A2AC030E9E}"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7FC209-6B96-4EC0-9CA2-50D12BC93A8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5F0CE67-2B78-4168-BB29-F2334A8AE90C}">
      <dgm:prSet phldrT="[Text]"/>
      <dgm:spPr>
        <a:solidFill>
          <a:srgbClr val="FFC000"/>
        </a:solidFill>
      </dgm:spPr>
      <dgm:t>
        <a:bodyPr/>
        <a:lstStyle/>
        <a:p>
          <a:r>
            <a:rPr lang="es-ES" dirty="0" smtClean="0">
              <a:solidFill>
                <a:srgbClr val="000099"/>
              </a:solidFill>
              <a:latin typeface="Georgia" pitchFamily="18" charset="0"/>
            </a:rPr>
            <a:t>Sistema de evaluaciones poco articulado – poco enfoque en aprendizaje y mejora</a:t>
          </a:r>
          <a:endParaRPr lang="en-US" dirty="0">
            <a:solidFill>
              <a:srgbClr val="000099"/>
            </a:solidFill>
            <a:latin typeface="Georgia" pitchFamily="18" charset="0"/>
          </a:endParaRPr>
        </a:p>
      </dgm:t>
    </dgm:pt>
    <dgm:pt modelId="{96B0E325-C031-4A8E-9576-98BCAEFD9821}" type="parTrans" cxnId="{46FE63AD-A391-4765-88B6-10483048F89C}">
      <dgm:prSet/>
      <dgm:spPr/>
      <dgm:t>
        <a:bodyPr/>
        <a:lstStyle/>
        <a:p>
          <a:endParaRPr lang="en-US"/>
        </a:p>
      </dgm:t>
    </dgm:pt>
    <dgm:pt modelId="{0BE268D2-8A30-4E21-9B88-D1CD696DBE27}" type="sibTrans" cxnId="{46FE63AD-A391-4765-88B6-10483048F89C}">
      <dgm:prSet/>
      <dgm:spPr/>
      <dgm:t>
        <a:bodyPr/>
        <a:lstStyle/>
        <a:p>
          <a:endParaRPr lang="en-US"/>
        </a:p>
      </dgm:t>
    </dgm:pt>
    <dgm:pt modelId="{2FC3EB55-7BEF-4BF5-BE84-C403BE28472C}">
      <dgm:prSet phldrT="[Text]" custT="1"/>
      <dgm:spPr>
        <a:solidFill>
          <a:schemeClr val="tx1">
            <a:lumMod val="75000"/>
          </a:schemeClr>
        </a:solidFill>
      </dgm:spPr>
      <dgm:t>
        <a:bodyPr/>
        <a:lstStyle/>
        <a:p>
          <a:r>
            <a:rPr lang="es-ES" sz="2000" dirty="0" smtClean="0">
              <a:solidFill>
                <a:srgbClr val="000099"/>
              </a:solidFill>
              <a:latin typeface="Georgia" pitchFamily="18" charset="0"/>
            </a:rPr>
            <a:t>Docentes</a:t>
          </a:r>
          <a:endParaRPr lang="en-US" sz="1900" dirty="0">
            <a:solidFill>
              <a:srgbClr val="000099"/>
            </a:solidFill>
            <a:latin typeface="Georgia" pitchFamily="18" charset="0"/>
          </a:endParaRPr>
        </a:p>
      </dgm:t>
    </dgm:pt>
    <dgm:pt modelId="{B4E1470D-0F28-4BC5-9933-9098A85D2729}" type="parTrans" cxnId="{3C9D66F0-194F-4066-9E10-1744EA7AF5A8}">
      <dgm:prSet/>
      <dgm:spPr/>
      <dgm:t>
        <a:bodyPr/>
        <a:lstStyle/>
        <a:p>
          <a:endParaRPr lang="en-US"/>
        </a:p>
      </dgm:t>
    </dgm:pt>
    <dgm:pt modelId="{54A59E99-F0AD-46A9-92F8-21BBB3DE6C8D}" type="sibTrans" cxnId="{3C9D66F0-194F-4066-9E10-1744EA7AF5A8}">
      <dgm:prSet/>
      <dgm:spPr/>
      <dgm:t>
        <a:bodyPr/>
        <a:lstStyle/>
        <a:p>
          <a:endParaRPr lang="en-US"/>
        </a:p>
      </dgm:t>
    </dgm:pt>
    <dgm:pt modelId="{F7A950A0-7168-44DF-BDCF-92B5E5D97705}">
      <dgm:prSet phldrT="[Text]" custT="1"/>
      <dgm:spPr>
        <a:solidFill>
          <a:schemeClr val="tx1">
            <a:lumMod val="75000"/>
          </a:schemeClr>
        </a:solidFill>
      </dgm:spPr>
      <dgm:t>
        <a:bodyPr/>
        <a:lstStyle/>
        <a:p>
          <a:r>
            <a:rPr lang="en-GB" sz="2000" dirty="0" err="1" smtClean="0">
              <a:solidFill>
                <a:srgbClr val="000099"/>
              </a:solidFill>
              <a:latin typeface="Georgia" pitchFamily="18" charset="0"/>
            </a:rPr>
            <a:t>Escuelas</a:t>
          </a:r>
          <a:endParaRPr lang="en-US" sz="1900" dirty="0">
            <a:solidFill>
              <a:srgbClr val="000099"/>
            </a:solidFill>
            <a:latin typeface="Georgia" pitchFamily="18" charset="0"/>
          </a:endParaRPr>
        </a:p>
      </dgm:t>
    </dgm:pt>
    <dgm:pt modelId="{1B93CFFD-13E0-4843-B137-8238DD2E9BE7}" type="parTrans" cxnId="{80A67484-03E8-438F-89CC-CD0D70FC5F04}">
      <dgm:prSet/>
      <dgm:spPr/>
      <dgm:t>
        <a:bodyPr/>
        <a:lstStyle/>
        <a:p>
          <a:endParaRPr lang="en-US"/>
        </a:p>
      </dgm:t>
    </dgm:pt>
    <dgm:pt modelId="{09407289-E849-4993-90FD-613A59E19649}" type="sibTrans" cxnId="{80A67484-03E8-438F-89CC-CD0D70FC5F04}">
      <dgm:prSet/>
      <dgm:spPr/>
      <dgm:t>
        <a:bodyPr/>
        <a:lstStyle/>
        <a:p>
          <a:endParaRPr lang="en-US"/>
        </a:p>
      </dgm:t>
    </dgm:pt>
    <dgm:pt modelId="{0D35267F-16D7-4340-8651-6B7B41463A76}">
      <dgm:prSet/>
      <dgm:spPr>
        <a:solidFill>
          <a:srgbClr val="92D050"/>
        </a:solidFill>
      </dgm:spPr>
      <dgm:t>
        <a:bodyPr/>
        <a:lstStyle/>
        <a:p>
          <a:r>
            <a:rPr lang="es-ES" dirty="0" smtClean="0">
              <a:solidFill>
                <a:srgbClr val="000099"/>
              </a:solidFill>
              <a:latin typeface="Georgia" pitchFamily="18" charset="0"/>
            </a:rPr>
            <a:t>Programas para aumentar calidad y apoyar escuelas vulnerables / Escuelas de tiempo completo</a:t>
          </a:r>
          <a:endParaRPr lang="en-US" dirty="0">
            <a:solidFill>
              <a:srgbClr val="000099"/>
            </a:solidFill>
            <a:latin typeface="Georgia" pitchFamily="18" charset="0"/>
          </a:endParaRPr>
        </a:p>
      </dgm:t>
    </dgm:pt>
    <dgm:pt modelId="{6EE68300-A580-4766-BA5B-BDA0D609628E}" type="parTrans" cxnId="{EEA84F3D-7EAF-4D05-8319-412CBD7BF746}">
      <dgm:prSet/>
      <dgm:spPr/>
      <dgm:t>
        <a:bodyPr/>
        <a:lstStyle/>
        <a:p>
          <a:endParaRPr lang="en-US"/>
        </a:p>
      </dgm:t>
    </dgm:pt>
    <dgm:pt modelId="{A71080BD-DED4-4FF1-AF98-65B5AF1344C6}" type="sibTrans" cxnId="{EEA84F3D-7EAF-4D05-8319-412CBD7BF746}">
      <dgm:prSet/>
      <dgm:spPr/>
      <dgm:t>
        <a:bodyPr/>
        <a:lstStyle/>
        <a:p>
          <a:endParaRPr lang="en-US"/>
        </a:p>
      </dgm:t>
    </dgm:pt>
    <dgm:pt modelId="{5B7B0F6D-7C68-45D1-888D-14B40B46A015}">
      <dgm:prSet/>
      <dgm:spPr>
        <a:solidFill>
          <a:srgbClr val="FFC000"/>
        </a:solidFill>
      </dgm:spPr>
      <dgm:t>
        <a:bodyPr/>
        <a:lstStyle/>
        <a:p>
          <a:r>
            <a:rPr lang="es-ES" dirty="0" smtClean="0">
              <a:solidFill>
                <a:srgbClr val="000099"/>
              </a:solidFill>
              <a:latin typeface="Georgia" pitchFamily="18" charset="0"/>
            </a:rPr>
            <a:t>Autonomía- Profesionalizar y sistematizar el apoyo a las escuelas y a sus docentes - Profesionalizar los cargos directivos</a:t>
          </a:r>
          <a:endParaRPr lang="en-US" dirty="0">
            <a:solidFill>
              <a:srgbClr val="000099"/>
            </a:solidFill>
            <a:latin typeface="Georgia" pitchFamily="18" charset="0"/>
          </a:endParaRPr>
        </a:p>
      </dgm:t>
    </dgm:pt>
    <dgm:pt modelId="{8988C4DD-315E-4039-9662-4E799411629A}" type="parTrans" cxnId="{890FB9C2-B919-4500-A24C-1D2757BDF051}">
      <dgm:prSet/>
      <dgm:spPr/>
      <dgm:t>
        <a:bodyPr/>
        <a:lstStyle/>
        <a:p>
          <a:endParaRPr lang="en-US"/>
        </a:p>
      </dgm:t>
    </dgm:pt>
    <dgm:pt modelId="{4BCF6AC5-1095-46A4-88C8-0423CFBE1AF8}" type="sibTrans" cxnId="{890FB9C2-B919-4500-A24C-1D2757BDF051}">
      <dgm:prSet/>
      <dgm:spPr/>
      <dgm:t>
        <a:bodyPr/>
        <a:lstStyle/>
        <a:p>
          <a:endParaRPr lang="en-US"/>
        </a:p>
      </dgm:t>
    </dgm:pt>
    <dgm:pt modelId="{86C87E2E-2F58-4431-B06B-FC7ECE6CDBD2}">
      <dgm:prSet phldrT="[Text]"/>
      <dgm:spPr>
        <a:solidFill>
          <a:srgbClr val="92D050"/>
        </a:solidFill>
      </dgm:spPr>
      <dgm:t>
        <a:bodyPr/>
        <a:lstStyle/>
        <a:p>
          <a:r>
            <a:rPr lang="es-ES" dirty="0" smtClean="0">
              <a:solidFill>
                <a:srgbClr val="000099"/>
              </a:solidFill>
              <a:latin typeface="Georgia" pitchFamily="18" charset="0"/>
            </a:rPr>
            <a:t>Creación y autonomía del INEE /</a:t>
          </a:r>
          <a:r>
            <a:rPr lang="en-GB" dirty="0" smtClean="0">
              <a:solidFill>
                <a:srgbClr val="000099"/>
              </a:solidFill>
              <a:latin typeface="Georgia" pitchFamily="18" charset="0"/>
            </a:rPr>
            <a:t>ENLACE /E</a:t>
          </a:r>
          <a:r>
            <a:rPr lang="es-ES" dirty="0" smtClean="0">
              <a:solidFill>
                <a:srgbClr val="000099"/>
              </a:solidFill>
              <a:latin typeface="Georgia" pitchFamily="18" charset="0"/>
            </a:rPr>
            <a:t>valuaciones docentes </a:t>
          </a:r>
          <a:endParaRPr lang="en-US" dirty="0">
            <a:solidFill>
              <a:srgbClr val="000099"/>
            </a:solidFill>
            <a:latin typeface="Georgia" pitchFamily="18" charset="0"/>
          </a:endParaRPr>
        </a:p>
      </dgm:t>
    </dgm:pt>
    <dgm:pt modelId="{0BD354D5-E60C-45EB-B9B2-887B23C38467}" type="parTrans" cxnId="{FD4FB293-0504-44E9-AA18-77F2E37D307B}">
      <dgm:prSet/>
      <dgm:spPr/>
      <dgm:t>
        <a:bodyPr/>
        <a:lstStyle/>
        <a:p>
          <a:endParaRPr lang="en-US"/>
        </a:p>
      </dgm:t>
    </dgm:pt>
    <dgm:pt modelId="{F46FF25C-F1C2-4AB5-99A1-9624695B36AE}" type="sibTrans" cxnId="{FD4FB293-0504-44E9-AA18-77F2E37D307B}">
      <dgm:prSet/>
      <dgm:spPr/>
      <dgm:t>
        <a:bodyPr/>
        <a:lstStyle/>
        <a:p>
          <a:endParaRPr lang="en-US"/>
        </a:p>
      </dgm:t>
    </dgm:pt>
    <dgm:pt modelId="{84DCE78D-9A50-4470-A2F1-C92964E614D7}">
      <dgm:prSet phldrT="[Text]"/>
      <dgm:spPr>
        <a:solidFill>
          <a:schemeClr val="tx1">
            <a:lumMod val="75000"/>
          </a:schemeClr>
        </a:solidFill>
      </dgm:spPr>
      <dgm:t>
        <a:bodyPr/>
        <a:lstStyle/>
        <a:p>
          <a:r>
            <a:rPr lang="es-ES" dirty="0" smtClean="0">
              <a:solidFill>
                <a:srgbClr val="000099"/>
              </a:solidFill>
              <a:latin typeface="Georgia" pitchFamily="18" charset="0"/>
            </a:rPr>
            <a:t>Evaluación</a:t>
          </a:r>
          <a:endParaRPr lang="en-US" dirty="0">
            <a:solidFill>
              <a:srgbClr val="000099"/>
            </a:solidFill>
            <a:latin typeface="Georgia" pitchFamily="18" charset="0"/>
          </a:endParaRPr>
        </a:p>
      </dgm:t>
    </dgm:pt>
    <dgm:pt modelId="{E2B6F537-1D16-4A2B-8F1C-1AFA9D886C57}" type="parTrans" cxnId="{E25CF93C-8448-42A1-BB2E-6B71D915F5AB}">
      <dgm:prSet/>
      <dgm:spPr/>
      <dgm:t>
        <a:bodyPr/>
        <a:lstStyle/>
        <a:p>
          <a:endParaRPr lang="en-US"/>
        </a:p>
      </dgm:t>
    </dgm:pt>
    <dgm:pt modelId="{A44CC7AD-2863-4013-A400-732EC2FE2627}" type="sibTrans" cxnId="{E25CF93C-8448-42A1-BB2E-6B71D915F5AB}">
      <dgm:prSet/>
      <dgm:spPr/>
      <dgm:t>
        <a:bodyPr/>
        <a:lstStyle/>
        <a:p>
          <a:endParaRPr lang="en-US"/>
        </a:p>
      </dgm:t>
    </dgm:pt>
    <dgm:pt modelId="{04701F74-EA59-4FBB-8229-804A8D1FDD60}">
      <dgm:prSet phldrT="[Text]"/>
      <dgm:spPr>
        <a:solidFill>
          <a:srgbClr val="92D050"/>
        </a:solidFill>
      </dgm:spPr>
      <dgm:t>
        <a:bodyPr/>
        <a:lstStyle/>
        <a:p>
          <a:r>
            <a:rPr lang="es-ES" dirty="0" smtClean="0">
              <a:solidFill>
                <a:srgbClr val="000099"/>
              </a:solidFill>
              <a:latin typeface="Georgia" pitchFamily="18" charset="0"/>
            </a:rPr>
            <a:t>Progreso en profesionalización docente</a:t>
          </a:r>
          <a:endParaRPr lang="en-US" dirty="0">
            <a:solidFill>
              <a:srgbClr val="000099"/>
            </a:solidFill>
            <a:latin typeface="Georgia" pitchFamily="18" charset="0"/>
          </a:endParaRPr>
        </a:p>
      </dgm:t>
    </dgm:pt>
    <dgm:pt modelId="{48A5299A-5769-4128-8F30-806E9E2F6DB1}" type="parTrans" cxnId="{1A6E76DF-CEC4-4AB1-92A8-06F34F6E90BE}">
      <dgm:prSet/>
      <dgm:spPr/>
      <dgm:t>
        <a:bodyPr/>
        <a:lstStyle/>
        <a:p>
          <a:endParaRPr lang="en-US"/>
        </a:p>
      </dgm:t>
    </dgm:pt>
    <dgm:pt modelId="{FE5E7542-6DC2-4539-A3FE-DE47BF69DA25}" type="sibTrans" cxnId="{1A6E76DF-CEC4-4AB1-92A8-06F34F6E90BE}">
      <dgm:prSet/>
      <dgm:spPr/>
      <dgm:t>
        <a:bodyPr/>
        <a:lstStyle/>
        <a:p>
          <a:endParaRPr lang="en-US"/>
        </a:p>
      </dgm:t>
    </dgm:pt>
    <dgm:pt modelId="{137DDF57-506C-4FEE-AAB5-3D3E8133EF1B}">
      <dgm:prSet phldrT="[Text]"/>
      <dgm:spPr>
        <a:solidFill>
          <a:srgbClr val="FFC000"/>
        </a:solidFill>
      </dgm:spPr>
      <dgm:t>
        <a:bodyPr/>
        <a:lstStyle/>
        <a:p>
          <a:r>
            <a:rPr lang="es-ES" dirty="0" smtClean="0">
              <a:solidFill>
                <a:srgbClr val="000099"/>
              </a:solidFill>
              <a:latin typeface="Georgia" pitchFamily="18" charset="0"/>
            </a:rPr>
            <a:t>Estándares docentes pendientes/concurso  asignación plazas opaco/formación docente inadaptada a necesidades</a:t>
          </a:r>
          <a:endParaRPr lang="en-US" dirty="0">
            <a:solidFill>
              <a:srgbClr val="000099"/>
            </a:solidFill>
            <a:latin typeface="Georgia" pitchFamily="18" charset="0"/>
          </a:endParaRPr>
        </a:p>
      </dgm:t>
    </dgm:pt>
    <dgm:pt modelId="{E5EF9AD9-839C-4F90-9781-BF264727C085}" type="parTrans" cxnId="{82879BF7-6F34-4F19-8619-561CB65C7C55}">
      <dgm:prSet/>
      <dgm:spPr/>
      <dgm:t>
        <a:bodyPr/>
        <a:lstStyle/>
        <a:p>
          <a:endParaRPr lang="en-US"/>
        </a:p>
      </dgm:t>
    </dgm:pt>
    <dgm:pt modelId="{B58B2F77-7AEA-4FD4-830D-D253262392EB}" type="sibTrans" cxnId="{82879BF7-6F34-4F19-8619-561CB65C7C55}">
      <dgm:prSet/>
      <dgm:spPr/>
      <dgm:t>
        <a:bodyPr/>
        <a:lstStyle/>
        <a:p>
          <a:endParaRPr lang="en-US"/>
        </a:p>
      </dgm:t>
    </dgm:pt>
    <dgm:pt modelId="{64CB3BCE-79C0-443B-BFB5-72B370917340}" type="pres">
      <dgm:prSet presAssocID="{897FC209-6B96-4EC0-9CA2-50D12BC93A8D}" presName="Name0" presStyleCnt="0">
        <dgm:presLayoutVars>
          <dgm:chPref val="3"/>
          <dgm:dir/>
          <dgm:animLvl val="lvl"/>
          <dgm:resizeHandles/>
        </dgm:presLayoutVars>
      </dgm:prSet>
      <dgm:spPr/>
      <dgm:t>
        <a:bodyPr/>
        <a:lstStyle/>
        <a:p>
          <a:endParaRPr lang="en-US"/>
        </a:p>
      </dgm:t>
    </dgm:pt>
    <dgm:pt modelId="{CDC34730-DF25-4A65-B216-68A1E2A54527}" type="pres">
      <dgm:prSet presAssocID="{F7A950A0-7168-44DF-BDCF-92B5E5D97705}" presName="horFlow" presStyleCnt="0"/>
      <dgm:spPr/>
    </dgm:pt>
    <dgm:pt modelId="{2ECF1999-F344-4204-B70F-40F6FC78BCD2}" type="pres">
      <dgm:prSet presAssocID="{F7A950A0-7168-44DF-BDCF-92B5E5D97705}" presName="bigChev" presStyleLbl="node1" presStyleIdx="0" presStyleCnt="3" custScaleX="69870"/>
      <dgm:spPr/>
      <dgm:t>
        <a:bodyPr/>
        <a:lstStyle/>
        <a:p>
          <a:endParaRPr lang="en-US"/>
        </a:p>
      </dgm:t>
    </dgm:pt>
    <dgm:pt modelId="{C68C67B5-442A-425D-B2DB-A69BDD7AC83F}" type="pres">
      <dgm:prSet presAssocID="{6EE68300-A580-4766-BA5B-BDA0D609628E}" presName="parTrans" presStyleCnt="0"/>
      <dgm:spPr/>
    </dgm:pt>
    <dgm:pt modelId="{BF64C17F-7096-4CCE-A0B1-060B0BE28B3B}" type="pres">
      <dgm:prSet presAssocID="{0D35267F-16D7-4340-8651-6B7B41463A76}" presName="node" presStyleLbl="alignAccFollowNode1" presStyleIdx="0" presStyleCnt="6">
        <dgm:presLayoutVars>
          <dgm:bulletEnabled val="1"/>
        </dgm:presLayoutVars>
      </dgm:prSet>
      <dgm:spPr/>
      <dgm:t>
        <a:bodyPr/>
        <a:lstStyle/>
        <a:p>
          <a:endParaRPr lang="en-US"/>
        </a:p>
      </dgm:t>
    </dgm:pt>
    <dgm:pt modelId="{8E84F611-D28F-479B-A9AE-BD4E5D7F9DB2}" type="pres">
      <dgm:prSet presAssocID="{A71080BD-DED4-4FF1-AF98-65B5AF1344C6}" presName="sibTrans" presStyleCnt="0"/>
      <dgm:spPr/>
    </dgm:pt>
    <dgm:pt modelId="{60B55D11-BBAA-4E4A-AB98-33699A7B4A54}" type="pres">
      <dgm:prSet presAssocID="{5B7B0F6D-7C68-45D1-888D-14B40B46A015}" presName="node" presStyleLbl="alignAccFollowNode1" presStyleIdx="1" presStyleCnt="6">
        <dgm:presLayoutVars>
          <dgm:bulletEnabled val="1"/>
        </dgm:presLayoutVars>
      </dgm:prSet>
      <dgm:spPr/>
      <dgm:t>
        <a:bodyPr/>
        <a:lstStyle/>
        <a:p>
          <a:endParaRPr lang="en-US"/>
        </a:p>
      </dgm:t>
    </dgm:pt>
    <dgm:pt modelId="{0095D6BE-3D2F-43EA-972B-10AFCA5F5958}" type="pres">
      <dgm:prSet presAssocID="{F7A950A0-7168-44DF-BDCF-92B5E5D97705}" presName="vSp" presStyleCnt="0"/>
      <dgm:spPr/>
    </dgm:pt>
    <dgm:pt modelId="{1826CF65-E34C-42D2-9B90-C01ED67183FD}" type="pres">
      <dgm:prSet presAssocID="{2FC3EB55-7BEF-4BF5-BE84-C403BE28472C}" presName="horFlow" presStyleCnt="0"/>
      <dgm:spPr/>
    </dgm:pt>
    <dgm:pt modelId="{CF28161D-7394-4EFF-82D7-8AB40AABE024}" type="pres">
      <dgm:prSet presAssocID="{2FC3EB55-7BEF-4BF5-BE84-C403BE28472C}" presName="bigChev" presStyleLbl="node1" presStyleIdx="1" presStyleCnt="3" custScaleX="69870"/>
      <dgm:spPr/>
      <dgm:t>
        <a:bodyPr/>
        <a:lstStyle/>
        <a:p>
          <a:endParaRPr lang="en-US"/>
        </a:p>
      </dgm:t>
    </dgm:pt>
    <dgm:pt modelId="{004EA31C-398C-47BD-BB53-A7E5A5C93517}" type="pres">
      <dgm:prSet presAssocID="{48A5299A-5769-4128-8F30-806E9E2F6DB1}" presName="parTrans" presStyleCnt="0"/>
      <dgm:spPr/>
    </dgm:pt>
    <dgm:pt modelId="{2C1BE4BC-DD0D-451E-BDE0-267F4344769D}" type="pres">
      <dgm:prSet presAssocID="{04701F74-EA59-4FBB-8229-804A8D1FDD60}" presName="node" presStyleLbl="alignAccFollowNode1" presStyleIdx="2" presStyleCnt="6">
        <dgm:presLayoutVars>
          <dgm:bulletEnabled val="1"/>
        </dgm:presLayoutVars>
      </dgm:prSet>
      <dgm:spPr/>
      <dgm:t>
        <a:bodyPr/>
        <a:lstStyle/>
        <a:p>
          <a:endParaRPr lang="en-US"/>
        </a:p>
      </dgm:t>
    </dgm:pt>
    <dgm:pt modelId="{8FB3BA11-B27B-4FC5-A42F-17D3605D013C}" type="pres">
      <dgm:prSet presAssocID="{FE5E7542-6DC2-4539-A3FE-DE47BF69DA25}" presName="sibTrans" presStyleCnt="0"/>
      <dgm:spPr/>
    </dgm:pt>
    <dgm:pt modelId="{729C330E-E435-4688-939D-D34AC4717627}" type="pres">
      <dgm:prSet presAssocID="{137DDF57-506C-4FEE-AAB5-3D3E8133EF1B}" presName="node" presStyleLbl="alignAccFollowNode1" presStyleIdx="3" presStyleCnt="6">
        <dgm:presLayoutVars>
          <dgm:bulletEnabled val="1"/>
        </dgm:presLayoutVars>
      </dgm:prSet>
      <dgm:spPr/>
      <dgm:t>
        <a:bodyPr/>
        <a:lstStyle/>
        <a:p>
          <a:endParaRPr lang="en-US"/>
        </a:p>
      </dgm:t>
    </dgm:pt>
    <dgm:pt modelId="{5A9DA84D-E169-4B9F-8A7E-60F1FBB301CB}" type="pres">
      <dgm:prSet presAssocID="{2FC3EB55-7BEF-4BF5-BE84-C403BE28472C}" presName="vSp" presStyleCnt="0"/>
      <dgm:spPr/>
    </dgm:pt>
    <dgm:pt modelId="{7FE07D54-EAB0-46A6-8FE8-DBE0DBB0C4DA}" type="pres">
      <dgm:prSet presAssocID="{84DCE78D-9A50-4470-A2F1-C92964E614D7}" presName="horFlow" presStyleCnt="0"/>
      <dgm:spPr/>
    </dgm:pt>
    <dgm:pt modelId="{334B00B0-39EF-4507-9451-43480F04044E}" type="pres">
      <dgm:prSet presAssocID="{84DCE78D-9A50-4470-A2F1-C92964E614D7}" presName="bigChev" presStyleLbl="node1" presStyleIdx="2" presStyleCnt="3" custScaleX="69870"/>
      <dgm:spPr/>
      <dgm:t>
        <a:bodyPr/>
        <a:lstStyle/>
        <a:p>
          <a:endParaRPr lang="en-US"/>
        </a:p>
      </dgm:t>
    </dgm:pt>
    <dgm:pt modelId="{59CE32CD-FD7B-48F0-A9F9-3199AE901716}" type="pres">
      <dgm:prSet presAssocID="{0BD354D5-E60C-45EB-B9B2-887B23C38467}" presName="parTrans" presStyleCnt="0"/>
      <dgm:spPr/>
    </dgm:pt>
    <dgm:pt modelId="{4760658F-8BE5-4126-B422-26CC0F948385}" type="pres">
      <dgm:prSet presAssocID="{86C87E2E-2F58-4431-B06B-FC7ECE6CDBD2}" presName="node" presStyleLbl="alignAccFollowNode1" presStyleIdx="4" presStyleCnt="6">
        <dgm:presLayoutVars>
          <dgm:bulletEnabled val="1"/>
        </dgm:presLayoutVars>
      </dgm:prSet>
      <dgm:spPr/>
      <dgm:t>
        <a:bodyPr/>
        <a:lstStyle/>
        <a:p>
          <a:endParaRPr lang="en-US"/>
        </a:p>
      </dgm:t>
    </dgm:pt>
    <dgm:pt modelId="{5B843B45-2EBE-4A8D-8CFB-3EEEFAFD5A89}" type="pres">
      <dgm:prSet presAssocID="{F46FF25C-F1C2-4AB5-99A1-9624695B36AE}" presName="sibTrans" presStyleCnt="0"/>
      <dgm:spPr/>
    </dgm:pt>
    <dgm:pt modelId="{35924122-BE4A-4D7F-9855-26251E0C8174}" type="pres">
      <dgm:prSet presAssocID="{A5F0CE67-2B78-4168-BB29-F2334A8AE90C}" presName="node" presStyleLbl="alignAccFollowNode1" presStyleIdx="5" presStyleCnt="6">
        <dgm:presLayoutVars>
          <dgm:bulletEnabled val="1"/>
        </dgm:presLayoutVars>
      </dgm:prSet>
      <dgm:spPr/>
      <dgm:t>
        <a:bodyPr/>
        <a:lstStyle/>
        <a:p>
          <a:endParaRPr lang="en-US"/>
        </a:p>
      </dgm:t>
    </dgm:pt>
  </dgm:ptLst>
  <dgm:cxnLst>
    <dgm:cxn modelId="{3C9D66F0-194F-4066-9E10-1744EA7AF5A8}" srcId="{897FC209-6B96-4EC0-9CA2-50D12BC93A8D}" destId="{2FC3EB55-7BEF-4BF5-BE84-C403BE28472C}" srcOrd="1" destOrd="0" parTransId="{B4E1470D-0F28-4BC5-9933-9098A85D2729}" sibTransId="{54A59E99-F0AD-46A9-92F8-21BBB3DE6C8D}"/>
    <dgm:cxn modelId="{8A8C1758-F323-40AA-8C68-407EFAE4DECB}" type="presOf" srcId="{F7A950A0-7168-44DF-BDCF-92B5E5D97705}" destId="{2ECF1999-F344-4204-B70F-40F6FC78BCD2}" srcOrd="0" destOrd="0" presId="urn:microsoft.com/office/officeart/2005/8/layout/lProcess3"/>
    <dgm:cxn modelId="{46FE63AD-A391-4765-88B6-10483048F89C}" srcId="{84DCE78D-9A50-4470-A2F1-C92964E614D7}" destId="{A5F0CE67-2B78-4168-BB29-F2334A8AE90C}" srcOrd="1" destOrd="0" parTransId="{96B0E325-C031-4A8E-9576-98BCAEFD9821}" sibTransId="{0BE268D2-8A30-4E21-9B88-D1CD696DBE27}"/>
    <dgm:cxn modelId="{80A67484-03E8-438F-89CC-CD0D70FC5F04}" srcId="{897FC209-6B96-4EC0-9CA2-50D12BC93A8D}" destId="{F7A950A0-7168-44DF-BDCF-92B5E5D97705}" srcOrd="0" destOrd="0" parTransId="{1B93CFFD-13E0-4843-B137-8238DD2E9BE7}" sibTransId="{09407289-E849-4993-90FD-613A59E19649}"/>
    <dgm:cxn modelId="{6B28A454-3F71-4A38-8972-12519A58AF48}" type="presOf" srcId="{5B7B0F6D-7C68-45D1-888D-14B40B46A015}" destId="{60B55D11-BBAA-4E4A-AB98-33699A7B4A54}" srcOrd="0" destOrd="0" presId="urn:microsoft.com/office/officeart/2005/8/layout/lProcess3"/>
    <dgm:cxn modelId="{A00E7BC4-6F2D-4B3B-AC7C-2800EE332AE4}" type="presOf" srcId="{897FC209-6B96-4EC0-9CA2-50D12BC93A8D}" destId="{64CB3BCE-79C0-443B-BFB5-72B370917340}" srcOrd="0" destOrd="0" presId="urn:microsoft.com/office/officeart/2005/8/layout/lProcess3"/>
    <dgm:cxn modelId="{EEA84F3D-7EAF-4D05-8319-412CBD7BF746}" srcId="{F7A950A0-7168-44DF-BDCF-92B5E5D97705}" destId="{0D35267F-16D7-4340-8651-6B7B41463A76}" srcOrd="0" destOrd="0" parTransId="{6EE68300-A580-4766-BA5B-BDA0D609628E}" sibTransId="{A71080BD-DED4-4FF1-AF98-65B5AF1344C6}"/>
    <dgm:cxn modelId="{FD4FB293-0504-44E9-AA18-77F2E37D307B}" srcId="{84DCE78D-9A50-4470-A2F1-C92964E614D7}" destId="{86C87E2E-2F58-4431-B06B-FC7ECE6CDBD2}" srcOrd="0" destOrd="0" parTransId="{0BD354D5-E60C-45EB-B9B2-887B23C38467}" sibTransId="{F46FF25C-F1C2-4AB5-99A1-9624695B36AE}"/>
    <dgm:cxn modelId="{927114A8-64B4-452B-AEEB-AF115AB11AA7}" type="presOf" srcId="{2FC3EB55-7BEF-4BF5-BE84-C403BE28472C}" destId="{CF28161D-7394-4EFF-82D7-8AB40AABE024}" srcOrd="0" destOrd="0" presId="urn:microsoft.com/office/officeart/2005/8/layout/lProcess3"/>
    <dgm:cxn modelId="{4834D70C-6816-405A-9587-9A8B9F588782}" type="presOf" srcId="{A5F0CE67-2B78-4168-BB29-F2334A8AE90C}" destId="{35924122-BE4A-4D7F-9855-26251E0C8174}" srcOrd="0" destOrd="0" presId="urn:microsoft.com/office/officeart/2005/8/layout/lProcess3"/>
    <dgm:cxn modelId="{59F146F8-6997-4389-9821-70AF1FDFD730}" type="presOf" srcId="{137DDF57-506C-4FEE-AAB5-3D3E8133EF1B}" destId="{729C330E-E435-4688-939D-D34AC4717627}" srcOrd="0" destOrd="0" presId="urn:microsoft.com/office/officeart/2005/8/layout/lProcess3"/>
    <dgm:cxn modelId="{1A6E76DF-CEC4-4AB1-92A8-06F34F6E90BE}" srcId="{2FC3EB55-7BEF-4BF5-BE84-C403BE28472C}" destId="{04701F74-EA59-4FBB-8229-804A8D1FDD60}" srcOrd="0" destOrd="0" parTransId="{48A5299A-5769-4128-8F30-806E9E2F6DB1}" sibTransId="{FE5E7542-6DC2-4539-A3FE-DE47BF69DA25}"/>
    <dgm:cxn modelId="{25FC1232-33A8-4AA2-B85D-C26A84BBEC79}" type="presOf" srcId="{86C87E2E-2F58-4431-B06B-FC7ECE6CDBD2}" destId="{4760658F-8BE5-4126-B422-26CC0F948385}" srcOrd="0" destOrd="0" presId="urn:microsoft.com/office/officeart/2005/8/layout/lProcess3"/>
    <dgm:cxn modelId="{D23D6254-D650-4B49-9A04-6E6AAAA334BA}" type="presOf" srcId="{0D35267F-16D7-4340-8651-6B7B41463A76}" destId="{BF64C17F-7096-4CCE-A0B1-060B0BE28B3B}" srcOrd="0" destOrd="0" presId="urn:microsoft.com/office/officeart/2005/8/layout/lProcess3"/>
    <dgm:cxn modelId="{E25CF93C-8448-42A1-BB2E-6B71D915F5AB}" srcId="{897FC209-6B96-4EC0-9CA2-50D12BC93A8D}" destId="{84DCE78D-9A50-4470-A2F1-C92964E614D7}" srcOrd="2" destOrd="0" parTransId="{E2B6F537-1D16-4A2B-8F1C-1AFA9D886C57}" sibTransId="{A44CC7AD-2863-4013-A400-732EC2FE2627}"/>
    <dgm:cxn modelId="{82879BF7-6F34-4F19-8619-561CB65C7C55}" srcId="{2FC3EB55-7BEF-4BF5-BE84-C403BE28472C}" destId="{137DDF57-506C-4FEE-AAB5-3D3E8133EF1B}" srcOrd="1" destOrd="0" parTransId="{E5EF9AD9-839C-4F90-9781-BF264727C085}" sibTransId="{B58B2F77-7AEA-4FD4-830D-D253262392EB}"/>
    <dgm:cxn modelId="{890FB9C2-B919-4500-A24C-1D2757BDF051}" srcId="{F7A950A0-7168-44DF-BDCF-92B5E5D97705}" destId="{5B7B0F6D-7C68-45D1-888D-14B40B46A015}" srcOrd="1" destOrd="0" parTransId="{8988C4DD-315E-4039-9662-4E799411629A}" sibTransId="{4BCF6AC5-1095-46A4-88C8-0423CFBE1AF8}"/>
    <dgm:cxn modelId="{7C0F20FB-758B-4ABA-AA83-697C7355802B}" type="presOf" srcId="{84DCE78D-9A50-4470-A2F1-C92964E614D7}" destId="{334B00B0-39EF-4507-9451-43480F04044E}" srcOrd="0" destOrd="0" presId="urn:microsoft.com/office/officeart/2005/8/layout/lProcess3"/>
    <dgm:cxn modelId="{C5DEB209-7D33-456E-8FE6-0C399CF83B95}" type="presOf" srcId="{04701F74-EA59-4FBB-8229-804A8D1FDD60}" destId="{2C1BE4BC-DD0D-451E-BDE0-267F4344769D}" srcOrd="0" destOrd="0" presId="urn:microsoft.com/office/officeart/2005/8/layout/lProcess3"/>
    <dgm:cxn modelId="{C8C5F42E-D497-448D-9A59-B1DA8225BAEB}" type="presParOf" srcId="{64CB3BCE-79C0-443B-BFB5-72B370917340}" destId="{CDC34730-DF25-4A65-B216-68A1E2A54527}" srcOrd="0" destOrd="0" presId="urn:microsoft.com/office/officeart/2005/8/layout/lProcess3"/>
    <dgm:cxn modelId="{5E6CF051-8DC6-414C-BCBD-D2F3A96FE4B0}" type="presParOf" srcId="{CDC34730-DF25-4A65-B216-68A1E2A54527}" destId="{2ECF1999-F344-4204-B70F-40F6FC78BCD2}" srcOrd="0" destOrd="0" presId="urn:microsoft.com/office/officeart/2005/8/layout/lProcess3"/>
    <dgm:cxn modelId="{2E18CB62-E0BF-403F-B2D0-FBC9B9686F9F}" type="presParOf" srcId="{CDC34730-DF25-4A65-B216-68A1E2A54527}" destId="{C68C67B5-442A-425D-B2DB-A69BDD7AC83F}" srcOrd="1" destOrd="0" presId="urn:microsoft.com/office/officeart/2005/8/layout/lProcess3"/>
    <dgm:cxn modelId="{0B91E1C6-B051-4A49-8C85-9C883FB2C9DF}" type="presParOf" srcId="{CDC34730-DF25-4A65-B216-68A1E2A54527}" destId="{BF64C17F-7096-4CCE-A0B1-060B0BE28B3B}" srcOrd="2" destOrd="0" presId="urn:microsoft.com/office/officeart/2005/8/layout/lProcess3"/>
    <dgm:cxn modelId="{284E0806-3999-4BEF-8094-41943D780B31}" type="presParOf" srcId="{CDC34730-DF25-4A65-B216-68A1E2A54527}" destId="{8E84F611-D28F-479B-A9AE-BD4E5D7F9DB2}" srcOrd="3" destOrd="0" presId="urn:microsoft.com/office/officeart/2005/8/layout/lProcess3"/>
    <dgm:cxn modelId="{CA2E32A2-A19D-4707-A8D8-79750AB6DF16}" type="presParOf" srcId="{CDC34730-DF25-4A65-B216-68A1E2A54527}" destId="{60B55D11-BBAA-4E4A-AB98-33699A7B4A54}" srcOrd="4" destOrd="0" presId="urn:microsoft.com/office/officeart/2005/8/layout/lProcess3"/>
    <dgm:cxn modelId="{9EA30D84-3007-4857-8414-91C07414FC3B}" type="presParOf" srcId="{64CB3BCE-79C0-443B-BFB5-72B370917340}" destId="{0095D6BE-3D2F-43EA-972B-10AFCA5F5958}" srcOrd="1" destOrd="0" presId="urn:microsoft.com/office/officeart/2005/8/layout/lProcess3"/>
    <dgm:cxn modelId="{A78DFB18-94B3-475A-83F9-D70FCFACD504}" type="presParOf" srcId="{64CB3BCE-79C0-443B-BFB5-72B370917340}" destId="{1826CF65-E34C-42D2-9B90-C01ED67183FD}" srcOrd="2" destOrd="0" presId="urn:microsoft.com/office/officeart/2005/8/layout/lProcess3"/>
    <dgm:cxn modelId="{C01AF010-6CEB-47A0-AFFB-DB587E891604}" type="presParOf" srcId="{1826CF65-E34C-42D2-9B90-C01ED67183FD}" destId="{CF28161D-7394-4EFF-82D7-8AB40AABE024}" srcOrd="0" destOrd="0" presId="urn:microsoft.com/office/officeart/2005/8/layout/lProcess3"/>
    <dgm:cxn modelId="{F9D263E9-507D-4E11-8C72-0F67FB785ECD}" type="presParOf" srcId="{1826CF65-E34C-42D2-9B90-C01ED67183FD}" destId="{004EA31C-398C-47BD-BB53-A7E5A5C93517}" srcOrd="1" destOrd="0" presId="urn:microsoft.com/office/officeart/2005/8/layout/lProcess3"/>
    <dgm:cxn modelId="{10368073-9F8F-4590-B6D5-A9AB3B45004C}" type="presParOf" srcId="{1826CF65-E34C-42D2-9B90-C01ED67183FD}" destId="{2C1BE4BC-DD0D-451E-BDE0-267F4344769D}" srcOrd="2" destOrd="0" presId="urn:microsoft.com/office/officeart/2005/8/layout/lProcess3"/>
    <dgm:cxn modelId="{3524848A-0050-4014-A675-43085680A83D}" type="presParOf" srcId="{1826CF65-E34C-42D2-9B90-C01ED67183FD}" destId="{8FB3BA11-B27B-4FC5-A42F-17D3605D013C}" srcOrd="3" destOrd="0" presId="urn:microsoft.com/office/officeart/2005/8/layout/lProcess3"/>
    <dgm:cxn modelId="{AE37748A-11EC-424A-8E96-1F9F6E1AA7F1}" type="presParOf" srcId="{1826CF65-E34C-42D2-9B90-C01ED67183FD}" destId="{729C330E-E435-4688-939D-D34AC4717627}" srcOrd="4" destOrd="0" presId="urn:microsoft.com/office/officeart/2005/8/layout/lProcess3"/>
    <dgm:cxn modelId="{76A5D661-160C-4103-BC92-7A0E16133E53}" type="presParOf" srcId="{64CB3BCE-79C0-443B-BFB5-72B370917340}" destId="{5A9DA84D-E169-4B9F-8A7E-60F1FBB301CB}" srcOrd="3" destOrd="0" presId="urn:microsoft.com/office/officeart/2005/8/layout/lProcess3"/>
    <dgm:cxn modelId="{FCC0951F-7784-4962-A46E-E71CCA27B355}" type="presParOf" srcId="{64CB3BCE-79C0-443B-BFB5-72B370917340}" destId="{7FE07D54-EAB0-46A6-8FE8-DBE0DBB0C4DA}" srcOrd="4" destOrd="0" presId="urn:microsoft.com/office/officeart/2005/8/layout/lProcess3"/>
    <dgm:cxn modelId="{0FE6F031-CAC6-4E2C-86C1-9F95E0E5EC13}" type="presParOf" srcId="{7FE07D54-EAB0-46A6-8FE8-DBE0DBB0C4DA}" destId="{334B00B0-39EF-4507-9451-43480F04044E}" srcOrd="0" destOrd="0" presId="urn:microsoft.com/office/officeart/2005/8/layout/lProcess3"/>
    <dgm:cxn modelId="{752C7467-D530-485B-B0D1-CE6B6B2B5F45}" type="presParOf" srcId="{7FE07D54-EAB0-46A6-8FE8-DBE0DBB0C4DA}" destId="{59CE32CD-FD7B-48F0-A9F9-3199AE901716}" srcOrd="1" destOrd="0" presId="urn:microsoft.com/office/officeart/2005/8/layout/lProcess3"/>
    <dgm:cxn modelId="{D7A4668E-A422-48DB-9803-F7E347056906}" type="presParOf" srcId="{7FE07D54-EAB0-46A6-8FE8-DBE0DBB0C4DA}" destId="{4760658F-8BE5-4126-B422-26CC0F948385}" srcOrd="2" destOrd="0" presId="urn:microsoft.com/office/officeart/2005/8/layout/lProcess3"/>
    <dgm:cxn modelId="{7E17344B-C129-4629-AD7A-0B21C5D36DB4}" type="presParOf" srcId="{7FE07D54-EAB0-46A6-8FE8-DBE0DBB0C4DA}" destId="{5B843B45-2EBE-4A8D-8CFB-3EEEFAFD5A89}" srcOrd="3" destOrd="0" presId="urn:microsoft.com/office/officeart/2005/8/layout/lProcess3"/>
    <dgm:cxn modelId="{597C0880-4B0F-4FFB-91BA-D5292464CDC3}" type="presParOf" srcId="{7FE07D54-EAB0-46A6-8FE8-DBE0DBB0C4DA}" destId="{35924122-BE4A-4D7F-9855-26251E0C8174}"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C5BC08-A653-4EC9-AC82-B00AABD0F2F0}" type="doc">
      <dgm:prSet loTypeId="urn:microsoft.com/office/officeart/2005/8/layout/arrow2" loCatId="process" qsTypeId="urn:microsoft.com/office/officeart/2005/8/quickstyle/3d1" qsCatId="3D" csTypeId="urn:microsoft.com/office/officeart/2005/8/colors/accent1_2" csCatId="accent1" phldr="1"/>
      <dgm:spPr/>
      <dgm:t>
        <a:bodyPr/>
        <a:lstStyle/>
        <a:p>
          <a:endParaRPr lang="en-US"/>
        </a:p>
      </dgm:t>
    </dgm:pt>
    <dgm:pt modelId="{3FE97BC4-6FE9-4487-A21B-829A49130984}">
      <dgm:prSet phldrT="[Text]" custT="1"/>
      <dgm:spPr/>
      <dgm:t>
        <a:bodyPr/>
        <a:lstStyle/>
        <a:p>
          <a:r>
            <a:rPr lang="fr-FR" sz="2400" b="1" dirty="0" err="1" smtClean="0">
              <a:solidFill>
                <a:srgbClr val="FFC000"/>
              </a:solidFill>
              <a:latin typeface="Arial" pitchFamily="34" charset="0"/>
              <a:cs typeface="Arial" pitchFamily="34" charset="0"/>
            </a:rPr>
            <a:t>Políticas</a:t>
          </a:r>
          <a:r>
            <a:rPr lang="fr-FR" sz="2400" b="1" dirty="0" smtClean="0">
              <a:solidFill>
                <a:srgbClr val="FFC000"/>
              </a:solidFill>
              <a:latin typeface="Arial" pitchFamily="34" charset="0"/>
              <a:cs typeface="Arial" pitchFamily="34" charset="0"/>
            </a:rPr>
            <a:t> y </a:t>
          </a:r>
          <a:r>
            <a:rPr lang="fr-FR" sz="2400" b="1" dirty="0" err="1" smtClean="0">
              <a:solidFill>
                <a:srgbClr val="FFC000"/>
              </a:solidFill>
              <a:latin typeface="Arial" pitchFamily="34" charset="0"/>
              <a:cs typeface="Arial" pitchFamily="34" charset="0"/>
            </a:rPr>
            <a:t>estrategias</a:t>
          </a:r>
          <a:r>
            <a:rPr lang="fr-FR" sz="2400" b="1" dirty="0" smtClean="0">
              <a:solidFill>
                <a:srgbClr val="FFC000"/>
              </a:solidFill>
              <a:latin typeface="Arial" pitchFamily="34" charset="0"/>
              <a:cs typeface="Arial" pitchFamily="34" charset="0"/>
            </a:rPr>
            <a:t> para la </a:t>
          </a:r>
          <a:r>
            <a:rPr lang="fr-FR" sz="2400" b="1" dirty="0" err="1" smtClean="0">
              <a:solidFill>
                <a:srgbClr val="FFC000"/>
              </a:solidFill>
              <a:latin typeface="Arial" pitchFamily="34" charset="0"/>
              <a:cs typeface="Arial" pitchFamily="34" charset="0"/>
            </a:rPr>
            <a:t>mejora</a:t>
          </a:r>
          <a:r>
            <a:rPr lang="fr-FR" sz="2400" b="1" dirty="0" smtClean="0">
              <a:solidFill>
                <a:srgbClr val="FFC000"/>
              </a:solidFill>
              <a:latin typeface="Arial" pitchFamily="34" charset="0"/>
              <a:cs typeface="Arial" pitchFamily="34" charset="0"/>
            </a:rPr>
            <a:t> </a:t>
          </a:r>
          <a:r>
            <a:rPr lang="fr-FR" sz="2400" b="1" dirty="0" err="1" smtClean="0">
              <a:solidFill>
                <a:srgbClr val="FFC000"/>
              </a:solidFill>
              <a:latin typeface="Arial" pitchFamily="34" charset="0"/>
              <a:cs typeface="Arial" pitchFamily="34" charset="0"/>
            </a:rPr>
            <a:t>educativa</a:t>
          </a:r>
          <a:r>
            <a:rPr lang="fr-FR" sz="2400" b="1" dirty="0" smtClean="0">
              <a:solidFill>
                <a:srgbClr val="FFC000"/>
              </a:solidFill>
              <a:latin typeface="Arial" pitchFamily="34" charset="0"/>
              <a:cs typeface="Arial" pitchFamily="34" charset="0"/>
            </a:rPr>
            <a:t>: </a:t>
          </a:r>
          <a:r>
            <a:rPr lang="fr-FR" sz="2400" b="1" dirty="0" err="1" smtClean="0">
              <a:solidFill>
                <a:srgbClr val="FFC000"/>
              </a:solidFill>
              <a:latin typeface="Arial" pitchFamily="34" charset="0"/>
              <a:cs typeface="Arial" pitchFamily="34" charset="0"/>
            </a:rPr>
            <a:t>referencias</a:t>
          </a:r>
          <a:r>
            <a:rPr lang="fr-FR" sz="2400" b="1" dirty="0" smtClean="0">
              <a:solidFill>
                <a:srgbClr val="FFC000"/>
              </a:solidFill>
              <a:latin typeface="Arial" pitchFamily="34" charset="0"/>
              <a:cs typeface="Arial" pitchFamily="34" charset="0"/>
            </a:rPr>
            <a:t> </a:t>
          </a:r>
          <a:r>
            <a:rPr lang="fr-FR" sz="2400" b="1" dirty="0" err="1" smtClean="0">
              <a:solidFill>
                <a:srgbClr val="FFC000"/>
              </a:solidFill>
              <a:latin typeface="Arial" pitchFamily="34" charset="0"/>
              <a:cs typeface="Arial" pitchFamily="34" charset="0"/>
            </a:rPr>
            <a:t>educativas</a:t>
          </a:r>
          <a:r>
            <a:rPr lang="fr-FR" sz="2400" b="1" dirty="0" smtClean="0">
              <a:solidFill>
                <a:srgbClr val="FFC000"/>
              </a:solidFill>
              <a:latin typeface="Arial" pitchFamily="34" charset="0"/>
              <a:cs typeface="Arial" pitchFamily="34" charset="0"/>
            </a:rPr>
            <a:t> </a:t>
          </a:r>
          <a:r>
            <a:rPr lang="fr-FR" sz="2400" b="1" dirty="0" err="1" smtClean="0">
              <a:solidFill>
                <a:srgbClr val="FFC000"/>
              </a:solidFill>
              <a:latin typeface="Arial" pitchFamily="34" charset="0"/>
              <a:cs typeface="Arial" pitchFamily="34" charset="0"/>
            </a:rPr>
            <a:t>internacionales</a:t>
          </a:r>
          <a:endParaRPr lang="en-US" sz="3200" b="1" dirty="0">
            <a:solidFill>
              <a:srgbClr val="FFC000"/>
            </a:solidFill>
            <a:latin typeface="Arial" pitchFamily="34" charset="0"/>
            <a:cs typeface="Arial" pitchFamily="34" charset="0"/>
          </a:endParaRPr>
        </a:p>
      </dgm:t>
    </dgm:pt>
    <dgm:pt modelId="{B3DE0449-AD78-4BEB-8F0D-7D64358B23B2}" type="parTrans" cxnId="{A33CA900-D997-47EF-AAFE-405E7328D236}">
      <dgm:prSet/>
      <dgm:spPr/>
      <dgm:t>
        <a:bodyPr/>
        <a:lstStyle/>
        <a:p>
          <a:endParaRPr lang="en-US"/>
        </a:p>
      </dgm:t>
    </dgm:pt>
    <dgm:pt modelId="{2124D0F5-401C-4734-BC1B-06C748E8157A}" type="sibTrans" cxnId="{A33CA900-D997-47EF-AAFE-405E7328D236}">
      <dgm:prSet/>
      <dgm:spPr/>
      <dgm:t>
        <a:bodyPr/>
        <a:lstStyle/>
        <a:p>
          <a:endParaRPr lang="en-US"/>
        </a:p>
      </dgm:t>
    </dgm:pt>
    <dgm:pt modelId="{35DF8C7B-270B-4BE7-9904-E3738503DCDF}" type="pres">
      <dgm:prSet presAssocID="{FDC5BC08-A653-4EC9-AC82-B00AABD0F2F0}" presName="arrowDiagram" presStyleCnt="0">
        <dgm:presLayoutVars>
          <dgm:chMax val="5"/>
          <dgm:dir/>
          <dgm:resizeHandles val="exact"/>
        </dgm:presLayoutVars>
      </dgm:prSet>
      <dgm:spPr/>
      <dgm:t>
        <a:bodyPr/>
        <a:lstStyle/>
        <a:p>
          <a:endParaRPr lang="en-US"/>
        </a:p>
      </dgm:t>
    </dgm:pt>
    <dgm:pt modelId="{AFAB288A-202A-4225-9A0D-32ED22DF14DC}" type="pres">
      <dgm:prSet presAssocID="{FDC5BC08-A653-4EC9-AC82-B00AABD0F2F0}" presName="arrow" presStyleLbl="bgShp" presStyleIdx="0" presStyleCnt="1" custLinFactNeighborX="3311" custLinFactNeighborY="-2695"/>
      <dgm:spPr>
        <a:gradFill rotWithShape="0">
          <a:gsLst>
            <a:gs pos="0">
              <a:srgbClr val="C00000"/>
            </a:gs>
            <a:gs pos="80000">
              <a:srgbClr val="FF9933"/>
            </a:gs>
            <a:gs pos="100000">
              <a:srgbClr val="FFCF37"/>
            </a:gs>
          </a:gsLst>
        </a:gradFill>
      </dgm:spPr>
    </dgm:pt>
    <dgm:pt modelId="{50C46352-67B4-4BFE-8BBA-36CF4BAC56D9}" type="pres">
      <dgm:prSet presAssocID="{FDC5BC08-A653-4EC9-AC82-B00AABD0F2F0}" presName="arrowDiagram1" presStyleCnt="0">
        <dgm:presLayoutVars>
          <dgm:bulletEnabled val="1"/>
        </dgm:presLayoutVars>
      </dgm:prSet>
      <dgm:spPr/>
    </dgm:pt>
    <dgm:pt modelId="{04E88C1F-DD62-4D25-B84C-FFA90A1B3C72}" type="pres">
      <dgm:prSet presAssocID="{3FE97BC4-6FE9-4487-A21B-829A49130984}" presName="bullet1" presStyleLbl="node1" presStyleIdx="0" presStyleCnt="1" custLinFactX="-100000" custLinFactNeighborX="-159632" custLinFactNeighborY="45243"/>
      <dgm:spPr/>
    </dgm:pt>
    <dgm:pt modelId="{7AC345E3-AFA7-4568-8438-C9A2CD4A7128}" type="pres">
      <dgm:prSet presAssocID="{3FE97BC4-6FE9-4487-A21B-829A49130984}" presName="textBox1" presStyleLbl="revTx" presStyleIdx="0" presStyleCnt="1" custScaleY="48855">
        <dgm:presLayoutVars>
          <dgm:bulletEnabled val="1"/>
        </dgm:presLayoutVars>
      </dgm:prSet>
      <dgm:spPr/>
      <dgm:t>
        <a:bodyPr/>
        <a:lstStyle/>
        <a:p>
          <a:endParaRPr lang="en-US"/>
        </a:p>
      </dgm:t>
    </dgm:pt>
  </dgm:ptLst>
  <dgm:cxnLst>
    <dgm:cxn modelId="{A33CA900-D997-47EF-AAFE-405E7328D236}" srcId="{FDC5BC08-A653-4EC9-AC82-B00AABD0F2F0}" destId="{3FE97BC4-6FE9-4487-A21B-829A49130984}" srcOrd="0" destOrd="0" parTransId="{B3DE0449-AD78-4BEB-8F0D-7D64358B23B2}" sibTransId="{2124D0F5-401C-4734-BC1B-06C748E8157A}"/>
    <dgm:cxn modelId="{430DB011-2CE9-484F-82E9-FD193062E8DE}" type="presOf" srcId="{3FE97BC4-6FE9-4487-A21B-829A49130984}" destId="{7AC345E3-AFA7-4568-8438-C9A2CD4A7128}" srcOrd="0" destOrd="0" presId="urn:microsoft.com/office/officeart/2005/8/layout/arrow2"/>
    <dgm:cxn modelId="{47D34409-0D52-44BF-AB53-F22CCFFDA5F0}" type="presOf" srcId="{FDC5BC08-A653-4EC9-AC82-B00AABD0F2F0}" destId="{35DF8C7B-270B-4BE7-9904-E3738503DCDF}" srcOrd="0" destOrd="0" presId="urn:microsoft.com/office/officeart/2005/8/layout/arrow2"/>
    <dgm:cxn modelId="{FDAF8E53-C5D0-4B80-B23A-63569AABE422}" type="presParOf" srcId="{35DF8C7B-270B-4BE7-9904-E3738503DCDF}" destId="{AFAB288A-202A-4225-9A0D-32ED22DF14DC}" srcOrd="0" destOrd="0" presId="urn:microsoft.com/office/officeart/2005/8/layout/arrow2"/>
    <dgm:cxn modelId="{292B0DCB-6181-4194-868D-660380454786}" type="presParOf" srcId="{35DF8C7B-270B-4BE7-9904-E3738503DCDF}" destId="{50C46352-67B4-4BFE-8BBA-36CF4BAC56D9}" srcOrd="1" destOrd="0" presId="urn:microsoft.com/office/officeart/2005/8/layout/arrow2"/>
    <dgm:cxn modelId="{71315B14-3D45-4A6B-A743-CEB44DE23652}" type="presParOf" srcId="{50C46352-67B4-4BFE-8BBA-36CF4BAC56D9}" destId="{04E88C1F-DD62-4D25-B84C-FFA90A1B3C72}" srcOrd="0" destOrd="0" presId="urn:microsoft.com/office/officeart/2005/8/layout/arrow2"/>
    <dgm:cxn modelId="{7EA137D7-AF6E-4C93-9B80-22D014C3E9E9}" type="presParOf" srcId="{50C46352-67B4-4BFE-8BBA-36CF4BAC56D9}" destId="{7AC345E3-AFA7-4568-8438-C9A2CD4A7128}" srcOrd="1"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A018CB-323C-4158-ACB5-43E8D45D48AF}" type="doc">
      <dgm:prSet loTypeId="urn:microsoft.com/office/officeart/2005/8/layout/hList7" loCatId="process" qsTypeId="urn:microsoft.com/office/officeart/2005/8/quickstyle/simple2" qsCatId="simple" csTypeId="urn:microsoft.com/office/officeart/2005/8/colors/colorful5" csCatId="colorful" phldr="1"/>
      <dgm:spPr/>
    </dgm:pt>
    <dgm:pt modelId="{8C85175D-80E6-4348-813D-65B9F068166D}">
      <dgm:prSet phldrT="[Text]"/>
      <dgm:spPr>
        <a:solidFill>
          <a:schemeClr val="tx1">
            <a:lumMod val="85000"/>
          </a:schemeClr>
        </a:solidFill>
      </dgm:spPr>
      <dgm:t>
        <a:bodyPr/>
        <a:lstStyle/>
        <a:p>
          <a:r>
            <a:rPr lang="fr-FR" b="1" dirty="0" err="1" smtClean="0">
              <a:solidFill>
                <a:srgbClr val="0070C0"/>
              </a:solidFill>
              <a:latin typeface="Calibri" pitchFamily="34" charset="0"/>
            </a:rPr>
            <a:t>Conocimiento</a:t>
          </a:r>
          <a:r>
            <a:rPr lang="fr-FR" b="1" dirty="0" smtClean="0">
              <a:solidFill>
                <a:srgbClr val="0070C0"/>
              </a:solidFill>
              <a:latin typeface="Calibri" pitchFamily="34" charset="0"/>
            </a:rPr>
            <a:t> de la </a:t>
          </a:r>
          <a:r>
            <a:rPr lang="fr-FR" b="1" dirty="0" err="1" smtClean="0">
              <a:solidFill>
                <a:srgbClr val="0070C0"/>
              </a:solidFill>
              <a:latin typeface="Calibri" pitchFamily="34" charset="0"/>
            </a:rPr>
            <a:t>evidencia</a:t>
          </a:r>
          <a:r>
            <a:rPr lang="fr-FR" b="1" dirty="0" smtClean="0">
              <a:solidFill>
                <a:srgbClr val="0070C0"/>
              </a:solidFill>
              <a:latin typeface="Calibri" pitchFamily="34" charset="0"/>
            </a:rPr>
            <a:t> y </a:t>
          </a:r>
          <a:r>
            <a:rPr lang="fr-FR" b="1" dirty="0" err="1" smtClean="0">
              <a:solidFill>
                <a:srgbClr val="0070C0"/>
              </a:solidFill>
              <a:latin typeface="Calibri" pitchFamily="34" charset="0"/>
            </a:rPr>
            <a:t>prácticas</a:t>
          </a:r>
          <a:r>
            <a:rPr lang="fr-FR" b="1" dirty="0" smtClean="0">
              <a:solidFill>
                <a:srgbClr val="0070C0"/>
              </a:solidFill>
              <a:latin typeface="Calibri" pitchFamily="34" charset="0"/>
            </a:rPr>
            <a:t> </a:t>
          </a:r>
          <a:r>
            <a:rPr lang="fr-FR" b="1" dirty="0" err="1" smtClean="0">
              <a:solidFill>
                <a:srgbClr val="0070C0"/>
              </a:solidFill>
              <a:latin typeface="Calibri" pitchFamily="34" charset="0"/>
            </a:rPr>
            <a:t>internacionales</a:t>
          </a:r>
          <a:endParaRPr lang="en-US" b="1" dirty="0">
            <a:solidFill>
              <a:srgbClr val="0070C0"/>
            </a:solidFill>
            <a:latin typeface="Calibri" pitchFamily="34" charset="0"/>
          </a:endParaRPr>
        </a:p>
      </dgm:t>
    </dgm:pt>
    <dgm:pt modelId="{5CE41F0D-08C7-40DC-8683-0AC7F22F2420}" type="parTrans" cxnId="{55EA2CB6-7E2B-483D-B70D-1069D614D6E1}">
      <dgm:prSet/>
      <dgm:spPr/>
      <dgm:t>
        <a:bodyPr/>
        <a:lstStyle/>
        <a:p>
          <a:endParaRPr lang="en-US">
            <a:latin typeface="Calibri" pitchFamily="34" charset="0"/>
          </a:endParaRPr>
        </a:p>
      </dgm:t>
    </dgm:pt>
    <dgm:pt modelId="{53540D36-8A57-45F1-9241-F2C0AC7BCC08}" type="sibTrans" cxnId="{55EA2CB6-7E2B-483D-B70D-1069D614D6E1}">
      <dgm:prSet/>
      <dgm:spPr/>
      <dgm:t>
        <a:bodyPr/>
        <a:lstStyle/>
        <a:p>
          <a:endParaRPr lang="en-US">
            <a:latin typeface="Calibri" pitchFamily="34" charset="0"/>
          </a:endParaRPr>
        </a:p>
      </dgm:t>
    </dgm:pt>
    <dgm:pt modelId="{2B77C7B9-8FB0-47C6-A8A1-0F7B388DC974}">
      <dgm:prSet phldrT="[Text]"/>
      <dgm:spPr>
        <a:solidFill>
          <a:schemeClr val="tx1">
            <a:lumMod val="85000"/>
          </a:schemeClr>
        </a:solidFill>
      </dgm:spPr>
      <dgm:t>
        <a:bodyPr/>
        <a:lstStyle/>
        <a:p>
          <a:r>
            <a:rPr lang="en-GB" b="1" dirty="0" err="1" smtClean="0">
              <a:latin typeface="Calibri" pitchFamily="34" charset="0"/>
            </a:rPr>
            <a:t>Visita</a:t>
          </a:r>
          <a:r>
            <a:rPr lang="en-GB" b="1" dirty="0" smtClean="0">
              <a:latin typeface="Calibri" pitchFamily="34" charset="0"/>
            </a:rPr>
            <a:t>: </a:t>
          </a:r>
          <a:r>
            <a:rPr lang="en-GB" b="1" dirty="0" err="1" smtClean="0">
              <a:latin typeface="Calibri" pitchFamily="34" charset="0"/>
            </a:rPr>
            <a:t>contextualización</a:t>
          </a:r>
          <a:r>
            <a:rPr lang="en-GB" b="1" dirty="0" smtClean="0">
              <a:latin typeface="Calibri" pitchFamily="34" charset="0"/>
            </a:rPr>
            <a:t> a </a:t>
          </a:r>
          <a:r>
            <a:rPr lang="en-GB" b="1" dirty="0" err="1" smtClean="0">
              <a:latin typeface="Calibri" pitchFamily="34" charset="0"/>
            </a:rPr>
            <a:t>las</a:t>
          </a:r>
          <a:r>
            <a:rPr lang="en-GB" b="1" dirty="0" smtClean="0">
              <a:latin typeface="Calibri" pitchFamily="34" charset="0"/>
            </a:rPr>
            <a:t> </a:t>
          </a:r>
          <a:r>
            <a:rPr lang="en-GB" b="1" dirty="0" err="1" smtClean="0">
              <a:latin typeface="Calibri" pitchFamily="34" charset="0"/>
            </a:rPr>
            <a:t>necesidades</a:t>
          </a:r>
          <a:r>
            <a:rPr lang="en-GB" b="1" dirty="0" smtClean="0">
              <a:latin typeface="Calibri" pitchFamily="34" charset="0"/>
            </a:rPr>
            <a:t> del </a:t>
          </a:r>
          <a:r>
            <a:rPr lang="en-GB" b="1" dirty="0" err="1" smtClean="0">
              <a:latin typeface="Calibri" pitchFamily="34" charset="0"/>
            </a:rPr>
            <a:t>sistema</a:t>
          </a:r>
          <a:endParaRPr lang="en-US" b="1" dirty="0">
            <a:latin typeface="Calibri" pitchFamily="34" charset="0"/>
          </a:endParaRPr>
        </a:p>
      </dgm:t>
    </dgm:pt>
    <dgm:pt modelId="{F58D1219-A64B-462B-8420-8BCC7BB3ACF3}" type="parTrans" cxnId="{78945297-0305-4A91-902B-F3C259255EDB}">
      <dgm:prSet/>
      <dgm:spPr/>
      <dgm:t>
        <a:bodyPr/>
        <a:lstStyle/>
        <a:p>
          <a:endParaRPr lang="en-US">
            <a:latin typeface="Calibri" pitchFamily="34" charset="0"/>
          </a:endParaRPr>
        </a:p>
      </dgm:t>
    </dgm:pt>
    <dgm:pt modelId="{80C64270-FA57-46AF-9974-CBCFA8D1B4E5}" type="sibTrans" cxnId="{78945297-0305-4A91-902B-F3C259255EDB}">
      <dgm:prSet/>
      <dgm:spPr/>
      <dgm:t>
        <a:bodyPr/>
        <a:lstStyle/>
        <a:p>
          <a:endParaRPr lang="en-US">
            <a:latin typeface="Calibri" pitchFamily="34" charset="0"/>
          </a:endParaRPr>
        </a:p>
      </dgm:t>
    </dgm:pt>
    <dgm:pt modelId="{10A2BE66-CEA3-44EF-9B01-5938619C1FB9}">
      <dgm:prSet phldrT="[Text]"/>
      <dgm:spPr>
        <a:solidFill>
          <a:schemeClr val="tx1">
            <a:lumMod val="50000"/>
          </a:schemeClr>
        </a:solidFill>
      </dgm:spPr>
      <dgm:t>
        <a:bodyPr/>
        <a:lstStyle/>
        <a:p>
          <a:r>
            <a:rPr lang="en-GB" b="1" dirty="0" err="1" smtClean="0">
              <a:latin typeface="Calibri" pitchFamily="34" charset="0"/>
            </a:rPr>
            <a:t>Recomendaciones</a:t>
          </a:r>
          <a:r>
            <a:rPr lang="en-GB" b="1" dirty="0" smtClean="0">
              <a:latin typeface="Calibri" pitchFamily="34" charset="0"/>
            </a:rPr>
            <a:t> y </a:t>
          </a:r>
          <a:r>
            <a:rPr lang="en-GB" b="1" dirty="0" err="1" smtClean="0">
              <a:latin typeface="Calibri" pitchFamily="34" charset="0"/>
            </a:rPr>
            <a:t>propuestas</a:t>
          </a:r>
          <a:r>
            <a:rPr lang="en-GB" b="1" dirty="0" smtClean="0">
              <a:latin typeface="Calibri" pitchFamily="34" charset="0"/>
            </a:rPr>
            <a:t> </a:t>
          </a:r>
          <a:r>
            <a:rPr lang="en-GB" b="1" dirty="0" err="1" smtClean="0">
              <a:latin typeface="Calibri" pitchFamily="34" charset="0"/>
            </a:rPr>
            <a:t>específicas</a:t>
          </a:r>
          <a:endParaRPr lang="en-US" b="1" dirty="0">
            <a:latin typeface="Calibri" pitchFamily="34" charset="0"/>
          </a:endParaRPr>
        </a:p>
      </dgm:t>
    </dgm:pt>
    <dgm:pt modelId="{4A26A412-1D6A-444F-8231-BC762D903BE1}" type="parTrans" cxnId="{0CDBB720-7DDA-48E3-B858-41B372B82B21}">
      <dgm:prSet/>
      <dgm:spPr/>
      <dgm:t>
        <a:bodyPr/>
        <a:lstStyle/>
        <a:p>
          <a:endParaRPr lang="en-US">
            <a:latin typeface="Calibri" pitchFamily="34" charset="0"/>
          </a:endParaRPr>
        </a:p>
      </dgm:t>
    </dgm:pt>
    <dgm:pt modelId="{EAB00E0B-EBEB-4BCC-BF61-E7582CC20A52}" type="sibTrans" cxnId="{0CDBB720-7DDA-48E3-B858-41B372B82B21}">
      <dgm:prSet/>
      <dgm:spPr/>
      <dgm:t>
        <a:bodyPr/>
        <a:lstStyle/>
        <a:p>
          <a:endParaRPr lang="en-US">
            <a:latin typeface="Calibri" pitchFamily="34" charset="0"/>
          </a:endParaRPr>
        </a:p>
      </dgm:t>
    </dgm:pt>
    <dgm:pt modelId="{965261F1-EE23-45E8-8452-90C9A838C530}" type="pres">
      <dgm:prSet presAssocID="{65A018CB-323C-4158-ACB5-43E8D45D48AF}" presName="Name0" presStyleCnt="0">
        <dgm:presLayoutVars>
          <dgm:dir/>
          <dgm:resizeHandles val="exact"/>
        </dgm:presLayoutVars>
      </dgm:prSet>
      <dgm:spPr/>
    </dgm:pt>
    <dgm:pt modelId="{29A805AE-D44B-41B2-B87E-7B0496E711E0}" type="pres">
      <dgm:prSet presAssocID="{65A018CB-323C-4158-ACB5-43E8D45D48AF}" presName="fgShape" presStyleLbl="fgShp" presStyleIdx="0" presStyleCnt="1" custScaleX="76033" custScaleY="129634" custLinFactNeighborX="-502" custLinFactNeighborY="19118"/>
      <dgm:spPr>
        <a:prstGeom prst="rightArrow">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a:noFill/>
        </a:ln>
      </dgm:spPr>
      <dgm:t>
        <a:bodyPr/>
        <a:lstStyle/>
        <a:p>
          <a:endParaRPr lang="en-US"/>
        </a:p>
      </dgm:t>
    </dgm:pt>
    <dgm:pt modelId="{10B24753-9CD2-4A32-AFE9-B6565F01FA10}" type="pres">
      <dgm:prSet presAssocID="{65A018CB-323C-4158-ACB5-43E8D45D48AF}" presName="linComp" presStyleCnt="0"/>
      <dgm:spPr/>
    </dgm:pt>
    <dgm:pt modelId="{F28DFC65-970E-4A2B-9916-4C2274A14BFD}" type="pres">
      <dgm:prSet presAssocID="{8C85175D-80E6-4348-813D-65B9F068166D}" presName="compNode" presStyleCnt="0"/>
      <dgm:spPr/>
    </dgm:pt>
    <dgm:pt modelId="{4AE1AC29-C4E6-407F-A14B-861F72E92B5B}" type="pres">
      <dgm:prSet presAssocID="{8C85175D-80E6-4348-813D-65B9F068166D}" presName="bkgdShape" presStyleLbl="node1" presStyleIdx="0" presStyleCnt="3"/>
      <dgm:spPr>
        <a:prstGeom prst="ellipse">
          <a:avLst/>
        </a:prstGeom>
      </dgm:spPr>
      <dgm:t>
        <a:bodyPr/>
        <a:lstStyle/>
        <a:p>
          <a:endParaRPr lang="en-US"/>
        </a:p>
      </dgm:t>
    </dgm:pt>
    <dgm:pt modelId="{EB5490B5-4207-484E-AF30-8872416036FF}" type="pres">
      <dgm:prSet presAssocID="{8C85175D-80E6-4348-813D-65B9F068166D}" presName="nodeTx" presStyleLbl="node1" presStyleIdx="0" presStyleCnt="3">
        <dgm:presLayoutVars>
          <dgm:bulletEnabled val="1"/>
        </dgm:presLayoutVars>
      </dgm:prSet>
      <dgm:spPr>
        <a:prstGeom prst="rect">
          <a:avLst/>
        </a:prstGeom>
      </dgm:spPr>
      <dgm:t>
        <a:bodyPr/>
        <a:lstStyle/>
        <a:p>
          <a:endParaRPr lang="en-US"/>
        </a:p>
      </dgm:t>
    </dgm:pt>
    <dgm:pt modelId="{03DC28E5-EDEB-4AFD-9FD3-994418D131E9}" type="pres">
      <dgm:prSet presAssocID="{8C85175D-80E6-4348-813D-65B9F068166D}" presName="invisiNode" presStyleLbl="node1" presStyleIdx="0" presStyleCnt="3"/>
      <dgm:spPr/>
    </dgm:pt>
    <dgm:pt modelId="{AA576417-7748-4E32-9C39-09EBA2610A99}" type="pres">
      <dgm:prSet presAssocID="{8C85175D-80E6-4348-813D-65B9F068166D}" presName="imagNode" presStyleLbl="fgImgPlace1" presStyleIdx="0" presStyleCnt="3"/>
      <dgm:spPr/>
    </dgm:pt>
    <dgm:pt modelId="{F6A3ACF1-6B7F-4FD7-A1FE-D7D9B40D2CF7}" type="pres">
      <dgm:prSet presAssocID="{53540D36-8A57-45F1-9241-F2C0AC7BCC08}" presName="sibTrans" presStyleLbl="sibTrans2D1" presStyleIdx="0" presStyleCnt="0"/>
      <dgm:spPr/>
      <dgm:t>
        <a:bodyPr/>
        <a:lstStyle/>
        <a:p>
          <a:endParaRPr lang="en-US"/>
        </a:p>
      </dgm:t>
    </dgm:pt>
    <dgm:pt modelId="{D1EF7430-D906-44CC-9BB1-57FE88503B54}" type="pres">
      <dgm:prSet presAssocID="{2B77C7B9-8FB0-47C6-A8A1-0F7B388DC974}" presName="compNode" presStyleCnt="0"/>
      <dgm:spPr/>
    </dgm:pt>
    <dgm:pt modelId="{9C422D1E-EF23-475A-9FCB-72960748C6ED}" type="pres">
      <dgm:prSet presAssocID="{2B77C7B9-8FB0-47C6-A8A1-0F7B388DC974}" presName="bkgdShape" presStyleLbl="node1" presStyleIdx="1" presStyleCnt="3" custLinFactNeighborX="1"/>
      <dgm:spPr>
        <a:prstGeom prst="ellipse">
          <a:avLst/>
        </a:prstGeom>
      </dgm:spPr>
      <dgm:t>
        <a:bodyPr/>
        <a:lstStyle/>
        <a:p>
          <a:endParaRPr lang="en-US"/>
        </a:p>
      </dgm:t>
    </dgm:pt>
    <dgm:pt modelId="{CAF18ACC-5D07-4FB9-A519-52DB7B454D5E}" type="pres">
      <dgm:prSet presAssocID="{2B77C7B9-8FB0-47C6-A8A1-0F7B388DC974}" presName="nodeTx" presStyleLbl="node1" presStyleIdx="1" presStyleCnt="3">
        <dgm:presLayoutVars>
          <dgm:bulletEnabled val="1"/>
        </dgm:presLayoutVars>
      </dgm:prSet>
      <dgm:spPr/>
      <dgm:t>
        <a:bodyPr/>
        <a:lstStyle/>
        <a:p>
          <a:endParaRPr lang="en-US"/>
        </a:p>
      </dgm:t>
    </dgm:pt>
    <dgm:pt modelId="{F843A8EA-2648-4354-B82C-51B044621810}" type="pres">
      <dgm:prSet presAssocID="{2B77C7B9-8FB0-47C6-A8A1-0F7B388DC974}" presName="invisiNode" presStyleLbl="node1" presStyleIdx="1" presStyleCnt="3"/>
      <dgm:spPr/>
    </dgm:pt>
    <dgm:pt modelId="{7B7C69D0-F885-4B42-AB3F-EEAFB09F6514}" type="pres">
      <dgm:prSet presAssocID="{2B77C7B9-8FB0-47C6-A8A1-0F7B388DC974}" presName="imagNode" presStyleLbl="fgImgPlace1" presStyleIdx="1" presStyleCnt="3"/>
      <dgm:spPr/>
    </dgm:pt>
    <dgm:pt modelId="{75BC38DB-DF31-4FA8-961B-5D26AA2B3677}" type="pres">
      <dgm:prSet presAssocID="{80C64270-FA57-46AF-9974-CBCFA8D1B4E5}" presName="sibTrans" presStyleLbl="sibTrans2D1" presStyleIdx="0" presStyleCnt="0"/>
      <dgm:spPr/>
      <dgm:t>
        <a:bodyPr/>
        <a:lstStyle/>
        <a:p>
          <a:endParaRPr lang="en-US"/>
        </a:p>
      </dgm:t>
    </dgm:pt>
    <dgm:pt modelId="{CC0371D9-277A-49D3-A807-805B51192582}" type="pres">
      <dgm:prSet presAssocID="{10A2BE66-CEA3-44EF-9B01-5938619C1FB9}" presName="compNode" presStyleCnt="0"/>
      <dgm:spPr/>
    </dgm:pt>
    <dgm:pt modelId="{FED38BED-C8BA-4B2D-8C2E-A54DE05EEE2F}" type="pres">
      <dgm:prSet presAssocID="{10A2BE66-CEA3-44EF-9B01-5938619C1FB9}" presName="bkgdShape" presStyleLbl="node1" presStyleIdx="2" presStyleCnt="3"/>
      <dgm:spPr>
        <a:prstGeom prst="rect">
          <a:avLst/>
        </a:prstGeom>
      </dgm:spPr>
      <dgm:t>
        <a:bodyPr/>
        <a:lstStyle/>
        <a:p>
          <a:endParaRPr lang="en-US"/>
        </a:p>
      </dgm:t>
    </dgm:pt>
    <dgm:pt modelId="{2C679FA0-110D-46BF-884B-E98325CA780F}" type="pres">
      <dgm:prSet presAssocID="{10A2BE66-CEA3-44EF-9B01-5938619C1FB9}" presName="nodeTx" presStyleLbl="node1" presStyleIdx="2" presStyleCnt="3">
        <dgm:presLayoutVars>
          <dgm:bulletEnabled val="1"/>
        </dgm:presLayoutVars>
      </dgm:prSet>
      <dgm:spPr/>
      <dgm:t>
        <a:bodyPr/>
        <a:lstStyle/>
        <a:p>
          <a:endParaRPr lang="en-US"/>
        </a:p>
      </dgm:t>
    </dgm:pt>
    <dgm:pt modelId="{6D39080F-C14E-46DC-BC59-F332BB9011BE}" type="pres">
      <dgm:prSet presAssocID="{10A2BE66-CEA3-44EF-9B01-5938619C1FB9}" presName="invisiNode" presStyleLbl="node1" presStyleIdx="2" presStyleCnt="3"/>
      <dgm:spPr/>
    </dgm:pt>
    <dgm:pt modelId="{0F4E2015-1972-48F0-9F72-FC1B0A2833DB}" type="pres">
      <dgm:prSet presAssocID="{10A2BE66-CEA3-44EF-9B01-5938619C1FB9}" presName="imagNode" presStyleLbl="fgImgPlace1" presStyleIdx="2" presStyleCnt="3" custScaleX="135760" custScaleY="125524" custLinFactNeighborX="-28902" custLinFactNeighborY="-2809"/>
      <dgm:spPr>
        <a:blipFill rotWithShape="0">
          <a:blip xmlns:r="http://schemas.openxmlformats.org/officeDocument/2006/relationships" r:embed="rId1"/>
          <a:stretch>
            <a:fillRect/>
          </a:stretch>
        </a:blipFill>
      </dgm:spPr>
      <dgm:t>
        <a:bodyPr/>
        <a:lstStyle/>
        <a:p>
          <a:endParaRPr lang="en-US"/>
        </a:p>
      </dgm:t>
    </dgm:pt>
  </dgm:ptLst>
  <dgm:cxnLst>
    <dgm:cxn modelId="{55EA2CB6-7E2B-483D-B70D-1069D614D6E1}" srcId="{65A018CB-323C-4158-ACB5-43E8D45D48AF}" destId="{8C85175D-80E6-4348-813D-65B9F068166D}" srcOrd="0" destOrd="0" parTransId="{5CE41F0D-08C7-40DC-8683-0AC7F22F2420}" sibTransId="{53540D36-8A57-45F1-9241-F2C0AC7BCC08}"/>
    <dgm:cxn modelId="{E5267A88-EAA1-46CD-9BB4-05B9ACA8A9A7}" type="presOf" srcId="{10A2BE66-CEA3-44EF-9B01-5938619C1FB9}" destId="{FED38BED-C8BA-4B2D-8C2E-A54DE05EEE2F}" srcOrd="0" destOrd="0" presId="urn:microsoft.com/office/officeart/2005/8/layout/hList7"/>
    <dgm:cxn modelId="{353D98E8-A4A5-4219-BB2F-0993515D8873}" type="presOf" srcId="{2B77C7B9-8FB0-47C6-A8A1-0F7B388DC974}" destId="{CAF18ACC-5D07-4FB9-A519-52DB7B454D5E}" srcOrd="1" destOrd="0" presId="urn:microsoft.com/office/officeart/2005/8/layout/hList7"/>
    <dgm:cxn modelId="{0CDBB720-7DDA-48E3-B858-41B372B82B21}" srcId="{65A018CB-323C-4158-ACB5-43E8D45D48AF}" destId="{10A2BE66-CEA3-44EF-9B01-5938619C1FB9}" srcOrd="2" destOrd="0" parTransId="{4A26A412-1D6A-444F-8231-BC762D903BE1}" sibTransId="{EAB00E0B-EBEB-4BCC-BF61-E7582CC20A52}"/>
    <dgm:cxn modelId="{3320C86A-934D-4894-A48D-E1F65777C2D8}" type="presOf" srcId="{53540D36-8A57-45F1-9241-F2C0AC7BCC08}" destId="{F6A3ACF1-6B7F-4FD7-A1FE-D7D9B40D2CF7}" srcOrd="0" destOrd="0" presId="urn:microsoft.com/office/officeart/2005/8/layout/hList7"/>
    <dgm:cxn modelId="{3BD3788C-392B-499A-B9EF-61C82F563852}" type="presOf" srcId="{8C85175D-80E6-4348-813D-65B9F068166D}" destId="{EB5490B5-4207-484E-AF30-8872416036FF}" srcOrd="1" destOrd="0" presId="urn:microsoft.com/office/officeart/2005/8/layout/hList7"/>
    <dgm:cxn modelId="{2E2A2E9C-CA9D-498C-9A84-13EF8485D5C9}" type="presOf" srcId="{8C85175D-80E6-4348-813D-65B9F068166D}" destId="{4AE1AC29-C4E6-407F-A14B-861F72E92B5B}" srcOrd="0" destOrd="0" presId="urn:microsoft.com/office/officeart/2005/8/layout/hList7"/>
    <dgm:cxn modelId="{78945297-0305-4A91-902B-F3C259255EDB}" srcId="{65A018CB-323C-4158-ACB5-43E8D45D48AF}" destId="{2B77C7B9-8FB0-47C6-A8A1-0F7B388DC974}" srcOrd="1" destOrd="0" parTransId="{F58D1219-A64B-462B-8420-8BCC7BB3ACF3}" sibTransId="{80C64270-FA57-46AF-9974-CBCFA8D1B4E5}"/>
    <dgm:cxn modelId="{D419FEF0-8E68-4F05-A549-CDA33A10F185}" type="presOf" srcId="{10A2BE66-CEA3-44EF-9B01-5938619C1FB9}" destId="{2C679FA0-110D-46BF-884B-E98325CA780F}" srcOrd="1" destOrd="0" presId="urn:microsoft.com/office/officeart/2005/8/layout/hList7"/>
    <dgm:cxn modelId="{94303EE7-AD5C-4DFB-B421-DB4A9187E3FC}" type="presOf" srcId="{65A018CB-323C-4158-ACB5-43E8D45D48AF}" destId="{965261F1-EE23-45E8-8452-90C9A838C530}" srcOrd="0" destOrd="0" presId="urn:microsoft.com/office/officeart/2005/8/layout/hList7"/>
    <dgm:cxn modelId="{EE0D9B09-D912-4C00-9363-3AE6498AF748}" type="presOf" srcId="{2B77C7B9-8FB0-47C6-A8A1-0F7B388DC974}" destId="{9C422D1E-EF23-475A-9FCB-72960748C6ED}" srcOrd="0" destOrd="0" presId="urn:microsoft.com/office/officeart/2005/8/layout/hList7"/>
    <dgm:cxn modelId="{1F337616-4B34-4B40-95F3-AE5746CA08C7}" type="presOf" srcId="{80C64270-FA57-46AF-9974-CBCFA8D1B4E5}" destId="{75BC38DB-DF31-4FA8-961B-5D26AA2B3677}" srcOrd="0" destOrd="0" presId="urn:microsoft.com/office/officeart/2005/8/layout/hList7"/>
    <dgm:cxn modelId="{D1B9217C-21EE-4DC3-AFF6-3261547C442B}" type="presParOf" srcId="{965261F1-EE23-45E8-8452-90C9A838C530}" destId="{29A805AE-D44B-41B2-B87E-7B0496E711E0}" srcOrd="0" destOrd="0" presId="urn:microsoft.com/office/officeart/2005/8/layout/hList7"/>
    <dgm:cxn modelId="{DB92B0FF-FACB-41BA-8B4C-6CCEC640224C}" type="presParOf" srcId="{965261F1-EE23-45E8-8452-90C9A838C530}" destId="{10B24753-9CD2-4A32-AFE9-B6565F01FA10}" srcOrd="1" destOrd="0" presId="urn:microsoft.com/office/officeart/2005/8/layout/hList7"/>
    <dgm:cxn modelId="{8C8E29AE-3B8B-450D-AAFA-21D882A3178F}" type="presParOf" srcId="{10B24753-9CD2-4A32-AFE9-B6565F01FA10}" destId="{F28DFC65-970E-4A2B-9916-4C2274A14BFD}" srcOrd="0" destOrd="0" presId="urn:microsoft.com/office/officeart/2005/8/layout/hList7"/>
    <dgm:cxn modelId="{81FD1E81-1FCE-4F24-87D3-764BE41987F0}" type="presParOf" srcId="{F28DFC65-970E-4A2B-9916-4C2274A14BFD}" destId="{4AE1AC29-C4E6-407F-A14B-861F72E92B5B}" srcOrd="0" destOrd="0" presId="urn:microsoft.com/office/officeart/2005/8/layout/hList7"/>
    <dgm:cxn modelId="{99114F2E-371F-4F83-AC52-DBC63B31FB5E}" type="presParOf" srcId="{F28DFC65-970E-4A2B-9916-4C2274A14BFD}" destId="{EB5490B5-4207-484E-AF30-8872416036FF}" srcOrd="1" destOrd="0" presId="urn:microsoft.com/office/officeart/2005/8/layout/hList7"/>
    <dgm:cxn modelId="{5DAAABBA-DBA0-4082-B2DB-58DC0D906167}" type="presParOf" srcId="{F28DFC65-970E-4A2B-9916-4C2274A14BFD}" destId="{03DC28E5-EDEB-4AFD-9FD3-994418D131E9}" srcOrd="2" destOrd="0" presId="urn:microsoft.com/office/officeart/2005/8/layout/hList7"/>
    <dgm:cxn modelId="{D200AD8B-71DE-4C00-ACA9-7F767DDA8D03}" type="presParOf" srcId="{F28DFC65-970E-4A2B-9916-4C2274A14BFD}" destId="{AA576417-7748-4E32-9C39-09EBA2610A99}" srcOrd="3" destOrd="0" presId="urn:microsoft.com/office/officeart/2005/8/layout/hList7"/>
    <dgm:cxn modelId="{5EF94033-620E-48C9-A4FE-9A9AD07B7CA6}" type="presParOf" srcId="{10B24753-9CD2-4A32-AFE9-B6565F01FA10}" destId="{F6A3ACF1-6B7F-4FD7-A1FE-D7D9B40D2CF7}" srcOrd="1" destOrd="0" presId="urn:microsoft.com/office/officeart/2005/8/layout/hList7"/>
    <dgm:cxn modelId="{0136AE18-EA9E-4604-8D17-D3C7EA2E3276}" type="presParOf" srcId="{10B24753-9CD2-4A32-AFE9-B6565F01FA10}" destId="{D1EF7430-D906-44CC-9BB1-57FE88503B54}" srcOrd="2" destOrd="0" presId="urn:microsoft.com/office/officeart/2005/8/layout/hList7"/>
    <dgm:cxn modelId="{277403FC-1BCC-468E-BA4B-41AF84B5E339}" type="presParOf" srcId="{D1EF7430-D906-44CC-9BB1-57FE88503B54}" destId="{9C422D1E-EF23-475A-9FCB-72960748C6ED}" srcOrd="0" destOrd="0" presId="urn:microsoft.com/office/officeart/2005/8/layout/hList7"/>
    <dgm:cxn modelId="{F6856AE9-2067-471B-9F9C-5442B1F17AA7}" type="presParOf" srcId="{D1EF7430-D906-44CC-9BB1-57FE88503B54}" destId="{CAF18ACC-5D07-4FB9-A519-52DB7B454D5E}" srcOrd="1" destOrd="0" presId="urn:microsoft.com/office/officeart/2005/8/layout/hList7"/>
    <dgm:cxn modelId="{2C504851-7813-499C-AB8F-107F078AC829}" type="presParOf" srcId="{D1EF7430-D906-44CC-9BB1-57FE88503B54}" destId="{F843A8EA-2648-4354-B82C-51B044621810}" srcOrd="2" destOrd="0" presId="urn:microsoft.com/office/officeart/2005/8/layout/hList7"/>
    <dgm:cxn modelId="{57B7A44D-9AB5-45F8-BF76-DEA2F1C79D0E}" type="presParOf" srcId="{D1EF7430-D906-44CC-9BB1-57FE88503B54}" destId="{7B7C69D0-F885-4B42-AB3F-EEAFB09F6514}" srcOrd="3" destOrd="0" presId="urn:microsoft.com/office/officeart/2005/8/layout/hList7"/>
    <dgm:cxn modelId="{496CC9D9-F594-4A8F-BE3E-D5A64D69E58D}" type="presParOf" srcId="{10B24753-9CD2-4A32-AFE9-B6565F01FA10}" destId="{75BC38DB-DF31-4FA8-961B-5D26AA2B3677}" srcOrd="3" destOrd="0" presId="urn:microsoft.com/office/officeart/2005/8/layout/hList7"/>
    <dgm:cxn modelId="{C16C28F1-3C79-46EB-A49E-5A283FB2B1F5}" type="presParOf" srcId="{10B24753-9CD2-4A32-AFE9-B6565F01FA10}" destId="{CC0371D9-277A-49D3-A807-805B51192582}" srcOrd="4" destOrd="0" presId="urn:microsoft.com/office/officeart/2005/8/layout/hList7"/>
    <dgm:cxn modelId="{52633973-E4A8-4E9A-90C1-0F5A1F7168DC}" type="presParOf" srcId="{CC0371D9-277A-49D3-A807-805B51192582}" destId="{FED38BED-C8BA-4B2D-8C2E-A54DE05EEE2F}" srcOrd="0" destOrd="0" presId="urn:microsoft.com/office/officeart/2005/8/layout/hList7"/>
    <dgm:cxn modelId="{B80ADA23-9D93-4E1B-9B94-2E500A42E93A}" type="presParOf" srcId="{CC0371D9-277A-49D3-A807-805B51192582}" destId="{2C679FA0-110D-46BF-884B-E98325CA780F}" srcOrd="1" destOrd="0" presId="urn:microsoft.com/office/officeart/2005/8/layout/hList7"/>
    <dgm:cxn modelId="{1835CAFD-8C27-4949-AA39-1241378E91D3}" type="presParOf" srcId="{CC0371D9-277A-49D3-A807-805B51192582}" destId="{6D39080F-C14E-46DC-BC59-F332BB9011BE}" srcOrd="2" destOrd="0" presId="urn:microsoft.com/office/officeart/2005/8/layout/hList7"/>
    <dgm:cxn modelId="{78D917C5-C7AD-4540-9862-F64B6E2A38A9}" type="presParOf" srcId="{CC0371D9-277A-49D3-A807-805B51192582}" destId="{0F4E2015-1972-48F0-9F72-FC1B0A2833DB}"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AB288A-202A-4225-9A0D-32ED22DF14DC}">
      <dsp:nvSpPr>
        <dsp:cNvPr id="0" name=""/>
        <dsp:cNvSpPr/>
      </dsp:nvSpPr>
      <dsp:spPr>
        <a:xfrm>
          <a:off x="0" y="0"/>
          <a:ext cx="8891752" cy="5557345"/>
        </a:xfrm>
        <a:prstGeom prst="swooshArrow">
          <a:avLst>
            <a:gd name="adj1" fmla="val 25000"/>
            <a:gd name="adj2" fmla="val 25000"/>
          </a:avLst>
        </a:prstGeom>
        <a:gradFill rotWithShape="0">
          <a:gsLst>
            <a:gs pos="0">
              <a:srgbClr val="C00000"/>
            </a:gs>
            <a:gs pos="80000">
              <a:srgbClr val="FF9933"/>
            </a:gs>
            <a:gs pos="100000">
              <a:srgbClr val="FFCF37"/>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93F7D13-15C2-4AA5-ABD8-B8BFD637189D}">
      <dsp:nvSpPr>
        <dsp:cNvPr id="0" name=""/>
        <dsp:cNvSpPr/>
      </dsp:nvSpPr>
      <dsp:spPr>
        <a:xfrm>
          <a:off x="2067332" y="3092628"/>
          <a:ext cx="311211" cy="31121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483F79-31AF-48DE-8E7C-B45DAE653508}">
      <dsp:nvSpPr>
        <dsp:cNvPr id="0" name=""/>
        <dsp:cNvSpPr/>
      </dsp:nvSpPr>
      <dsp:spPr>
        <a:xfrm>
          <a:off x="2222938" y="3648841"/>
          <a:ext cx="2889819" cy="157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04" tIns="0" rIns="0" bIns="0" numCol="1" spcCol="1270" anchor="t" anchorCtr="0">
          <a:noAutofit/>
        </a:bodyPr>
        <a:lstStyle/>
        <a:p>
          <a:pPr lvl="0" algn="l" defTabSz="1066800">
            <a:lnSpc>
              <a:spcPct val="90000"/>
            </a:lnSpc>
            <a:spcBef>
              <a:spcPct val="0"/>
            </a:spcBef>
            <a:spcAft>
              <a:spcPct val="35000"/>
            </a:spcAft>
          </a:pPr>
          <a:r>
            <a:rPr lang="fr-FR" sz="2400" b="1" kern="1200" dirty="0" err="1" smtClean="0">
              <a:solidFill>
                <a:srgbClr val="FFC000"/>
              </a:solidFill>
              <a:latin typeface="Arial" pitchFamily="34" charset="0"/>
              <a:cs typeface="Arial" pitchFamily="34" charset="0"/>
            </a:rPr>
            <a:t>Resultados</a:t>
          </a:r>
          <a:r>
            <a:rPr lang="fr-FR" sz="2400" b="1" kern="1200" dirty="0" smtClean="0">
              <a:solidFill>
                <a:srgbClr val="FFC000"/>
              </a:solidFill>
              <a:latin typeface="Arial" pitchFamily="34" charset="0"/>
              <a:cs typeface="Arial" pitchFamily="34" charset="0"/>
            </a:rPr>
            <a:t> y </a:t>
          </a:r>
          <a:r>
            <a:rPr lang="fr-FR" sz="2400" b="1" kern="1200" dirty="0" err="1" smtClean="0">
              <a:solidFill>
                <a:srgbClr val="FFC000"/>
              </a:solidFill>
              <a:latin typeface="Arial" pitchFamily="34" charset="0"/>
              <a:cs typeface="Arial" pitchFamily="34" charset="0"/>
            </a:rPr>
            <a:t>retos</a:t>
          </a:r>
          <a:r>
            <a:rPr lang="fr-FR" sz="2400" b="1" kern="1200" dirty="0" smtClean="0">
              <a:solidFill>
                <a:srgbClr val="FFC000"/>
              </a:solidFill>
              <a:latin typeface="Arial" pitchFamily="34" charset="0"/>
              <a:cs typeface="Arial" pitchFamily="34" charset="0"/>
            </a:rPr>
            <a:t> </a:t>
          </a:r>
          <a:r>
            <a:rPr lang="fr-FR" sz="2400" b="1" kern="1200" dirty="0" err="1" smtClean="0">
              <a:solidFill>
                <a:srgbClr val="FFC000"/>
              </a:solidFill>
              <a:latin typeface="Arial" pitchFamily="34" charset="0"/>
              <a:cs typeface="Arial" pitchFamily="34" charset="0"/>
            </a:rPr>
            <a:t>educativos</a:t>
          </a:r>
          <a:r>
            <a:rPr lang="fr-FR" sz="2400" b="1" kern="1200" dirty="0" smtClean="0">
              <a:solidFill>
                <a:srgbClr val="FFC000"/>
              </a:solidFill>
              <a:latin typeface="Arial" pitchFamily="34" charset="0"/>
              <a:cs typeface="Arial" pitchFamily="34" charset="0"/>
            </a:rPr>
            <a:t> en la OCDE y para </a:t>
          </a:r>
          <a:r>
            <a:rPr lang="fr-FR" sz="2400" b="1" kern="1200" dirty="0" err="1" smtClean="0">
              <a:solidFill>
                <a:srgbClr val="FFC000"/>
              </a:solidFill>
              <a:latin typeface="Arial" pitchFamily="34" charset="0"/>
              <a:cs typeface="Arial" pitchFamily="34" charset="0"/>
            </a:rPr>
            <a:t>México</a:t>
          </a:r>
          <a:endParaRPr lang="en-US" sz="2400" b="1" kern="1200" dirty="0">
            <a:solidFill>
              <a:srgbClr val="FFC000"/>
            </a:solidFill>
            <a:latin typeface="Arial" pitchFamily="34" charset="0"/>
            <a:cs typeface="Arial" pitchFamily="34" charset="0"/>
          </a:endParaRPr>
        </a:p>
      </dsp:txBody>
      <dsp:txXfrm>
        <a:off x="2222938" y="3648841"/>
        <a:ext cx="2889819" cy="1571771"/>
      </dsp:txXfrm>
    </dsp:sp>
    <dsp:sp modelId="{5B00B8A8-634D-44D0-927D-5A317B10D7EA}">
      <dsp:nvSpPr>
        <dsp:cNvPr id="0" name=""/>
        <dsp:cNvSpPr/>
      </dsp:nvSpPr>
      <dsp:spPr>
        <a:xfrm>
          <a:off x="4934922" y="1675505"/>
          <a:ext cx="533505" cy="53350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F23D1D-0F8A-446F-9792-6C2C34E71092}">
      <dsp:nvSpPr>
        <dsp:cNvPr id="0" name=""/>
        <dsp:cNvSpPr/>
      </dsp:nvSpPr>
      <dsp:spPr>
        <a:xfrm>
          <a:off x="4688717" y="2928753"/>
          <a:ext cx="3915734" cy="1705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693" tIns="0" rIns="0" bIns="0" numCol="1" spcCol="1270" anchor="t" anchorCtr="0">
          <a:noAutofit/>
        </a:bodyPr>
        <a:lstStyle/>
        <a:p>
          <a:pPr lvl="0" algn="l" defTabSz="1066800">
            <a:lnSpc>
              <a:spcPct val="90000"/>
            </a:lnSpc>
            <a:spcBef>
              <a:spcPct val="0"/>
            </a:spcBef>
            <a:spcAft>
              <a:spcPct val="35000"/>
            </a:spcAft>
          </a:pPr>
          <a:r>
            <a:rPr lang="fr-FR" sz="2400" b="1" kern="1200" dirty="0" err="1" smtClean="0">
              <a:solidFill>
                <a:srgbClr val="FFC000"/>
              </a:solidFill>
              <a:latin typeface="Arial" pitchFamily="34" charset="0"/>
              <a:cs typeface="Arial" pitchFamily="34" charset="0"/>
            </a:rPr>
            <a:t>Políticas</a:t>
          </a:r>
          <a:r>
            <a:rPr lang="fr-FR" sz="2400" b="1" kern="1200" dirty="0" smtClean="0">
              <a:solidFill>
                <a:srgbClr val="FFC000"/>
              </a:solidFill>
              <a:latin typeface="Arial" pitchFamily="34" charset="0"/>
              <a:cs typeface="Arial" pitchFamily="34" charset="0"/>
            </a:rPr>
            <a:t> y </a:t>
          </a:r>
          <a:r>
            <a:rPr lang="fr-FR" sz="2400" b="1" kern="1200" dirty="0" err="1" smtClean="0">
              <a:solidFill>
                <a:srgbClr val="FFC000"/>
              </a:solidFill>
              <a:latin typeface="Arial" pitchFamily="34" charset="0"/>
              <a:cs typeface="Arial" pitchFamily="34" charset="0"/>
            </a:rPr>
            <a:t>estrategias</a:t>
          </a:r>
          <a:r>
            <a:rPr lang="fr-FR" sz="2400" b="1" kern="1200" dirty="0" smtClean="0">
              <a:solidFill>
                <a:srgbClr val="FFC000"/>
              </a:solidFill>
              <a:latin typeface="Arial" pitchFamily="34" charset="0"/>
              <a:cs typeface="Arial" pitchFamily="34" charset="0"/>
            </a:rPr>
            <a:t> para la </a:t>
          </a:r>
          <a:r>
            <a:rPr lang="fr-FR" sz="2400" b="1" kern="1200" dirty="0" err="1" smtClean="0">
              <a:solidFill>
                <a:srgbClr val="FFC000"/>
              </a:solidFill>
              <a:latin typeface="Arial" pitchFamily="34" charset="0"/>
              <a:cs typeface="Arial" pitchFamily="34" charset="0"/>
            </a:rPr>
            <a:t>mejora</a:t>
          </a:r>
          <a:r>
            <a:rPr lang="fr-FR" sz="2400" b="1" kern="1200" dirty="0" smtClean="0">
              <a:solidFill>
                <a:srgbClr val="FFC000"/>
              </a:solidFill>
              <a:latin typeface="Arial" pitchFamily="34" charset="0"/>
              <a:cs typeface="Arial" pitchFamily="34" charset="0"/>
            </a:rPr>
            <a:t> </a:t>
          </a:r>
          <a:r>
            <a:rPr lang="fr-FR" sz="2400" b="1" kern="1200" dirty="0" err="1" smtClean="0">
              <a:solidFill>
                <a:srgbClr val="FFC000"/>
              </a:solidFill>
              <a:latin typeface="Arial" pitchFamily="34" charset="0"/>
              <a:cs typeface="Arial" pitchFamily="34" charset="0"/>
            </a:rPr>
            <a:t>educativa</a:t>
          </a:r>
          <a:r>
            <a:rPr lang="fr-FR" sz="2400" b="1" kern="1200" dirty="0" smtClean="0">
              <a:solidFill>
                <a:srgbClr val="FFC000"/>
              </a:solidFill>
              <a:latin typeface="Arial" pitchFamily="34" charset="0"/>
              <a:cs typeface="Arial" pitchFamily="34" charset="0"/>
            </a:rPr>
            <a:t>: </a:t>
          </a:r>
          <a:r>
            <a:rPr lang="fr-FR" sz="2400" b="1" kern="1200" dirty="0" err="1" smtClean="0">
              <a:solidFill>
                <a:srgbClr val="FFC000"/>
              </a:solidFill>
              <a:latin typeface="Arial" pitchFamily="34" charset="0"/>
              <a:cs typeface="Arial" pitchFamily="34" charset="0"/>
            </a:rPr>
            <a:t>referencias</a:t>
          </a:r>
          <a:r>
            <a:rPr lang="fr-FR" sz="2400" b="1" kern="1200" dirty="0" smtClean="0">
              <a:solidFill>
                <a:srgbClr val="FFC000"/>
              </a:solidFill>
              <a:latin typeface="Arial" pitchFamily="34" charset="0"/>
              <a:cs typeface="Arial" pitchFamily="34" charset="0"/>
            </a:rPr>
            <a:t>  </a:t>
          </a:r>
          <a:r>
            <a:rPr lang="fr-FR" sz="2400" b="1" kern="1200" dirty="0" err="1" smtClean="0">
              <a:solidFill>
                <a:srgbClr val="FFC000"/>
              </a:solidFill>
              <a:latin typeface="Arial" pitchFamily="34" charset="0"/>
              <a:cs typeface="Arial" pitchFamily="34" charset="0"/>
            </a:rPr>
            <a:t>internacionales</a:t>
          </a:r>
          <a:endParaRPr lang="en-US" sz="4000" b="1" kern="1200" dirty="0">
            <a:solidFill>
              <a:srgbClr val="FFC000"/>
            </a:solidFill>
            <a:latin typeface="Arial" pitchFamily="34" charset="0"/>
            <a:cs typeface="Arial" pitchFamily="34" charset="0"/>
          </a:endParaRPr>
        </a:p>
      </dsp:txBody>
      <dsp:txXfrm>
        <a:off x="4688717" y="2928753"/>
        <a:ext cx="3915734" cy="17059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CAB57E-A923-4935-A337-9321881E9A94}">
      <dsp:nvSpPr>
        <dsp:cNvPr id="0" name=""/>
        <dsp:cNvSpPr/>
      </dsp:nvSpPr>
      <dsp:spPr>
        <a:xfrm>
          <a:off x="1420660" y="303742"/>
          <a:ext cx="4101119" cy="4101119"/>
        </a:xfrm>
        <a:prstGeom prst="pie">
          <a:avLst>
            <a:gd name="adj1" fmla="val 16200000"/>
            <a:gd name="adj2" fmla="val 0"/>
          </a:avLst>
        </a:prstGeom>
        <a:solidFill>
          <a:schemeClr val="tx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0" rIns="0" bIns="0" numCol="1" spcCol="1270" anchor="ctr" anchorCtr="0">
          <a:noAutofit/>
        </a:bodyPr>
        <a:lstStyle/>
        <a:p>
          <a:pPr lvl="0" algn="ctr" defTabSz="844550">
            <a:lnSpc>
              <a:spcPct val="90000"/>
            </a:lnSpc>
            <a:spcBef>
              <a:spcPct val="0"/>
            </a:spcBef>
            <a:spcAft>
              <a:spcPct val="35000"/>
            </a:spcAft>
          </a:pPr>
          <a:r>
            <a:rPr lang="fr-FR" sz="1900" b="1" kern="1200" dirty="0" smtClean="0">
              <a:latin typeface="Calibri" pitchFamily="34" charset="0"/>
            </a:rPr>
            <a:t>Curriculum y </a:t>
          </a:r>
        </a:p>
        <a:p>
          <a:pPr lvl="0" algn="ctr" defTabSz="844550">
            <a:lnSpc>
              <a:spcPct val="90000"/>
            </a:lnSpc>
            <a:spcBef>
              <a:spcPct val="0"/>
            </a:spcBef>
            <a:spcAft>
              <a:spcPct val="35000"/>
            </a:spcAft>
          </a:pPr>
          <a:r>
            <a:rPr lang="fr-FR" sz="1900" b="1" kern="1200" dirty="0" err="1" smtClean="0">
              <a:latin typeface="Calibri" pitchFamily="34" charset="0"/>
            </a:rPr>
            <a:t>estructura</a:t>
          </a:r>
          <a:endParaRPr lang="fr-FR" sz="1900" b="1" kern="1200" dirty="0" smtClean="0">
            <a:latin typeface="Calibri" pitchFamily="34" charset="0"/>
          </a:endParaRPr>
        </a:p>
        <a:p>
          <a:pPr lvl="0" algn="ctr" defTabSz="844550">
            <a:lnSpc>
              <a:spcPct val="90000"/>
            </a:lnSpc>
            <a:spcBef>
              <a:spcPct val="0"/>
            </a:spcBef>
            <a:spcAft>
              <a:spcPct val="35000"/>
            </a:spcAft>
          </a:pPr>
          <a:endParaRPr lang="fr-FR" sz="1900" b="1" kern="1200" dirty="0" smtClean="0">
            <a:latin typeface="Calibri" pitchFamily="34" charset="0"/>
          </a:endParaRPr>
        </a:p>
      </dsp:txBody>
      <dsp:txXfrm>
        <a:off x="3597671" y="1153748"/>
        <a:ext cx="1513508" cy="1122925"/>
      </dsp:txXfrm>
    </dsp:sp>
    <dsp:sp modelId="{7542B213-0602-44CD-844E-221EDB5D6E7F}">
      <dsp:nvSpPr>
        <dsp:cNvPr id="0" name=""/>
        <dsp:cNvSpPr/>
      </dsp:nvSpPr>
      <dsp:spPr>
        <a:xfrm>
          <a:off x="1420660" y="441423"/>
          <a:ext cx="4101119" cy="4101119"/>
        </a:xfrm>
        <a:prstGeom prst="pie">
          <a:avLst>
            <a:gd name="adj1" fmla="val 0"/>
            <a:gd name="adj2" fmla="val 5400000"/>
          </a:avLst>
        </a:prstGeom>
        <a:solidFill>
          <a:schemeClr val="tx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fr-FR" sz="1900" b="1" kern="1200" dirty="0" smtClean="0">
            <a:latin typeface="Calibri" pitchFamily="34" charset="0"/>
          </a:endParaRPr>
        </a:p>
        <a:p>
          <a:pPr lvl="0" algn="ctr" defTabSz="844550">
            <a:lnSpc>
              <a:spcPct val="90000"/>
            </a:lnSpc>
            <a:spcBef>
              <a:spcPct val="0"/>
            </a:spcBef>
            <a:spcAft>
              <a:spcPct val="35000"/>
            </a:spcAft>
          </a:pPr>
          <a:endParaRPr lang="fr-FR" sz="1900" b="1" kern="1200" dirty="0" smtClean="0">
            <a:latin typeface="Calibri" pitchFamily="34" charset="0"/>
          </a:endParaRPr>
        </a:p>
        <a:p>
          <a:pPr lvl="0" algn="ctr" defTabSz="844550">
            <a:lnSpc>
              <a:spcPct val="90000"/>
            </a:lnSpc>
            <a:spcBef>
              <a:spcPct val="0"/>
            </a:spcBef>
            <a:spcAft>
              <a:spcPct val="35000"/>
            </a:spcAft>
          </a:pPr>
          <a:r>
            <a:rPr lang="fr-FR" sz="1900" b="1" kern="1200" dirty="0" err="1" smtClean="0">
              <a:latin typeface="Calibri" pitchFamily="34" charset="0"/>
            </a:rPr>
            <a:t>Docentes</a:t>
          </a:r>
          <a:r>
            <a:rPr lang="fr-FR" sz="1900" b="1" kern="1200" dirty="0" smtClean="0">
              <a:latin typeface="Calibri" pitchFamily="34" charset="0"/>
            </a:rPr>
            <a:t> de </a:t>
          </a:r>
          <a:r>
            <a:rPr lang="fr-FR" sz="1900" b="1" kern="1200" dirty="0" err="1" smtClean="0">
              <a:latin typeface="Calibri" pitchFamily="34" charset="0"/>
            </a:rPr>
            <a:t>calidad</a:t>
          </a:r>
          <a:endParaRPr lang="fr-FR" sz="1900" b="1" kern="1200" dirty="0" smtClean="0">
            <a:latin typeface="Calibri" pitchFamily="34" charset="0"/>
          </a:endParaRPr>
        </a:p>
        <a:p>
          <a:pPr lvl="0" algn="ctr" defTabSz="844550">
            <a:lnSpc>
              <a:spcPct val="90000"/>
            </a:lnSpc>
            <a:spcBef>
              <a:spcPct val="0"/>
            </a:spcBef>
            <a:spcAft>
              <a:spcPct val="35000"/>
            </a:spcAft>
          </a:pPr>
          <a:endParaRPr lang="en-US" sz="1900" b="1" kern="1200" dirty="0">
            <a:latin typeface="Calibri" pitchFamily="34" charset="0"/>
          </a:endParaRPr>
        </a:p>
      </dsp:txBody>
      <dsp:txXfrm>
        <a:off x="3597671" y="2569611"/>
        <a:ext cx="1513508" cy="1122925"/>
      </dsp:txXfrm>
    </dsp:sp>
    <dsp:sp modelId="{4D8C4ABE-13D1-45E9-9FA9-C0E1075CA9B4}">
      <dsp:nvSpPr>
        <dsp:cNvPr id="0" name=""/>
        <dsp:cNvSpPr/>
      </dsp:nvSpPr>
      <dsp:spPr>
        <a:xfrm>
          <a:off x="1282980" y="441423"/>
          <a:ext cx="4101119" cy="4101119"/>
        </a:xfrm>
        <a:prstGeom prst="pie">
          <a:avLst>
            <a:gd name="adj1" fmla="val 5400000"/>
            <a:gd name="adj2" fmla="val 10800000"/>
          </a:avLst>
        </a:prstGeom>
        <a:solidFill>
          <a:schemeClr val="tx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fr-FR" sz="1600" b="1" kern="1200" dirty="0" smtClean="0">
            <a:latin typeface="Calibri" pitchFamily="34" charset="0"/>
          </a:endParaRPr>
        </a:p>
        <a:p>
          <a:pPr lvl="0" algn="ctr" defTabSz="711200">
            <a:lnSpc>
              <a:spcPct val="90000"/>
            </a:lnSpc>
            <a:spcBef>
              <a:spcPct val="0"/>
            </a:spcBef>
            <a:spcAft>
              <a:spcPct val="35000"/>
            </a:spcAft>
          </a:pPr>
          <a:r>
            <a:rPr lang="fr-FR" sz="1900" b="1" kern="1200" dirty="0" err="1" smtClean="0">
              <a:latin typeface="Calibri" pitchFamily="34" charset="0"/>
            </a:rPr>
            <a:t>Escuelas</a:t>
          </a:r>
          <a:r>
            <a:rPr lang="fr-FR" sz="1900" b="1" kern="1200" dirty="0" smtClean="0">
              <a:latin typeface="Calibri" pitchFamily="34" charset="0"/>
            </a:rPr>
            <a:t> y </a:t>
          </a:r>
          <a:r>
            <a:rPr lang="fr-FR" sz="1900" b="1" kern="1200" dirty="0" err="1" smtClean="0">
              <a:latin typeface="Calibri" pitchFamily="34" charset="0"/>
            </a:rPr>
            <a:t>directores</a:t>
          </a:r>
          <a:endParaRPr lang="fr-FR" sz="1900" b="1" kern="1200" dirty="0" smtClean="0">
            <a:latin typeface="Calibri" pitchFamily="34" charset="0"/>
          </a:endParaRPr>
        </a:p>
      </dsp:txBody>
      <dsp:txXfrm>
        <a:off x="1693580" y="2569611"/>
        <a:ext cx="1513508" cy="1122925"/>
      </dsp:txXfrm>
    </dsp:sp>
    <dsp:sp modelId="{BEB01EA0-57F1-4E09-8311-C20D015188F1}">
      <dsp:nvSpPr>
        <dsp:cNvPr id="0" name=""/>
        <dsp:cNvSpPr/>
      </dsp:nvSpPr>
      <dsp:spPr>
        <a:xfrm>
          <a:off x="1282980" y="303742"/>
          <a:ext cx="4101119" cy="4101119"/>
        </a:xfrm>
        <a:prstGeom prst="pie">
          <a:avLst>
            <a:gd name="adj1" fmla="val 10800000"/>
            <a:gd name="adj2" fmla="val 16200000"/>
          </a:avLst>
        </a:prstGeom>
        <a:solidFill>
          <a:schemeClr val="tx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24130" rIns="24130" bIns="24130" numCol="1" spcCol="1270" anchor="b" anchorCtr="0">
          <a:noAutofit/>
        </a:bodyPr>
        <a:lstStyle/>
        <a:p>
          <a:pPr lvl="0" algn="ctr" defTabSz="844550">
            <a:lnSpc>
              <a:spcPct val="90000"/>
            </a:lnSpc>
            <a:spcBef>
              <a:spcPct val="0"/>
            </a:spcBef>
            <a:spcAft>
              <a:spcPct val="35000"/>
            </a:spcAft>
          </a:pPr>
          <a:endParaRPr lang="fr-FR" sz="1900" b="1" kern="1200" dirty="0" smtClean="0">
            <a:latin typeface="Calibri" pitchFamily="34" charset="0"/>
          </a:endParaRPr>
        </a:p>
        <a:p>
          <a:pPr lvl="0" algn="ctr" defTabSz="844550">
            <a:lnSpc>
              <a:spcPct val="90000"/>
            </a:lnSpc>
            <a:spcBef>
              <a:spcPct val="0"/>
            </a:spcBef>
            <a:spcAft>
              <a:spcPct val="35000"/>
            </a:spcAft>
          </a:pPr>
          <a:endParaRPr lang="fr-FR" sz="1900" b="1" kern="1200" dirty="0" smtClean="0">
            <a:latin typeface="Calibri" pitchFamily="34" charset="0"/>
          </a:endParaRPr>
        </a:p>
        <a:p>
          <a:pPr lvl="0" algn="ctr" defTabSz="844550">
            <a:lnSpc>
              <a:spcPct val="90000"/>
            </a:lnSpc>
            <a:spcBef>
              <a:spcPct val="0"/>
            </a:spcBef>
            <a:spcAft>
              <a:spcPct val="35000"/>
            </a:spcAft>
          </a:pPr>
          <a:endParaRPr lang="fr-FR" sz="1900" b="1" kern="1200" dirty="0" smtClean="0">
            <a:latin typeface="Calibri" pitchFamily="34" charset="0"/>
          </a:endParaRPr>
        </a:p>
        <a:p>
          <a:pPr lvl="0" algn="ctr" defTabSz="844550">
            <a:lnSpc>
              <a:spcPct val="90000"/>
            </a:lnSpc>
            <a:spcBef>
              <a:spcPct val="0"/>
            </a:spcBef>
            <a:spcAft>
              <a:spcPct val="35000"/>
            </a:spcAft>
          </a:pPr>
          <a:endParaRPr lang="fr-FR" sz="1900" b="1" kern="1200" dirty="0" smtClean="0">
            <a:latin typeface="Calibri" pitchFamily="34" charset="0"/>
          </a:endParaRPr>
        </a:p>
        <a:p>
          <a:pPr lvl="0" algn="ctr" defTabSz="844550">
            <a:lnSpc>
              <a:spcPct val="90000"/>
            </a:lnSpc>
            <a:spcBef>
              <a:spcPct val="0"/>
            </a:spcBef>
            <a:spcAft>
              <a:spcPct val="35000"/>
            </a:spcAft>
          </a:pPr>
          <a:endParaRPr lang="fr-FR" sz="1900" b="1" kern="1200" dirty="0" smtClean="0">
            <a:latin typeface="Calibri" pitchFamily="34" charset="0"/>
          </a:endParaRPr>
        </a:p>
        <a:p>
          <a:pPr lvl="0" algn="ctr" defTabSz="844550">
            <a:lnSpc>
              <a:spcPct val="90000"/>
            </a:lnSpc>
            <a:spcBef>
              <a:spcPct val="0"/>
            </a:spcBef>
            <a:spcAft>
              <a:spcPct val="35000"/>
            </a:spcAft>
          </a:pPr>
          <a:endParaRPr lang="fr-FR" sz="1900" b="1" kern="1200" dirty="0" smtClean="0">
            <a:latin typeface="Calibri" pitchFamily="34" charset="0"/>
          </a:endParaRPr>
        </a:p>
        <a:p>
          <a:pPr lvl="0" algn="ctr" defTabSz="844550">
            <a:lnSpc>
              <a:spcPct val="90000"/>
            </a:lnSpc>
            <a:spcBef>
              <a:spcPct val="0"/>
            </a:spcBef>
            <a:spcAft>
              <a:spcPct val="35000"/>
            </a:spcAft>
          </a:pPr>
          <a:endParaRPr lang="fr-FR" sz="1900" b="1" kern="1200" dirty="0" smtClean="0">
            <a:latin typeface="Calibri" pitchFamily="34" charset="0"/>
          </a:endParaRPr>
        </a:p>
        <a:p>
          <a:pPr lvl="0" algn="ctr" defTabSz="844550">
            <a:lnSpc>
              <a:spcPct val="90000"/>
            </a:lnSpc>
            <a:spcBef>
              <a:spcPct val="0"/>
            </a:spcBef>
            <a:spcAft>
              <a:spcPct val="35000"/>
            </a:spcAft>
          </a:pPr>
          <a:r>
            <a:rPr lang="fr-FR" sz="1900" b="1" kern="1200" dirty="0" smtClean="0">
              <a:latin typeface="Calibri" pitchFamily="34" charset="0"/>
            </a:rPr>
            <a:t>     </a:t>
          </a:r>
          <a:r>
            <a:rPr lang="fr-FR" sz="1900" b="1" kern="1200" dirty="0" err="1" smtClean="0">
              <a:latin typeface="Calibri" pitchFamily="34" charset="0"/>
            </a:rPr>
            <a:t>Evaluación</a:t>
          </a:r>
          <a:endParaRPr lang="fr-FR" sz="1900" b="1" kern="1200" dirty="0" smtClean="0">
            <a:latin typeface="Calibri" pitchFamily="34" charset="0"/>
          </a:endParaRPr>
        </a:p>
        <a:p>
          <a:pPr lvl="0" algn="ctr" defTabSz="844550">
            <a:lnSpc>
              <a:spcPct val="90000"/>
            </a:lnSpc>
            <a:spcBef>
              <a:spcPct val="0"/>
            </a:spcBef>
            <a:spcAft>
              <a:spcPct val="35000"/>
            </a:spcAft>
          </a:pPr>
          <a:endParaRPr lang="fr-FR" sz="1900" b="1" kern="1200" dirty="0" smtClean="0">
            <a:latin typeface="Calibri" pitchFamily="34" charset="0"/>
          </a:endParaRPr>
        </a:p>
        <a:p>
          <a:pPr lvl="0" algn="ctr" defTabSz="844550">
            <a:lnSpc>
              <a:spcPct val="90000"/>
            </a:lnSpc>
            <a:spcBef>
              <a:spcPct val="0"/>
            </a:spcBef>
            <a:spcAft>
              <a:spcPct val="35000"/>
            </a:spcAft>
          </a:pPr>
          <a:endParaRPr lang="en-US" sz="1900" b="1" kern="1200" dirty="0">
            <a:latin typeface="Calibri" pitchFamily="34" charset="0"/>
          </a:endParaRPr>
        </a:p>
      </dsp:txBody>
      <dsp:txXfrm>
        <a:off x="1693580" y="1153748"/>
        <a:ext cx="1513508" cy="1122925"/>
      </dsp:txXfrm>
    </dsp:sp>
    <dsp:sp modelId="{CCF5C168-7953-46AD-B3D4-C7F3AE9E7CE2}">
      <dsp:nvSpPr>
        <dsp:cNvPr id="0" name=""/>
        <dsp:cNvSpPr/>
      </dsp:nvSpPr>
      <dsp:spPr>
        <a:xfrm>
          <a:off x="1166781" y="49863"/>
          <a:ext cx="4608877" cy="4608877"/>
        </a:xfrm>
        <a:prstGeom prst="circularArrow">
          <a:avLst>
            <a:gd name="adj1" fmla="val 5085"/>
            <a:gd name="adj2" fmla="val 327528"/>
            <a:gd name="adj3" fmla="val 21272472"/>
            <a:gd name="adj4" fmla="val 16200000"/>
            <a:gd name="adj5" fmla="val 5932"/>
          </a:avLst>
        </a:prstGeom>
        <a:solidFill>
          <a:srgbClr val="3366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4475FC-D317-468C-8CB0-724609737255}">
      <dsp:nvSpPr>
        <dsp:cNvPr id="0" name=""/>
        <dsp:cNvSpPr/>
      </dsp:nvSpPr>
      <dsp:spPr>
        <a:xfrm>
          <a:off x="1166781" y="187544"/>
          <a:ext cx="4608877" cy="4608877"/>
        </a:xfrm>
        <a:prstGeom prst="circularArrow">
          <a:avLst>
            <a:gd name="adj1" fmla="val 5085"/>
            <a:gd name="adj2" fmla="val 327528"/>
            <a:gd name="adj3" fmla="val 5072472"/>
            <a:gd name="adj4" fmla="val 0"/>
            <a:gd name="adj5" fmla="val 5932"/>
          </a:avLst>
        </a:prstGeom>
        <a:solidFill>
          <a:srgbClr val="3366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CBF63B-A952-4CD1-92A0-F15F467A917D}">
      <dsp:nvSpPr>
        <dsp:cNvPr id="0" name=""/>
        <dsp:cNvSpPr/>
      </dsp:nvSpPr>
      <dsp:spPr>
        <a:xfrm>
          <a:off x="1029101" y="187544"/>
          <a:ext cx="4608877" cy="4608877"/>
        </a:xfrm>
        <a:prstGeom prst="circularArrow">
          <a:avLst>
            <a:gd name="adj1" fmla="val 5085"/>
            <a:gd name="adj2" fmla="val 327528"/>
            <a:gd name="adj3" fmla="val 10472472"/>
            <a:gd name="adj4" fmla="val 5400000"/>
            <a:gd name="adj5" fmla="val 5932"/>
          </a:avLst>
        </a:prstGeom>
        <a:solidFill>
          <a:srgbClr val="3366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23BA10-C8E2-444A-93CC-62A2AC030E9E}">
      <dsp:nvSpPr>
        <dsp:cNvPr id="0" name=""/>
        <dsp:cNvSpPr/>
      </dsp:nvSpPr>
      <dsp:spPr>
        <a:xfrm>
          <a:off x="1029101" y="49863"/>
          <a:ext cx="4608877" cy="4608877"/>
        </a:xfrm>
        <a:prstGeom prst="circularArrow">
          <a:avLst>
            <a:gd name="adj1" fmla="val 5085"/>
            <a:gd name="adj2" fmla="val 327528"/>
            <a:gd name="adj3" fmla="val 15872472"/>
            <a:gd name="adj4" fmla="val 10800000"/>
            <a:gd name="adj5" fmla="val 5932"/>
          </a:avLst>
        </a:prstGeom>
        <a:solidFill>
          <a:srgbClr val="3366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CF1999-F344-4204-B70F-40F6FC78BCD2}">
      <dsp:nvSpPr>
        <dsp:cNvPr id="0" name=""/>
        <dsp:cNvSpPr/>
      </dsp:nvSpPr>
      <dsp:spPr>
        <a:xfrm>
          <a:off x="2022" y="259433"/>
          <a:ext cx="2773096" cy="1587574"/>
        </a:xfrm>
        <a:prstGeom prst="chevron">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dirty="0" err="1" smtClean="0">
              <a:solidFill>
                <a:srgbClr val="000099"/>
              </a:solidFill>
              <a:latin typeface="Georgia" pitchFamily="18" charset="0"/>
            </a:rPr>
            <a:t>Escuelas</a:t>
          </a:r>
          <a:endParaRPr lang="en-US" sz="1900" kern="1200" dirty="0">
            <a:solidFill>
              <a:srgbClr val="000099"/>
            </a:solidFill>
            <a:latin typeface="Georgia" pitchFamily="18" charset="0"/>
          </a:endParaRPr>
        </a:p>
      </dsp:txBody>
      <dsp:txXfrm>
        <a:off x="2022" y="259433"/>
        <a:ext cx="2773096" cy="1587574"/>
      </dsp:txXfrm>
    </dsp:sp>
    <dsp:sp modelId="{BF64C17F-7096-4CCE-A0B1-060B0BE28B3B}">
      <dsp:nvSpPr>
        <dsp:cNvPr id="0" name=""/>
        <dsp:cNvSpPr/>
      </dsp:nvSpPr>
      <dsp:spPr>
        <a:xfrm>
          <a:off x="2259156" y="394377"/>
          <a:ext cx="3294217" cy="1317687"/>
        </a:xfrm>
        <a:prstGeom prst="chevron">
          <a:avLst/>
        </a:prstGeom>
        <a:solidFill>
          <a:srgbClr val="92D05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99"/>
              </a:solidFill>
              <a:latin typeface="Georgia" pitchFamily="18" charset="0"/>
            </a:rPr>
            <a:t>Programas para aumentar calidad y apoyar escuelas vulnerables / Escuelas de tiempo completo</a:t>
          </a:r>
          <a:endParaRPr lang="en-US" sz="1400" kern="1200" dirty="0">
            <a:solidFill>
              <a:srgbClr val="000099"/>
            </a:solidFill>
            <a:latin typeface="Georgia" pitchFamily="18" charset="0"/>
          </a:endParaRPr>
        </a:p>
      </dsp:txBody>
      <dsp:txXfrm>
        <a:off x="2259156" y="394377"/>
        <a:ext cx="3294217" cy="1317687"/>
      </dsp:txXfrm>
    </dsp:sp>
    <dsp:sp modelId="{60B55D11-BBAA-4E4A-AB98-33699A7B4A54}">
      <dsp:nvSpPr>
        <dsp:cNvPr id="0" name=""/>
        <dsp:cNvSpPr/>
      </dsp:nvSpPr>
      <dsp:spPr>
        <a:xfrm>
          <a:off x="5092183" y="394377"/>
          <a:ext cx="3294217" cy="1317687"/>
        </a:xfrm>
        <a:prstGeom prst="chevron">
          <a:avLst/>
        </a:prstGeom>
        <a:solidFill>
          <a:srgbClr val="FFC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99"/>
              </a:solidFill>
              <a:latin typeface="Georgia" pitchFamily="18" charset="0"/>
            </a:rPr>
            <a:t>Autonomía- Profesionalizar y sistematizar el apoyo a las escuelas y a sus docentes - Profesionalizar los cargos directivos</a:t>
          </a:r>
          <a:endParaRPr lang="en-US" sz="1400" kern="1200" dirty="0">
            <a:solidFill>
              <a:srgbClr val="000099"/>
            </a:solidFill>
            <a:latin typeface="Georgia" pitchFamily="18" charset="0"/>
          </a:endParaRPr>
        </a:p>
      </dsp:txBody>
      <dsp:txXfrm>
        <a:off x="5092183" y="394377"/>
        <a:ext cx="3294217" cy="1317687"/>
      </dsp:txXfrm>
    </dsp:sp>
    <dsp:sp modelId="{CF28161D-7394-4EFF-82D7-8AB40AABE024}">
      <dsp:nvSpPr>
        <dsp:cNvPr id="0" name=""/>
        <dsp:cNvSpPr/>
      </dsp:nvSpPr>
      <dsp:spPr>
        <a:xfrm>
          <a:off x="2022" y="2069268"/>
          <a:ext cx="2773096" cy="1587574"/>
        </a:xfrm>
        <a:prstGeom prst="chevron">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solidFill>
                <a:srgbClr val="000099"/>
              </a:solidFill>
              <a:latin typeface="Georgia" pitchFamily="18" charset="0"/>
            </a:rPr>
            <a:t>Docentes</a:t>
          </a:r>
          <a:endParaRPr lang="en-US" sz="1900" kern="1200" dirty="0">
            <a:solidFill>
              <a:srgbClr val="000099"/>
            </a:solidFill>
            <a:latin typeface="Georgia" pitchFamily="18" charset="0"/>
          </a:endParaRPr>
        </a:p>
      </dsp:txBody>
      <dsp:txXfrm>
        <a:off x="2022" y="2069268"/>
        <a:ext cx="2773096" cy="1587574"/>
      </dsp:txXfrm>
    </dsp:sp>
    <dsp:sp modelId="{2C1BE4BC-DD0D-451E-BDE0-267F4344769D}">
      <dsp:nvSpPr>
        <dsp:cNvPr id="0" name=""/>
        <dsp:cNvSpPr/>
      </dsp:nvSpPr>
      <dsp:spPr>
        <a:xfrm>
          <a:off x="2259156" y="2204212"/>
          <a:ext cx="3294217" cy="1317687"/>
        </a:xfrm>
        <a:prstGeom prst="chevron">
          <a:avLst/>
        </a:prstGeom>
        <a:solidFill>
          <a:srgbClr val="92D05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99"/>
              </a:solidFill>
              <a:latin typeface="Georgia" pitchFamily="18" charset="0"/>
            </a:rPr>
            <a:t>Progreso en profesionalización docente</a:t>
          </a:r>
          <a:endParaRPr lang="en-US" sz="1400" kern="1200" dirty="0">
            <a:solidFill>
              <a:srgbClr val="000099"/>
            </a:solidFill>
            <a:latin typeface="Georgia" pitchFamily="18" charset="0"/>
          </a:endParaRPr>
        </a:p>
      </dsp:txBody>
      <dsp:txXfrm>
        <a:off x="2259156" y="2204212"/>
        <a:ext cx="3294217" cy="1317687"/>
      </dsp:txXfrm>
    </dsp:sp>
    <dsp:sp modelId="{729C330E-E435-4688-939D-D34AC4717627}">
      <dsp:nvSpPr>
        <dsp:cNvPr id="0" name=""/>
        <dsp:cNvSpPr/>
      </dsp:nvSpPr>
      <dsp:spPr>
        <a:xfrm>
          <a:off x="5092183" y="2204212"/>
          <a:ext cx="3294217" cy="1317687"/>
        </a:xfrm>
        <a:prstGeom prst="chevron">
          <a:avLst/>
        </a:prstGeom>
        <a:solidFill>
          <a:srgbClr val="FFC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99"/>
              </a:solidFill>
              <a:latin typeface="Georgia" pitchFamily="18" charset="0"/>
            </a:rPr>
            <a:t>Estándares docentes pendientes/concurso  asignación plazas opaco/formación docente inadaptada a necesidades</a:t>
          </a:r>
          <a:endParaRPr lang="en-US" sz="1400" kern="1200" dirty="0">
            <a:solidFill>
              <a:srgbClr val="000099"/>
            </a:solidFill>
            <a:latin typeface="Georgia" pitchFamily="18" charset="0"/>
          </a:endParaRPr>
        </a:p>
      </dsp:txBody>
      <dsp:txXfrm>
        <a:off x="5092183" y="2204212"/>
        <a:ext cx="3294217" cy="1317687"/>
      </dsp:txXfrm>
    </dsp:sp>
    <dsp:sp modelId="{334B00B0-39EF-4507-9451-43480F04044E}">
      <dsp:nvSpPr>
        <dsp:cNvPr id="0" name=""/>
        <dsp:cNvSpPr/>
      </dsp:nvSpPr>
      <dsp:spPr>
        <a:xfrm>
          <a:off x="2022" y="3879103"/>
          <a:ext cx="2773096" cy="1587574"/>
        </a:xfrm>
        <a:prstGeom prst="chevron">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kern="1200" dirty="0" smtClean="0">
              <a:solidFill>
                <a:srgbClr val="000099"/>
              </a:solidFill>
              <a:latin typeface="Georgia" pitchFamily="18" charset="0"/>
            </a:rPr>
            <a:t>Evaluación</a:t>
          </a:r>
          <a:endParaRPr lang="en-US" sz="1800" kern="1200" dirty="0">
            <a:solidFill>
              <a:srgbClr val="000099"/>
            </a:solidFill>
            <a:latin typeface="Georgia" pitchFamily="18" charset="0"/>
          </a:endParaRPr>
        </a:p>
      </dsp:txBody>
      <dsp:txXfrm>
        <a:off x="2022" y="3879103"/>
        <a:ext cx="2773096" cy="1587574"/>
      </dsp:txXfrm>
    </dsp:sp>
    <dsp:sp modelId="{4760658F-8BE5-4126-B422-26CC0F948385}">
      <dsp:nvSpPr>
        <dsp:cNvPr id="0" name=""/>
        <dsp:cNvSpPr/>
      </dsp:nvSpPr>
      <dsp:spPr>
        <a:xfrm>
          <a:off x="2259156" y="4014047"/>
          <a:ext cx="3294217" cy="1317687"/>
        </a:xfrm>
        <a:prstGeom prst="chevron">
          <a:avLst/>
        </a:prstGeom>
        <a:solidFill>
          <a:srgbClr val="92D05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99"/>
              </a:solidFill>
              <a:latin typeface="Georgia" pitchFamily="18" charset="0"/>
            </a:rPr>
            <a:t>Creación y autonomía del INEE /</a:t>
          </a:r>
          <a:r>
            <a:rPr lang="en-GB" sz="1400" kern="1200" dirty="0" smtClean="0">
              <a:solidFill>
                <a:srgbClr val="000099"/>
              </a:solidFill>
              <a:latin typeface="Georgia" pitchFamily="18" charset="0"/>
            </a:rPr>
            <a:t>ENLACE /E</a:t>
          </a:r>
          <a:r>
            <a:rPr lang="es-ES" sz="1400" kern="1200" dirty="0" smtClean="0">
              <a:solidFill>
                <a:srgbClr val="000099"/>
              </a:solidFill>
              <a:latin typeface="Georgia" pitchFamily="18" charset="0"/>
            </a:rPr>
            <a:t>valuaciones docentes </a:t>
          </a:r>
          <a:endParaRPr lang="en-US" sz="1400" kern="1200" dirty="0">
            <a:solidFill>
              <a:srgbClr val="000099"/>
            </a:solidFill>
            <a:latin typeface="Georgia" pitchFamily="18" charset="0"/>
          </a:endParaRPr>
        </a:p>
      </dsp:txBody>
      <dsp:txXfrm>
        <a:off x="2259156" y="4014047"/>
        <a:ext cx="3294217" cy="1317687"/>
      </dsp:txXfrm>
    </dsp:sp>
    <dsp:sp modelId="{35924122-BE4A-4D7F-9855-26251E0C8174}">
      <dsp:nvSpPr>
        <dsp:cNvPr id="0" name=""/>
        <dsp:cNvSpPr/>
      </dsp:nvSpPr>
      <dsp:spPr>
        <a:xfrm>
          <a:off x="5092183" y="4014047"/>
          <a:ext cx="3294217" cy="1317687"/>
        </a:xfrm>
        <a:prstGeom prst="chevron">
          <a:avLst/>
        </a:prstGeom>
        <a:solidFill>
          <a:srgbClr val="FFC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99"/>
              </a:solidFill>
              <a:latin typeface="Georgia" pitchFamily="18" charset="0"/>
            </a:rPr>
            <a:t>Sistema de evaluaciones poco articulado – poco enfoque en aprendizaje y mejora</a:t>
          </a:r>
          <a:endParaRPr lang="en-US" sz="1400" kern="1200" dirty="0">
            <a:solidFill>
              <a:srgbClr val="000099"/>
            </a:solidFill>
            <a:latin typeface="Georgia" pitchFamily="18" charset="0"/>
          </a:endParaRPr>
        </a:p>
      </dsp:txBody>
      <dsp:txXfrm>
        <a:off x="5092183" y="4014047"/>
        <a:ext cx="3294217" cy="13176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AB288A-202A-4225-9A0D-32ED22DF14DC}">
      <dsp:nvSpPr>
        <dsp:cNvPr id="0" name=""/>
        <dsp:cNvSpPr/>
      </dsp:nvSpPr>
      <dsp:spPr>
        <a:xfrm>
          <a:off x="0" y="0"/>
          <a:ext cx="8891752" cy="5557344"/>
        </a:xfrm>
        <a:prstGeom prst="swooshArrow">
          <a:avLst>
            <a:gd name="adj1" fmla="val 25000"/>
            <a:gd name="adj2" fmla="val 25000"/>
          </a:avLst>
        </a:prstGeom>
        <a:gradFill rotWithShape="0">
          <a:gsLst>
            <a:gs pos="0">
              <a:srgbClr val="C00000"/>
            </a:gs>
            <a:gs pos="80000">
              <a:srgbClr val="FF9933"/>
            </a:gs>
            <a:gs pos="100000">
              <a:srgbClr val="FFCF37"/>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4E88C1F-DD62-4D25-B84C-FFA90A1B3C72}">
      <dsp:nvSpPr>
        <dsp:cNvPr id="0" name=""/>
        <dsp:cNvSpPr/>
      </dsp:nvSpPr>
      <dsp:spPr>
        <a:xfrm>
          <a:off x="5076055" y="1488599"/>
          <a:ext cx="657989" cy="6579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C345E3-AFA7-4568-8438-C9A2CD4A7128}">
      <dsp:nvSpPr>
        <dsp:cNvPr id="0" name=""/>
        <dsp:cNvSpPr/>
      </dsp:nvSpPr>
      <dsp:spPr>
        <a:xfrm>
          <a:off x="3556700" y="2568710"/>
          <a:ext cx="3556700" cy="200370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655" bIns="0" numCol="1" spcCol="1270" anchor="t" anchorCtr="0">
          <a:noAutofit/>
        </a:bodyPr>
        <a:lstStyle/>
        <a:p>
          <a:pPr lvl="0" algn="r" defTabSz="1066800">
            <a:lnSpc>
              <a:spcPct val="90000"/>
            </a:lnSpc>
            <a:spcBef>
              <a:spcPct val="0"/>
            </a:spcBef>
            <a:spcAft>
              <a:spcPct val="35000"/>
            </a:spcAft>
          </a:pPr>
          <a:r>
            <a:rPr lang="fr-FR" sz="2400" b="1" kern="1200" dirty="0" err="1" smtClean="0">
              <a:solidFill>
                <a:srgbClr val="FFC000"/>
              </a:solidFill>
              <a:latin typeface="Arial" pitchFamily="34" charset="0"/>
              <a:cs typeface="Arial" pitchFamily="34" charset="0"/>
            </a:rPr>
            <a:t>Políticas</a:t>
          </a:r>
          <a:r>
            <a:rPr lang="fr-FR" sz="2400" b="1" kern="1200" dirty="0" smtClean="0">
              <a:solidFill>
                <a:srgbClr val="FFC000"/>
              </a:solidFill>
              <a:latin typeface="Arial" pitchFamily="34" charset="0"/>
              <a:cs typeface="Arial" pitchFamily="34" charset="0"/>
            </a:rPr>
            <a:t> y </a:t>
          </a:r>
          <a:r>
            <a:rPr lang="fr-FR" sz="2400" b="1" kern="1200" dirty="0" err="1" smtClean="0">
              <a:solidFill>
                <a:srgbClr val="FFC000"/>
              </a:solidFill>
              <a:latin typeface="Arial" pitchFamily="34" charset="0"/>
              <a:cs typeface="Arial" pitchFamily="34" charset="0"/>
            </a:rPr>
            <a:t>estrategias</a:t>
          </a:r>
          <a:r>
            <a:rPr lang="fr-FR" sz="2400" b="1" kern="1200" dirty="0" smtClean="0">
              <a:solidFill>
                <a:srgbClr val="FFC000"/>
              </a:solidFill>
              <a:latin typeface="Arial" pitchFamily="34" charset="0"/>
              <a:cs typeface="Arial" pitchFamily="34" charset="0"/>
            </a:rPr>
            <a:t> para la </a:t>
          </a:r>
          <a:r>
            <a:rPr lang="fr-FR" sz="2400" b="1" kern="1200" dirty="0" err="1" smtClean="0">
              <a:solidFill>
                <a:srgbClr val="FFC000"/>
              </a:solidFill>
              <a:latin typeface="Arial" pitchFamily="34" charset="0"/>
              <a:cs typeface="Arial" pitchFamily="34" charset="0"/>
            </a:rPr>
            <a:t>mejora</a:t>
          </a:r>
          <a:r>
            <a:rPr lang="fr-FR" sz="2400" b="1" kern="1200" dirty="0" smtClean="0">
              <a:solidFill>
                <a:srgbClr val="FFC000"/>
              </a:solidFill>
              <a:latin typeface="Arial" pitchFamily="34" charset="0"/>
              <a:cs typeface="Arial" pitchFamily="34" charset="0"/>
            </a:rPr>
            <a:t> </a:t>
          </a:r>
          <a:r>
            <a:rPr lang="fr-FR" sz="2400" b="1" kern="1200" dirty="0" err="1" smtClean="0">
              <a:solidFill>
                <a:srgbClr val="FFC000"/>
              </a:solidFill>
              <a:latin typeface="Arial" pitchFamily="34" charset="0"/>
              <a:cs typeface="Arial" pitchFamily="34" charset="0"/>
            </a:rPr>
            <a:t>educativa</a:t>
          </a:r>
          <a:r>
            <a:rPr lang="fr-FR" sz="2400" b="1" kern="1200" dirty="0" smtClean="0">
              <a:solidFill>
                <a:srgbClr val="FFC000"/>
              </a:solidFill>
              <a:latin typeface="Arial" pitchFamily="34" charset="0"/>
              <a:cs typeface="Arial" pitchFamily="34" charset="0"/>
            </a:rPr>
            <a:t>: </a:t>
          </a:r>
          <a:r>
            <a:rPr lang="fr-FR" sz="2400" b="1" kern="1200" dirty="0" err="1" smtClean="0">
              <a:solidFill>
                <a:srgbClr val="FFC000"/>
              </a:solidFill>
              <a:latin typeface="Arial" pitchFamily="34" charset="0"/>
              <a:cs typeface="Arial" pitchFamily="34" charset="0"/>
            </a:rPr>
            <a:t>referencias</a:t>
          </a:r>
          <a:r>
            <a:rPr lang="fr-FR" sz="2400" b="1" kern="1200" dirty="0" smtClean="0">
              <a:solidFill>
                <a:srgbClr val="FFC000"/>
              </a:solidFill>
              <a:latin typeface="Arial" pitchFamily="34" charset="0"/>
              <a:cs typeface="Arial" pitchFamily="34" charset="0"/>
            </a:rPr>
            <a:t> </a:t>
          </a:r>
          <a:r>
            <a:rPr lang="fr-FR" sz="2400" b="1" kern="1200" dirty="0" err="1" smtClean="0">
              <a:solidFill>
                <a:srgbClr val="FFC000"/>
              </a:solidFill>
              <a:latin typeface="Arial" pitchFamily="34" charset="0"/>
              <a:cs typeface="Arial" pitchFamily="34" charset="0"/>
            </a:rPr>
            <a:t>educativas</a:t>
          </a:r>
          <a:r>
            <a:rPr lang="fr-FR" sz="2400" b="1" kern="1200" dirty="0" smtClean="0">
              <a:solidFill>
                <a:srgbClr val="FFC000"/>
              </a:solidFill>
              <a:latin typeface="Arial" pitchFamily="34" charset="0"/>
              <a:cs typeface="Arial" pitchFamily="34" charset="0"/>
            </a:rPr>
            <a:t> </a:t>
          </a:r>
          <a:r>
            <a:rPr lang="fr-FR" sz="2400" b="1" kern="1200" dirty="0" err="1" smtClean="0">
              <a:solidFill>
                <a:srgbClr val="FFC000"/>
              </a:solidFill>
              <a:latin typeface="Arial" pitchFamily="34" charset="0"/>
              <a:cs typeface="Arial" pitchFamily="34" charset="0"/>
            </a:rPr>
            <a:t>internacionales</a:t>
          </a:r>
          <a:endParaRPr lang="en-US" sz="3200" b="1" kern="1200" dirty="0">
            <a:solidFill>
              <a:srgbClr val="FFC000"/>
            </a:solidFill>
            <a:latin typeface="Arial" pitchFamily="34" charset="0"/>
            <a:cs typeface="Arial" pitchFamily="34" charset="0"/>
          </a:endParaRPr>
        </a:p>
      </dsp:txBody>
      <dsp:txXfrm>
        <a:off x="3556700" y="2568710"/>
        <a:ext cx="3556700" cy="20037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5.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0.05966</cdr:x>
      <cdr:y>0.03752</cdr:y>
    </cdr:from>
    <cdr:to>
      <cdr:x>0.11448</cdr:x>
      <cdr:y>0.0933</cdr:y>
    </cdr:to>
    <cdr:sp macro="" textlink="">
      <cdr:nvSpPr>
        <cdr:cNvPr id="3" name="Text Box 4"/>
        <cdr:cNvSpPr txBox="1">
          <a:spLocks xmlns:a="http://schemas.openxmlformats.org/drawingml/2006/main" noChangeArrowheads="1"/>
        </cdr:cNvSpPr>
      </cdr:nvSpPr>
      <cdr:spPr bwMode="auto">
        <a:xfrm xmlns:a="http://schemas.openxmlformats.org/drawingml/2006/main">
          <a:off x="495060" y="207021"/>
          <a:ext cx="454897" cy="307777"/>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0" hangingPunct="0">
            <a:spcBef>
              <a:spcPct val="50000"/>
            </a:spcBef>
          </a:pPr>
          <a:r>
            <a:rPr lang="en-GB" sz="1400" dirty="0" smtClean="0">
              <a:solidFill>
                <a:schemeClr val="bg1"/>
              </a:solidFill>
              <a:latin typeface="Comic Sans MS" pitchFamily="66" charset="0"/>
            </a:rPr>
            <a:t>%</a:t>
          </a:r>
          <a:endParaRPr lang="en-US" sz="1400" dirty="0">
            <a:solidFill>
              <a:schemeClr val="bg1"/>
            </a:solidFill>
            <a:latin typeface="Comic Sans MS" pitchFamily="66"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0.00851</cdr:x>
      <cdr:y>0.17601</cdr:y>
    </cdr:from>
    <cdr:to>
      <cdr:x>0.05107</cdr:x>
      <cdr:y>0.69052</cdr:y>
    </cdr:to>
    <cdr:sp macro="" textlink="">
      <cdr:nvSpPr>
        <cdr:cNvPr id="2" name="TextBox 1"/>
        <cdr:cNvSpPr txBox="1"/>
      </cdr:nvSpPr>
      <cdr:spPr>
        <a:xfrm xmlns:a="http://schemas.openxmlformats.org/drawingml/2006/main" rot="-5400000">
          <a:off x="-1116124" y="2124236"/>
          <a:ext cx="273630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fr-FR" sz="1600" dirty="0" err="1" smtClean="0">
              <a:solidFill>
                <a:schemeClr val="bg1"/>
              </a:solidFill>
              <a:latin typeface="Helvetica" pitchFamily="34" charset="0"/>
            </a:rPr>
            <a:t>Mean</a:t>
          </a:r>
          <a:r>
            <a:rPr lang="fr-FR" sz="1600" dirty="0" smtClean="0">
              <a:solidFill>
                <a:schemeClr val="bg1"/>
              </a:solidFill>
              <a:latin typeface="Helvetica" pitchFamily="34" charset="0"/>
            </a:rPr>
            <a:t> country score</a:t>
          </a:r>
          <a:endParaRPr lang="en-US" sz="1600" dirty="0">
            <a:solidFill>
              <a:schemeClr val="bg1"/>
            </a:solidFill>
            <a:latin typeface="Helvetica"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0.64977</cdr:x>
      <cdr:y>0.53918</cdr:y>
    </cdr:from>
    <cdr:to>
      <cdr:x>1</cdr:x>
      <cdr:y>0.62623</cdr:y>
    </cdr:to>
    <cdr:sp macro="" textlink="">
      <cdr:nvSpPr>
        <cdr:cNvPr id="1025" name="Text Box 1"/>
        <cdr:cNvSpPr txBox="1">
          <a:spLocks xmlns:a="http://schemas.openxmlformats.org/drawingml/2006/main" noChangeArrowheads="1"/>
        </cdr:cNvSpPr>
      </cdr:nvSpPr>
      <cdr:spPr bwMode="auto">
        <a:xfrm xmlns:a="http://schemas.openxmlformats.org/drawingml/2006/main">
          <a:off x="5366509" y="3012037"/>
          <a:ext cx="2892588" cy="48628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27432" tIns="27432" rIns="27432" bIns="27432" anchor="ctr" upright="1">
          <a:spAutoFit/>
        </a:bodyPr>
        <a:lstStyle xmlns:a="http://schemas.openxmlformats.org/drawingml/2006/main"/>
        <a:p xmlns:a="http://schemas.openxmlformats.org/drawingml/2006/main">
          <a:pPr algn="ctr" rtl="0">
            <a:defRPr sz="1000"/>
          </a:pPr>
          <a:r>
            <a:rPr lang="en-GB" sz="1400" b="1" dirty="0" smtClean="0">
              <a:solidFill>
                <a:srgbClr val="FFC000"/>
              </a:solidFill>
              <a:latin typeface="+mj-lt"/>
              <a:cs typeface="Arial"/>
            </a:rPr>
            <a:t>School autonomy in resource allocation</a:t>
          </a:r>
          <a:endParaRPr lang="en-US" sz="1400" b="1" i="0" strike="noStrike" dirty="0" smtClean="0">
            <a:solidFill>
              <a:srgbClr val="FFC000"/>
            </a:solidFill>
            <a:latin typeface="+mj-lt"/>
            <a:cs typeface="Arial"/>
          </a:endParaRPr>
        </a:p>
      </cdr:txBody>
    </cdr:sp>
  </cdr:relSizeAnchor>
  <cdr:relSizeAnchor xmlns:cdr="http://schemas.openxmlformats.org/drawingml/2006/chartDrawing">
    <cdr:from>
      <cdr:x>0.08957</cdr:x>
      <cdr:y>0.95152</cdr:y>
    </cdr:from>
    <cdr:to>
      <cdr:x>0.58331</cdr:x>
      <cdr:y>1</cdr:y>
    </cdr:to>
    <cdr:sp macro="" textlink="">
      <cdr:nvSpPr>
        <cdr:cNvPr id="4" name="Text Box 2"/>
        <cdr:cNvSpPr txBox="1">
          <a:spLocks xmlns:a="http://schemas.openxmlformats.org/drawingml/2006/main" noChangeArrowheads="1"/>
        </cdr:cNvSpPr>
      </cdr:nvSpPr>
      <cdr:spPr bwMode="auto">
        <a:xfrm xmlns:a="http://schemas.openxmlformats.org/drawingml/2006/main">
          <a:off x="739731" y="5315507"/>
          <a:ext cx="4077895" cy="27084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27432" tIns="27432" rIns="27432" bIns="27432" anchor="ctr" upright="1">
          <a:spAutoFit/>
        </a:bodyPr>
        <a:lstStyle xmlns:a="http://schemas.openxmlformats.org/drawingml/2006/main"/>
        <a:p xmlns:a="http://schemas.openxmlformats.org/drawingml/2006/main">
          <a:pPr algn="ctr" rtl="0">
            <a:defRPr sz="1000"/>
          </a:pPr>
          <a:r>
            <a:rPr lang="en-US" sz="1400" b="1" i="0" strike="noStrike" dirty="0" smtClean="0">
              <a:solidFill>
                <a:srgbClr val="FFC000"/>
              </a:solidFill>
              <a:latin typeface="+mj-lt"/>
              <a:cs typeface="Arial"/>
            </a:rPr>
            <a:t>System’s accountability arrangements</a:t>
          </a:r>
          <a:endParaRPr lang="en-US" sz="1400" b="1" i="0" strike="noStrike" dirty="0">
            <a:solidFill>
              <a:srgbClr val="000000"/>
            </a:solidFill>
            <a:latin typeface="Arial"/>
            <a:cs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0.09419</cdr:x>
      <cdr:y>0.06805</cdr:y>
    </cdr:to>
    <cdr:sp macro="" textlink="">
      <cdr:nvSpPr>
        <cdr:cNvPr id="2" name="TextBox 1"/>
        <cdr:cNvSpPr txBox="1"/>
      </cdr:nvSpPr>
      <cdr:spPr>
        <a:xfrm xmlns:a="http://schemas.openxmlformats.org/drawingml/2006/main">
          <a:off x="0" y="0"/>
          <a:ext cx="571500" cy="219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bg1"/>
              </a:solidFill>
            </a:rPr>
            <a:t>Mean skill score</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0.00401</cdr:x>
      <cdr:y>0.00757</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cdr:x>
      <cdr:y>3.07879E-7</cdr:y>
    </cdr:from>
    <cdr:to>
      <cdr:x>0.11632</cdr:x>
      <cdr:y>0.06158</cdr:y>
    </cdr:to>
    <cdr:sp macro="" textlink="">
      <cdr:nvSpPr>
        <cdr:cNvPr id="3" name="TextBox 2"/>
        <cdr:cNvSpPr txBox="1"/>
      </cdr:nvSpPr>
      <cdr:spPr>
        <a:xfrm xmlns:a="http://schemas.openxmlformats.org/drawingml/2006/main">
          <a:off x="0" y="1"/>
          <a:ext cx="638175" cy="2000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bg1"/>
              </a:solidFill>
            </a:rPr>
            <a:t>Odds</a:t>
          </a:r>
          <a:r>
            <a:rPr lang="en-US" sz="1600" b="1" baseline="0" dirty="0">
              <a:solidFill>
                <a:schemeClr val="bg1"/>
              </a:solidFill>
            </a:rPr>
            <a:t> ratios</a:t>
          </a:r>
          <a:endParaRPr lang="en-US" sz="16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693" tIns="46346" rIns="92693" bIns="46346" numCol="1" anchor="t"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2693" tIns="46346" rIns="92693" bIns="46346" numCol="1" anchor="t" anchorCtr="0" compatLnSpc="1">
            <a:prstTxWarp prst="textNoShape">
              <a:avLst/>
            </a:prstTxWarp>
          </a:bodyPr>
          <a:lstStyle>
            <a:lvl1pPr algn="r" defTabSz="927100">
              <a:defRPr sz="1200">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2693" tIns="46346" rIns="92693" bIns="46346" numCol="1" anchor="b"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2693" tIns="46346" rIns="92693" bIns="46346" numCol="1" anchor="b" anchorCtr="0" compatLnSpc="1">
            <a:prstTxWarp prst="textNoShape">
              <a:avLst/>
            </a:prstTxWarp>
          </a:bodyPr>
          <a:lstStyle>
            <a:lvl1pPr algn="r" defTabSz="927100">
              <a:defRPr sz="1200">
                <a:latin typeface="Times New Roman" pitchFamily="18" charset="0"/>
              </a:defRPr>
            </a:lvl1pPr>
          </a:lstStyle>
          <a:p>
            <a:pPr>
              <a:defRPr/>
            </a:pPr>
            <a:fld id="{6BE8213F-8541-4389-936A-5E7E7094069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693" tIns="46346" rIns="92693" bIns="46346" numCol="1" anchor="t"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1638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2693" tIns="46346" rIns="92693" bIns="46346" numCol="1" anchor="t" anchorCtr="0" compatLnSpc="1">
            <a:prstTxWarp prst="textNoShape">
              <a:avLst/>
            </a:prstTxWarp>
          </a:bodyPr>
          <a:lstStyle>
            <a:lvl1pPr algn="r" defTabSz="927100">
              <a:defRPr sz="1200">
                <a:latin typeface="Times New Roman" pitchFamily="18"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2693" tIns="46346" rIns="92693" bIns="463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2693" tIns="46346" rIns="92693" bIns="46346" numCol="1" anchor="b"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1639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2693" tIns="46346" rIns="92693" bIns="46346" numCol="1" anchor="b" anchorCtr="0" compatLnSpc="1">
            <a:prstTxWarp prst="textNoShape">
              <a:avLst/>
            </a:prstTxWarp>
          </a:bodyPr>
          <a:lstStyle>
            <a:lvl1pPr algn="r" defTabSz="927100">
              <a:defRPr sz="1200">
                <a:latin typeface="Times New Roman" pitchFamily="18" charset="0"/>
              </a:defRPr>
            </a:lvl1pPr>
          </a:lstStyle>
          <a:p>
            <a:pPr>
              <a:defRPr/>
            </a:pPr>
            <a:fld id="{F0C3E569-1B21-4A55-8E1E-C4FB98B8EF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5844" name="Slide Number Placeholder 3"/>
          <p:cNvSpPr>
            <a:spLocks noGrp="1"/>
          </p:cNvSpPr>
          <p:nvPr>
            <p:ph type="sldNum" sz="quarter" idx="5"/>
          </p:nvPr>
        </p:nvSpPr>
        <p:spPr>
          <a:noFill/>
        </p:spPr>
        <p:txBody>
          <a:bodyPr/>
          <a:lstStyle/>
          <a:p>
            <a:fld id="{11210F56-5CF8-452E-9B6E-00DBE3C48B1A}" type="slidenum">
              <a:rPr lang="en-US" smtClean="0">
                <a:solidFill>
                  <a:srgbClr val="000000"/>
                </a:solidFill>
              </a:rPr>
              <a:pPr/>
              <a:t>1</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p:spPr>
        <p:txBody>
          <a:bodyPr/>
          <a:lstStyle/>
          <a:p>
            <a:endParaRPr lang="en-GB" sz="16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41854" y="751549"/>
            <a:ext cx="4513939" cy="3700992"/>
          </a:xfrm>
          <a:ln/>
        </p:spPr>
      </p:sp>
      <p:sp>
        <p:nvSpPr>
          <p:cNvPr id="103426" name="Rectangle 3"/>
          <p:cNvSpPr>
            <a:spLocks noGrp="1" noChangeArrowheads="1"/>
          </p:cNvSpPr>
          <p:nvPr>
            <p:ph type="body" idx="1"/>
          </p:nvPr>
        </p:nvSpPr>
        <p:spPr>
          <a:xfrm>
            <a:off x="906570" y="4702497"/>
            <a:ext cx="4981361" cy="4459920"/>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In 2003, we were much further advanced on many fronts.</a:t>
            </a:r>
            <a:endParaRPr lang="en-US" sz="1200" kern="1200" dirty="0" smtClean="0">
              <a:solidFill>
                <a:schemeClr val="tx1"/>
              </a:solidFill>
              <a:latin typeface="+mn-lt"/>
              <a:ea typeface="+mn-ea"/>
              <a:cs typeface="+mn-cs"/>
            </a:endParaRPr>
          </a:p>
          <a:p>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41854" y="751549"/>
            <a:ext cx="4513939" cy="3700992"/>
          </a:xfrm>
          <a:ln/>
        </p:spPr>
      </p:sp>
      <p:sp>
        <p:nvSpPr>
          <p:cNvPr id="103426" name="Rectangle 3"/>
          <p:cNvSpPr>
            <a:spLocks noGrp="1" noChangeArrowheads="1"/>
          </p:cNvSpPr>
          <p:nvPr>
            <p:ph type="body" idx="1"/>
          </p:nvPr>
        </p:nvSpPr>
        <p:spPr>
          <a:xfrm>
            <a:off x="906570" y="4702497"/>
            <a:ext cx="4981361" cy="4459920"/>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In 2003, we were much further advanced on many fronts.</a:t>
            </a:r>
            <a:endParaRPr lang="en-US" sz="1200" kern="1200" dirty="0" smtClean="0">
              <a:solidFill>
                <a:schemeClr val="tx1"/>
              </a:solidFill>
              <a:latin typeface="+mn-lt"/>
              <a:ea typeface="+mn-ea"/>
              <a:cs typeface="+mn-cs"/>
            </a:endParaRPr>
          </a:p>
          <a:p>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41854" y="751549"/>
            <a:ext cx="4513939" cy="3700992"/>
          </a:xfrm>
          <a:ln/>
        </p:spPr>
      </p:sp>
      <p:sp>
        <p:nvSpPr>
          <p:cNvPr id="103426" name="Rectangle 3"/>
          <p:cNvSpPr>
            <a:spLocks noGrp="1" noChangeArrowheads="1"/>
          </p:cNvSpPr>
          <p:nvPr>
            <p:ph type="body" idx="1"/>
          </p:nvPr>
        </p:nvSpPr>
        <p:spPr>
          <a:xfrm>
            <a:off x="906570" y="4702497"/>
            <a:ext cx="4981361" cy="4459920"/>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In 2003, we were much further advanced on many fronts.</a:t>
            </a:r>
            <a:endParaRPr lang="en-US" sz="1200" kern="1200" dirty="0" smtClean="0">
              <a:solidFill>
                <a:schemeClr val="tx1"/>
              </a:solidFill>
              <a:latin typeface="+mn-lt"/>
              <a:ea typeface="+mn-ea"/>
              <a:cs typeface="+mn-cs"/>
            </a:endParaRPr>
          </a:p>
          <a:p>
            <a:endParaRPr lang="de-D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41854" y="751549"/>
            <a:ext cx="4513939" cy="3700992"/>
          </a:xfrm>
          <a:ln/>
        </p:spPr>
      </p:sp>
      <p:sp>
        <p:nvSpPr>
          <p:cNvPr id="103426" name="Rectangle 3"/>
          <p:cNvSpPr>
            <a:spLocks noGrp="1" noChangeArrowheads="1"/>
          </p:cNvSpPr>
          <p:nvPr>
            <p:ph type="body" idx="1"/>
          </p:nvPr>
        </p:nvSpPr>
        <p:spPr>
          <a:xfrm>
            <a:off x="906570" y="4702497"/>
            <a:ext cx="4981361" cy="4459920"/>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In 2003, we were much further advanced on many fronts.</a:t>
            </a:r>
            <a:endParaRPr lang="en-US" sz="1200" kern="1200" dirty="0" smtClean="0">
              <a:solidFill>
                <a:schemeClr val="tx1"/>
              </a:solidFill>
              <a:latin typeface="+mn-lt"/>
              <a:ea typeface="+mn-ea"/>
              <a:cs typeface="+mn-cs"/>
            </a:endParaRPr>
          </a:p>
          <a:p>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28688" y="762000"/>
            <a:ext cx="4976812" cy="3733800"/>
          </a:xfrm>
          <a:ln/>
        </p:spPr>
      </p:sp>
      <p:sp>
        <p:nvSpPr>
          <p:cNvPr id="6147" name="Rectangle 3"/>
          <p:cNvSpPr>
            <a:spLocks noGrp="1" noChangeArrowheads="1"/>
          </p:cNvSpPr>
          <p:nvPr>
            <p:ph type="body" idx="1"/>
          </p:nvPr>
        </p:nvSpPr>
        <p:spPr>
          <a:xfrm>
            <a:off x="922090" y="4724035"/>
            <a:ext cx="4989663" cy="4419312"/>
          </a:xfrm>
          <a:noFill/>
          <a:ln w="9525"/>
        </p:spPr>
        <p:txBody>
          <a:bodyPr/>
          <a:lstStyle/>
          <a:p>
            <a:pPr marL="85719" indent="-85719" defTabSz="914336" eaLnBrk="1" hangingPunct="1">
              <a:defRPr/>
            </a:pPr>
            <a:r>
              <a:rPr lang="en-US" dirty="0" smtClean="0"/>
              <a:t>What is important is that autonomy and accountability need to be seen in conjunction. Data from PISA show that in school systems where most schools post achievement data publicly, schools with greater discretion in managing their resources tend to show higher levels of performance. In school systems where schools do not post achievement data publicly, a student who attends a school with greater autonomy in resource management than the average OECD school tends to perform 3.2 score points lower in reading than a student attending a school with an average level of autonomy. In contrast, in school systems where schools do post achievement data publicly, a student who attends a school with above-average autonomy scores 2.6 points higher in reading than a student attending a school with an average level of autonomy (Table IV.2.5).</a:t>
            </a:r>
          </a:p>
          <a:p>
            <a:pPr marL="85719" indent="-85719" eaLnBrk="1" hangingPunct="1"/>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b="1" u="dbl" dirty="0" smtClean="0"/>
              <a:t>The</a:t>
            </a:r>
            <a:r>
              <a:rPr lang="en-US" dirty="0" smtClean="0"/>
              <a:t> red dot indicates classroom spending per student, relative to the spending capacity of countries, the higher the dot, the more of its GDP a country invests. </a:t>
            </a:r>
          </a:p>
          <a:p>
            <a:endParaRPr lang="en-US" b="1" u="dbl" dirty="0" smtClean="0"/>
          </a:p>
          <a:p>
            <a:r>
              <a:rPr lang="en-US" b="1" u="dbl" dirty="0" smtClean="0"/>
              <a:t>High salaries</a:t>
            </a:r>
            <a:r>
              <a:rPr lang="en-US" dirty="0" smtClean="0"/>
              <a:t> are an obvious cost driver. You see Korea paying their teachers very well, the green bar goes up a lot. Korea also has </a:t>
            </a:r>
            <a:r>
              <a:rPr lang="en-US" b="1" u="dbl" dirty="0" smtClean="0"/>
              <a:t>long school days</a:t>
            </a:r>
            <a:r>
              <a:rPr lang="en-US" dirty="0" smtClean="0"/>
              <a:t>, another cost driver, marked here by the white bar going up. </a:t>
            </a:r>
            <a:r>
              <a:rPr lang="en-US" b="1" u="dbl" dirty="0" smtClean="0"/>
              <a:t>Last</a:t>
            </a:r>
            <a:r>
              <a:rPr lang="en-US" dirty="0" smtClean="0"/>
              <a:t> but not least, Korea provides their teachers with lots of time for other things than teaching such as teacher collaboration and professional development, which costs money as well. So how does Korea finances all of this? </a:t>
            </a:r>
            <a:r>
              <a:rPr lang="en-US" b="1" u="dbl" dirty="0" smtClean="0"/>
              <a:t>They do this</a:t>
            </a:r>
            <a:r>
              <a:rPr lang="en-US" dirty="0" smtClean="0"/>
              <a:t> with large classes, the blue bar pulls costs down.  </a:t>
            </a:r>
          </a:p>
          <a:p>
            <a:endParaRPr lang="en-US" dirty="0" smtClean="0"/>
          </a:p>
          <a:p>
            <a:r>
              <a:rPr lang="en-US" dirty="0" smtClean="0"/>
              <a:t>If you go to the next country on the list, </a:t>
            </a:r>
            <a:r>
              <a:rPr lang="en-US" b="1" u="dbl" dirty="0" smtClean="0"/>
              <a:t>Luxembourg</a:t>
            </a:r>
            <a:r>
              <a:rPr lang="en-US" dirty="0" smtClean="0"/>
              <a:t>, you see that the red dot is about where it is for Korea, so Luxembourg spends roughly the same per student as Korea. But parents and teachers in Luxembourg mainly care about small classes, so policy makers have invested mainly into reducing class size, you see the blue bar as the main cost driver. But even Luxembourg can only spend its money once, and the result is that school days are short, teacher salaries are average at best and teachers have little time for anything else than teaching. </a:t>
            </a:r>
            <a:r>
              <a:rPr lang="en-US" b="1" u="dbl" dirty="0" smtClean="0"/>
              <a:t>Finland</a:t>
            </a:r>
            <a:r>
              <a:rPr lang="en-US" dirty="0" smtClean="0"/>
              <a:t> and the US are a similar contrast.</a:t>
            </a:r>
          </a:p>
          <a:p>
            <a:endParaRPr lang="en-US" dirty="0" smtClean="0"/>
          </a:p>
          <a:p>
            <a:r>
              <a:rPr lang="en-US" dirty="0" smtClean="0"/>
              <a:t>Countries make quite different spending choices. But when you look at this these data long enough, you see that many of the high performing education systems tend to </a:t>
            </a:r>
            <a:r>
              <a:rPr lang="en-US" dirty="0" err="1" smtClean="0"/>
              <a:t>prioritise</a:t>
            </a:r>
            <a:r>
              <a:rPr lang="en-US" dirty="0" smtClean="0"/>
              <a:t> the quality of teachers over the size of classes.</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p:spPr>
        <p:txBody>
          <a:bodyPr/>
          <a:lstStyle/>
          <a:p>
            <a:r>
              <a:rPr lang="en-GB" sz="1200" kern="1200" baseline="0" dirty="0" smtClean="0">
                <a:solidFill>
                  <a:schemeClr val="tx1"/>
                </a:solidFill>
                <a:latin typeface="Times New Roman" pitchFamily="18" charset="0"/>
                <a:ea typeface="+mn-ea"/>
                <a:cs typeface="+mn-cs"/>
              </a:rPr>
              <a:t>...</a:t>
            </a:r>
          </a:p>
          <a:p>
            <a:r>
              <a:rPr lang="en-GB" sz="1200" kern="1200" baseline="0" dirty="0" smtClean="0">
                <a:solidFill>
                  <a:schemeClr val="tx1"/>
                </a:solidFill>
                <a:latin typeface="Times New Roman" pitchFamily="18" charset="0"/>
                <a:ea typeface="+mn-ea"/>
                <a:cs typeface="+mn-cs"/>
              </a:rPr>
              <a:t>You see that every country has made progress, but the pace of change has varied dramatically such that the relative standing of countries has changed markedly</a:t>
            </a:r>
            <a:r>
              <a:rPr lang="en-US" sz="1200" kern="1200" baseline="0" dirty="0" smtClean="0">
                <a:solidFill>
                  <a:schemeClr val="tx1"/>
                </a:solidFill>
                <a:latin typeface="Times New Roman" pitchFamily="18" charset="0"/>
                <a:ea typeface="+mn-ea"/>
                <a:cs typeface="+mn-cs"/>
              </a:rPr>
              <a:t>.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Times New Roman" pitchFamily="18" charset="0"/>
                <a:ea typeface="+mn-ea"/>
                <a:cs typeface="+mn-cs"/>
              </a:rPr>
              <a:t>This is going to be a perspective from 30,000 feet above, which does not allow us to see much detail, but rather to get an impression of the big picture of changes in education that we are seeing around the world.</a:t>
            </a:r>
            <a:endParaRPr lang="en-US" sz="1200" kern="1200" dirty="0" smtClean="0">
              <a:solidFill>
                <a:schemeClr val="tx1"/>
              </a:solidFill>
              <a:latin typeface="Times New Roman" pitchFamily="18" charset="0"/>
              <a:ea typeface="+mn-ea"/>
              <a:cs typeface="+mn-cs"/>
            </a:endParaRPr>
          </a:p>
          <a:p>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Some of these changes are profound. In the past, learning was considered a place, we brought kids to school. Now learning is an activity that cuts through everything children do at all stages of our lives.</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In old bureaucratic education systems, teachers were often left alone in classrooms with a lot of prescription what to teach. The most successful systems now set ambitious goals, are clear about what students should be able to do and then provide teachers with the tools to establish what content and instruction they need to deliver to their individual students. The past was about delivered wisdom, the challenge now is to enable user-generated wisdom.</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In the past, different students were taught in similar ways, today the challenge is to embrace increasing diversity with differentiated pedagogical practices. The goal of the past was standardization and conformity, now it’s about being ingenious, about personalizing educational experiences, about </a:t>
            </a:r>
            <a:r>
              <a:rPr lang="en-US" sz="1200" kern="1200" dirty="0" err="1" smtClean="0">
                <a:solidFill>
                  <a:schemeClr val="tx1"/>
                </a:solidFill>
                <a:latin typeface="Times New Roman" pitchFamily="18" charset="0"/>
                <a:ea typeface="+mn-ea"/>
                <a:cs typeface="+mn-cs"/>
              </a:rPr>
              <a:t>realising</a:t>
            </a:r>
            <a:r>
              <a:rPr lang="en-US" sz="1200" kern="1200" dirty="0" smtClean="0">
                <a:solidFill>
                  <a:schemeClr val="tx1"/>
                </a:solidFill>
                <a:latin typeface="Times New Roman" pitchFamily="18" charset="0"/>
                <a:ea typeface="+mn-ea"/>
                <a:cs typeface="+mn-cs"/>
              </a:rPr>
              <a:t> that ordinary students have extraordinary talents. Education systems have always </a:t>
            </a:r>
            <a:r>
              <a:rPr lang="en-US" sz="1200" i="1" kern="1200" dirty="0" smtClean="0">
                <a:solidFill>
                  <a:schemeClr val="tx1"/>
                </a:solidFill>
                <a:latin typeface="Times New Roman" pitchFamily="18" charset="0"/>
                <a:ea typeface="+mn-ea"/>
                <a:cs typeface="+mn-cs"/>
              </a:rPr>
              <a:t>talked</a:t>
            </a:r>
            <a:r>
              <a:rPr lang="en-US" sz="1200" kern="1200" dirty="0" smtClean="0">
                <a:solidFill>
                  <a:schemeClr val="tx1"/>
                </a:solidFill>
                <a:latin typeface="Times New Roman" pitchFamily="18" charset="0"/>
                <a:ea typeface="+mn-ea"/>
                <a:cs typeface="+mn-cs"/>
              </a:rPr>
              <a:t> about equity, now we measure their success by how well they </a:t>
            </a:r>
            <a:r>
              <a:rPr lang="en-US" sz="1200" i="1" kern="1200" dirty="0" smtClean="0">
                <a:solidFill>
                  <a:schemeClr val="tx1"/>
                </a:solidFill>
                <a:latin typeface="Times New Roman" pitchFamily="18" charset="0"/>
                <a:ea typeface="+mn-ea"/>
                <a:cs typeface="+mn-cs"/>
              </a:rPr>
              <a:t>deliver</a:t>
            </a:r>
            <a:r>
              <a:rPr lang="en-US" sz="1200" kern="1200" dirty="0" smtClean="0">
                <a:solidFill>
                  <a:schemeClr val="tx1"/>
                </a:solidFill>
                <a:latin typeface="Times New Roman" pitchFamily="18" charset="0"/>
                <a:ea typeface="+mn-ea"/>
                <a:cs typeface="+mn-cs"/>
              </a:rPr>
              <a:t> equity, in terms of moderating the impact which social background has on learning outcomes.</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past was curriculum-centered, the future is learner centered. In the past, the policy focus was on the provision of education, today it’s on outcomes, shifting from looking upwards in the bureaucracy towards looking outwards to the next teacher, the next school, about creating networks of innovation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In the past we emphasized school management, now it is about leadership, with a focus on supporting, evaluating and developing teacher quality as its core, which includes coordinating the curriculum and teaching program, monitoring and evaluating teacher practice, promoting teacher professional development and supporting collaborative work cultures.</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In the past, we considered social background and culture as obstacles to learning, the best performing systems capitalize on the diversity of learners; see diversity not as the problem, but as the potential of the knowledge society. And Ontario is actually a great example in this respect. </a:t>
            </a:r>
            <a:endParaRPr lang="en-US" sz="1200" kern="1200" dirty="0">
              <a:solidFill>
                <a:schemeClr val="tx1"/>
              </a:solidFill>
              <a:latin typeface="Times New Roman" pitchFamily="18"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a:t>
            </a:r>
            <a:r>
              <a:rPr lang="en-GB" baseline="0" dirty="0" smtClean="0"/>
              <a:t> all schools, not all states will move at an equal pace.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p:spPr>
        <p:txBody>
          <a:bodyPr/>
          <a:lstStyle/>
          <a:p>
            <a:endParaRPr lang="en-GB" sz="16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Of course, everyone knows being skilled is an advantage: </a:t>
            </a:r>
            <a:r>
              <a:rPr lang="en-GB" sz="1200" b="1" u="sng" kern="1200" dirty="0" smtClean="0">
                <a:solidFill>
                  <a:schemeClr val="tx1"/>
                </a:solidFill>
                <a:latin typeface="+mn-lt"/>
                <a:ea typeface="+mn-ea"/>
                <a:cs typeface="+mn-cs"/>
              </a:rPr>
              <a:t>Skilled workers </a:t>
            </a:r>
            <a:r>
              <a:rPr lang="en-GB" dirty="0" smtClean="0"/>
              <a:t>are more productive and therefore tend to earn more and have better employment prospects. </a:t>
            </a:r>
            <a:r>
              <a:rPr lang="en-GB" sz="1200" b="1" u="sng" kern="1200" dirty="0" smtClean="0">
                <a:solidFill>
                  <a:schemeClr val="tx1"/>
                </a:solidFill>
                <a:latin typeface="+mn-lt"/>
                <a:ea typeface="+mn-ea"/>
                <a:cs typeface="+mn-cs"/>
              </a:rPr>
              <a:t>Greater productivity</a:t>
            </a:r>
            <a:r>
              <a:rPr lang="en-GB" dirty="0" smtClean="0"/>
              <a:t>, in turn, is the foundation for growth. Failure to ensure a good skills match has both short- term consequences (you see skills shortages) and becomes a longer-term drag on growth and equality of opportunities.  </a:t>
            </a:r>
          </a:p>
          <a:p>
            <a:endParaRPr lang="en-GB" dirty="0" smtClean="0"/>
          </a:p>
          <a:p>
            <a:r>
              <a:rPr lang="en-GB" dirty="0" smtClean="0"/>
              <a:t>The</a:t>
            </a:r>
            <a:r>
              <a:rPr lang="en-GB" baseline="0" dirty="0" smtClean="0"/>
              <a:t> </a:t>
            </a:r>
            <a:r>
              <a:rPr lang="en-US" dirty="0" smtClean="0"/>
              <a:t>trouble is that there is </a:t>
            </a:r>
            <a:r>
              <a:rPr lang="en-US" b="1" u="sng" dirty="0" smtClean="0"/>
              <a:t>no automaticity</a:t>
            </a:r>
            <a:r>
              <a:rPr lang="en-US" dirty="0" smtClean="0"/>
              <a:t> in these relationships: skills do not automatically translate into higher incomes and higher</a:t>
            </a:r>
            <a:r>
              <a:rPr lang="en-US" baseline="0" dirty="0" smtClean="0"/>
              <a:t> </a:t>
            </a:r>
            <a:r>
              <a:rPr lang="en-US" dirty="0" smtClean="0"/>
              <a:t>productivity. </a:t>
            </a:r>
            <a:r>
              <a:rPr lang="en-GB" dirty="0" smtClean="0"/>
              <a:t>Success with converting skills into jobs and growth depends on:</a:t>
            </a:r>
          </a:p>
          <a:p>
            <a:pPr>
              <a:buFontTx/>
              <a:buChar char="-"/>
            </a:pPr>
            <a:r>
              <a:rPr lang="en-GB" dirty="0" smtClean="0"/>
              <a:t>whether we have a good understanding of what those skills are that drive strong, sustainable and balanced economic outcomes; </a:t>
            </a:r>
          </a:p>
          <a:p>
            <a:pPr>
              <a:buFontTx/>
              <a:buChar char="-"/>
            </a:pPr>
            <a:r>
              <a:rPr lang="en-GB" dirty="0" smtClean="0"/>
              <a:t>whether the right mix of skills is being taught and learned in effective, equitable and efficient ways; </a:t>
            </a:r>
          </a:p>
          <a:p>
            <a:pPr>
              <a:buFontTx/>
              <a:buChar char="-"/>
            </a:pPr>
            <a:r>
              <a:rPr lang="en-GB" dirty="0" smtClean="0"/>
              <a:t>whether economies fully utilize their skill potential; </a:t>
            </a:r>
          </a:p>
          <a:p>
            <a:pPr>
              <a:buFontTx/>
              <a:buChar char="-"/>
            </a:pPr>
            <a:r>
              <a:rPr lang="en-GB" dirty="0" smtClean="0"/>
              <a:t>and whether governments can build strong coalitions with social partners to find sustainable approaches to who should pay for what, when and how. </a:t>
            </a:r>
          </a:p>
          <a:p>
            <a:pPr>
              <a:buFontTx/>
              <a:buNone/>
            </a:pPr>
            <a:endParaRPr lang="en-GB" dirty="0" smtClean="0"/>
          </a:p>
        </p:txBody>
      </p:sp>
      <p:sp>
        <p:nvSpPr>
          <p:cNvPr id="4" name="Slide Number Placeholder 3"/>
          <p:cNvSpPr>
            <a:spLocks noGrp="1"/>
          </p:cNvSpPr>
          <p:nvPr>
            <p:ph type="sldNum" sz="quarter" idx="10"/>
          </p:nvPr>
        </p:nvSpPr>
        <p:spPr/>
        <p:txBody>
          <a:bodyPr/>
          <a:lstStyle/>
          <a:p>
            <a:pPr>
              <a:defRPr/>
            </a:pPr>
            <a:fld id="{A26FEA9D-4D40-4F42-B402-C06FCE78F9E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endParaRPr lang="en-US" sz="1200" kern="1200" baseline="0" dirty="0" smtClean="0">
              <a:solidFill>
                <a:schemeClr val="tx1"/>
              </a:solidFill>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You can see a similar relationship between </a:t>
            </a:r>
            <a:r>
              <a:rPr lang="en-GB" b="1" dirty="0" smtClean="0"/>
              <a:t>skills and social outcomes</a:t>
            </a:r>
            <a:r>
              <a:rPr lang="en-GB" dirty="0" smtClean="0"/>
              <a:t>. </a:t>
            </a:r>
            <a:r>
              <a:rPr lang="en-GB" b="1" u="sng" dirty="0" smtClean="0"/>
              <a:t>If you lack</a:t>
            </a:r>
            <a:r>
              <a:rPr lang="en-GB" dirty="0" smtClean="0"/>
              <a:t> foundation skills, you are more likely to be in poor health, you are less likely to </a:t>
            </a:r>
            <a:r>
              <a:rPr lang="en-GB" b="1" u="sng" dirty="0" smtClean="0"/>
              <a:t>volunteer</a:t>
            </a:r>
            <a:r>
              <a:rPr lang="en-GB" dirty="0" smtClean="0"/>
              <a:t>, you will have less of an understanding of </a:t>
            </a:r>
            <a:r>
              <a:rPr lang="en-GB" b="1" u="sng" dirty="0" smtClean="0"/>
              <a:t>political issues</a:t>
            </a:r>
            <a:r>
              <a:rPr lang="en-GB" dirty="0" smtClean="0"/>
              <a:t> facing your country.</a:t>
            </a:r>
          </a:p>
          <a:p>
            <a:endParaRPr lang="en-GB" dirty="0" smtClean="0"/>
          </a:p>
          <a:p>
            <a:r>
              <a:rPr lang="en-GB" dirty="0" smtClean="0"/>
              <a:t>You are also </a:t>
            </a:r>
            <a:r>
              <a:rPr lang="en-GB" b="1" u="sng" dirty="0" smtClean="0"/>
              <a:t>less likely</a:t>
            </a:r>
            <a:r>
              <a:rPr lang="en-GB" dirty="0" smtClean="0"/>
              <a:t> to trust institution and people and constantly think that </a:t>
            </a:r>
            <a:r>
              <a:rPr lang="en-GB" b="1" u="sng" dirty="0" smtClean="0"/>
              <a:t>others</a:t>
            </a:r>
            <a:r>
              <a:rPr lang="en-GB" dirty="0" smtClean="0"/>
              <a:t> are taking advantage of you. You may ask why</a:t>
            </a:r>
            <a:r>
              <a:rPr lang="en-GB" baseline="0" dirty="0" smtClean="0"/>
              <a:t> trust is so important but the bottom line is that there is </a:t>
            </a:r>
            <a:r>
              <a:rPr lang="en-GB" b="1" baseline="0" dirty="0" smtClean="0"/>
              <a:t>no functioning democracy</a:t>
            </a:r>
            <a:r>
              <a:rPr lang="en-GB" baseline="0" dirty="0" smtClean="0"/>
              <a:t> without trust in institutions and there is no </a:t>
            </a:r>
            <a:r>
              <a:rPr lang="en-GB" b="1" baseline="0" dirty="0" smtClean="0"/>
              <a:t>functioning business relationship</a:t>
            </a:r>
            <a:r>
              <a:rPr lang="en-GB" baseline="0" dirty="0" smtClean="0"/>
              <a:t> without trust in your partners and the rule of law. </a:t>
            </a:r>
            <a:r>
              <a:rPr lang="en-GB" b="1" baseline="0" dirty="0" smtClean="0"/>
              <a:t>Afghanistan</a:t>
            </a:r>
            <a:r>
              <a:rPr lang="en-GB" baseline="0" dirty="0" smtClean="0"/>
              <a:t> is an example for what financial capital can achieve in a country without a human capital base. You will also be less likely to </a:t>
            </a:r>
            <a:r>
              <a:rPr lang="en-GB" b="1" u="sng" baseline="0" dirty="0" smtClean="0"/>
              <a:t>reciprocate</a:t>
            </a:r>
            <a:r>
              <a:rPr lang="en-GB" baseline="0" dirty="0" smtClean="0"/>
              <a:t>.</a:t>
            </a:r>
          </a:p>
          <a:p>
            <a:endParaRPr lang="en-GB" baseline="0" dirty="0" smtClean="0"/>
          </a:p>
          <a:p>
            <a:r>
              <a:rPr lang="en-GB" b="1" u="sng" baseline="0" dirty="0" smtClean="0"/>
              <a:t>Finally</a:t>
            </a:r>
            <a:r>
              <a:rPr lang="en-GB" baseline="0" dirty="0" smtClean="0"/>
              <a:t>, those with poor skills show also low levels of political efficacy, that is, they tend to believe that politicians do what they want and that they themselves have no influence. </a:t>
            </a:r>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w="9525"/>
        </p:spPr>
        <p:txBody>
          <a:bodyPr/>
          <a:lstStyle/>
          <a:p>
            <a:pPr algn="just" eaLnBrk="1" hangingPunct="1"/>
            <a:endParaRPr lang="fr-FR" baseline="0" dirty="0" smtClean="0"/>
          </a:p>
          <a:p>
            <a:pPr algn="just" eaLnBrk="1" hangingPunct="1"/>
            <a:endParaRPr lang="fr-FR" baseline="0" dirty="0" smtClean="0"/>
          </a:p>
          <a:p>
            <a:pPr algn="just"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48648" y="9408981"/>
            <a:ext cx="2944283" cy="495300"/>
          </a:xfrm>
          <a:prstGeom prst="rect">
            <a:avLst/>
          </a:prstGeom>
        </p:spPr>
        <p:txBody>
          <a:bodyPr/>
          <a:lstStyle/>
          <a:p>
            <a:fld id="{B120504E-EC2D-485E-B1BB-6396E93EB2B7}"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200" kern="1200" dirty="0" smtClean="0">
                <a:solidFill>
                  <a:schemeClr val="tx1"/>
                </a:solidFill>
                <a:latin typeface="+mn-lt"/>
                <a:ea typeface="+mn-ea"/>
                <a:cs typeface="+mn-cs"/>
              </a:rPr>
              <a:t> Since making pre-primary education compulsory in 2009, Mexico has achieved one of the highest enrolment rates of four-year-old children among OECD countries. From 70% to almost universal</a:t>
            </a:r>
            <a:r>
              <a:rPr lang="en-GB" sz="1200" kern="1200" baseline="0" dirty="0" smtClean="0">
                <a:solidFill>
                  <a:schemeClr val="tx1"/>
                </a:solidFill>
                <a:latin typeface="+mn-lt"/>
                <a:ea typeface="+mn-ea"/>
                <a:cs typeface="+mn-cs"/>
              </a:rPr>
              <a:t> enrolment</a:t>
            </a:r>
            <a:r>
              <a:rPr lang="en-GB" sz="1200" kern="1200" dirty="0" smtClean="0">
                <a:solidFill>
                  <a:schemeClr val="tx1"/>
                </a:solidFill>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200" kern="1200" dirty="0" smtClean="0">
                <a:solidFill>
                  <a:schemeClr val="tx1"/>
                </a:solidFill>
                <a:latin typeface="+mn-lt"/>
                <a:ea typeface="+mn-ea"/>
                <a:cs typeface="+mn-cs"/>
              </a:rPr>
              <a:t> But while there are more places, high student-teacher ratios pose significant challenges for the quality of early childhood education and care.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200" b="1" kern="1200" dirty="0" smtClean="0">
                <a:solidFill>
                  <a:schemeClr val="tx1"/>
                </a:solidFill>
                <a:latin typeface="+mn-lt"/>
                <a:ea typeface="+mn-ea"/>
                <a:cs typeface="+mn-cs"/>
              </a:rPr>
              <a:t> Mexico needs to c</a:t>
            </a:r>
            <a:r>
              <a:rPr lang="en-US" sz="1200" b="1" kern="1200" dirty="0" err="1" smtClean="0">
                <a:solidFill>
                  <a:schemeClr val="tx1"/>
                </a:solidFill>
                <a:latin typeface="+mn-lt"/>
                <a:ea typeface="+mn-ea"/>
                <a:cs typeface="+mn-cs"/>
              </a:rPr>
              <a:t>onsolidate</a:t>
            </a:r>
            <a:r>
              <a:rPr lang="en-US" sz="1200" b="1" kern="1200" dirty="0" smtClean="0">
                <a:solidFill>
                  <a:schemeClr val="tx1"/>
                </a:solidFill>
                <a:latin typeface="+mn-lt"/>
                <a:ea typeface="+mn-ea"/>
                <a:cs typeface="+mn-cs"/>
              </a:rPr>
              <a:t> quality early childhood education and care provision</a:t>
            </a:r>
            <a:r>
              <a:rPr lang="en-US" sz="1200" kern="1200" dirty="0" smtClean="0">
                <a:solidFill>
                  <a:schemeClr val="tx1"/>
                </a:solidFill>
                <a:latin typeface="+mn-lt"/>
                <a:ea typeface="+mn-ea"/>
                <a:cs typeface="+mn-cs"/>
              </a:rPr>
              <a:t>, as it</a:t>
            </a:r>
            <a:r>
              <a:rPr lang="en-US" sz="1200" kern="1200" baseline="0" dirty="0" smtClean="0">
                <a:solidFill>
                  <a:schemeClr val="tx1"/>
                </a:solidFill>
                <a:latin typeface="+mn-lt"/>
                <a:ea typeface="+mn-ea"/>
                <a:cs typeface="+mn-cs"/>
              </a:rPr>
              <a:t> is</a:t>
            </a:r>
            <a:r>
              <a:rPr lang="en-US" sz="1200" kern="1200" dirty="0" smtClean="0">
                <a:solidFill>
                  <a:schemeClr val="tx1"/>
                </a:solidFill>
                <a:latin typeface="+mn-lt"/>
                <a:ea typeface="+mn-ea"/>
                <a:cs typeface="+mn-cs"/>
              </a:rPr>
              <a:t> key pillar of reducing inequalities and providing an effective base for student learning. This implies better qualified people and more </a:t>
            </a:r>
            <a:r>
              <a:rPr lang="en-US" sz="1200" kern="1200" dirty="0" err="1" smtClean="0">
                <a:solidFill>
                  <a:schemeClr val="tx1"/>
                </a:solidFill>
                <a:latin typeface="+mn-lt"/>
                <a:ea typeface="+mn-ea"/>
                <a:cs typeface="+mn-cs"/>
              </a:rPr>
              <a:t>favourable</a:t>
            </a:r>
            <a:r>
              <a:rPr lang="en-US" sz="1200" kern="1200" dirty="0" smtClean="0">
                <a:solidFill>
                  <a:schemeClr val="tx1"/>
                </a:solidFill>
                <a:latin typeface="+mn-lt"/>
                <a:ea typeface="+mn-ea"/>
                <a:cs typeface="+mn-cs"/>
              </a:rPr>
              <a:t> student teacher ratios (Table C2.2).</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w="9525"/>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latin typeface="+mn-lt"/>
                <a:ea typeface="+mn-ea"/>
                <a:cs typeface="+mn-cs"/>
              </a:rPr>
              <a:t> Graduation rates at the upper secondary level increased by 14 percentage points between 2000 and 2010 (compared with an OECD average increase of 8 percentage points).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latin typeface="+mn-lt"/>
                <a:ea typeface="+mn-ea"/>
                <a:cs typeface="+mn-cs"/>
              </a:rPr>
              <a:t> And yet, only 47% of students are expected to graduate and dropout rates remains very high.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1" kern="1200" dirty="0" smtClean="0">
                <a:solidFill>
                  <a:schemeClr val="tx1"/>
                </a:solidFill>
                <a:latin typeface="+mn-lt"/>
                <a:ea typeface="+mn-ea"/>
                <a:cs typeface="+mn-cs"/>
              </a:rPr>
              <a:t> Mexico should continue improving the quality and</a:t>
            </a:r>
            <a:r>
              <a:rPr lang="en-GB" sz="1200" b="1" kern="1200" baseline="0" dirty="0" smtClean="0">
                <a:solidFill>
                  <a:schemeClr val="tx1"/>
                </a:solidFill>
                <a:latin typeface="+mn-lt"/>
                <a:ea typeface="+mn-ea"/>
                <a:cs typeface="+mn-cs"/>
              </a:rPr>
              <a:t> equity in</a:t>
            </a:r>
            <a:r>
              <a:rPr lang="en-GB" sz="1200" b="1" kern="1200" dirty="0" smtClean="0">
                <a:solidFill>
                  <a:schemeClr val="tx1"/>
                </a:solidFill>
                <a:latin typeface="+mn-lt"/>
                <a:ea typeface="+mn-ea"/>
                <a:cs typeface="+mn-cs"/>
              </a:rPr>
              <a:t> basic education</a:t>
            </a:r>
            <a:r>
              <a:rPr lang="en-GB" sz="1200" b="1" kern="1200" baseline="0" dirty="0" smtClean="0">
                <a:solidFill>
                  <a:schemeClr val="tx1"/>
                </a:solidFill>
                <a:latin typeface="+mn-lt"/>
                <a:ea typeface="+mn-ea"/>
                <a:cs typeface="+mn-cs"/>
              </a:rPr>
              <a:t>, facilitate student transition to upper secondary and improve its relevance.  </a:t>
            </a:r>
            <a:endParaRPr lang="en-GB" sz="1200" b="1"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latin typeface="+mn-lt"/>
                <a:ea typeface="+mn-ea"/>
                <a:cs typeface="+mn-cs"/>
              </a:rPr>
              <a:t>The picture may improve when upper secondary education is become compulsory and Mexico’s objective is to achieve universal coverage by 2022.</a:t>
            </a:r>
            <a:endParaRPr lang="en-US" sz="1200" kern="1200" dirty="0" smtClean="0">
              <a:solidFill>
                <a:schemeClr val="tx1"/>
              </a:solidFill>
              <a:latin typeface="+mn-lt"/>
              <a:ea typeface="+mn-ea"/>
              <a:cs typeface="+mn-cs"/>
            </a:endParaRP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kern="1200" dirty="0" smtClean="0">
                <a:solidFill>
                  <a:schemeClr val="tx1"/>
                </a:solidFill>
                <a:latin typeface="Times New Roman" pitchFamily="18" charset="0"/>
                <a:ea typeface="+mn-ea"/>
                <a:cs typeface="+mn-cs"/>
              </a:rPr>
              <a:t>Aquí vemos el rendimiento de México en PISA desde 2000 en lectura, matemáticas y ciencias. México se ha establecido una meta de 435 puntos para PISA 2012, y está trabajando hacia ella, al mismo tiempo que procura ampliar la cobertura de alumnos de 15 años en el sistema educativo.</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0C3E569-1B21-4A55-8E1E-C4FB98B8EF0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200" kern="1200" dirty="0" smtClean="0">
                <a:solidFill>
                  <a:schemeClr val="tx1"/>
                </a:solidFill>
                <a:latin typeface="+mn-lt"/>
                <a:ea typeface="+mn-ea"/>
                <a:cs typeface="+mn-cs"/>
              </a:rPr>
              <a:t> The average performance is lower in Mexico than the OECD average, and student performance is related to their socio-economic background meaning that personal or social circumstances are obstacles to achieving full educational potential.</a:t>
            </a:r>
          </a:p>
          <a:p>
            <a:pPr>
              <a:buFont typeface="Arial" pitchFamily="34" charset="0"/>
              <a:buChar char="•"/>
            </a:pPr>
            <a:r>
              <a:rPr lang="en-GB" sz="1200" kern="1200" dirty="0" smtClean="0">
                <a:solidFill>
                  <a:schemeClr val="tx1"/>
                </a:solidFill>
                <a:latin typeface="+mn-lt"/>
                <a:ea typeface="+mn-ea"/>
                <a:cs typeface="+mn-cs"/>
              </a:rPr>
              <a:t>Evidence  shows that high performing education systems combine quality with equity</a:t>
            </a:r>
            <a:r>
              <a:rPr lang="en-GB" sz="1200" kern="1200" baseline="0" dirty="0" smtClean="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1" kern="1200" dirty="0" smtClean="0">
                <a:solidFill>
                  <a:schemeClr val="tx1"/>
                </a:solidFill>
                <a:latin typeface="+mn-lt"/>
                <a:ea typeface="+mn-ea"/>
                <a:cs typeface="+mn-cs"/>
              </a:rPr>
              <a:t>Mexico can and should aim to raise its performance in both fronts over the long term and place student learning at the centre of education policy.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a:xfrm>
            <a:off x="3848102" y="9409113"/>
            <a:ext cx="2944813" cy="495300"/>
          </a:xfrm>
          <a:prstGeom prst="rect">
            <a:avLst/>
          </a:prstGeom>
        </p:spPr>
        <p:txBody>
          <a:bodyPr/>
          <a:lstStyle/>
          <a:p>
            <a:fld id="{7E4D3DCA-C4B3-4ADE-8567-FF0B189F4823}"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p:spPr>
        <p:txBody>
          <a:bodyPr/>
          <a:lstStyle/>
          <a:p>
            <a:pPr>
              <a:buFont typeface="Arial" pitchFamily="34" charset="0"/>
              <a:buChar char="•"/>
            </a:pPr>
            <a:r>
              <a:rPr lang="en-GB" dirty="0" smtClean="0"/>
              <a:t> La </a:t>
            </a:r>
            <a:r>
              <a:rPr lang="en-GB" dirty="0" err="1" smtClean="0"/>
              <a:t>evidencia</a:t>
            </a:r>
            <a:r>
              <a:rPr lang="en-GB" dirty="0" smtClean="0"/>
              <a:t> </a:t>
            </a:r>
            <a:r>
              <a:rPr lang="en-GB" dirty="0" err="1" smtClean="0"/>
              <a:t>que</a:t>
            </a:r>
            <a:r>
              <a:rPr lang="en-GB" dirty="0" smtClean="0"/>
              <a:t> lo </a:t>
            </a:r>
            <a:r>
              <a:rPr lang="en-GB" dirty="0" err="1" smtClean="0"/>
              <a:t>que</a:t>
            </a:r>
            <a:r>
              <a:rPr lang="en-GB" dirty="0" smtClean="0"/>
              <a:t> </a:t>
            </a:r>
            <a:r>
              <a:rPr lang="en-GB" dirty="0" err="1" smtClean="0"/>
              <a:t>sucede</a:t>
            </a:r>
            <a:r>
              <a:rPr lang="en-GB" dirty="0" smtClean="0"/>
              <a:t> en el </a:t>
            </a:r>
            <a:r>
              <a:rPr lang="en-GB" dirty="0" err="1" smtClean="0"/>
              <a:t>aula</a:t>
            </a:r>
            <a:r>
              <a:rPr lang="en-GB" dirty="0" smtClean="0"/>
              <a:t> y en la </a:t>
            </a:r>
            <a:r>
              <a:rPr lang="en-GB" dirty="0" err="1" smtClean="0"/>
              <a:t>escuela</a:t>
            </a:r>
            <a:r>
              <a:rPr lang="en-GB" dirty="0" smtClean="0"/>
              <a:t> </a:t>
            </a:r>
            <a:r>
              <a:rPr lang="en-GB" dirty="0" err="1" smtClean="0"/>
              <a:t>tiene</a:t>
            </a:r>
            <a:r>
              <a:rPr lang="en-GB" dirty="0" smtClean="0"/>
              <a:t> un </a:t>
            </a:r>
            <a:r>
              <a:rPr lang="en-GB" dirty="0" err="1" smtClean="0"/>
              <a:t>impacto</a:t>
            </a:r>
            <a:r>
              <a:rPr lang="en-GB" dirty="0" smtClean="0"/>
              <a:t> en el </a:t>
            </a:r>
            <a:r>
              <a:rPr lang="en-GB" dirty="0" err="1" smtClean="0"/>
              <a:t>aprendizaje</a:t>
            </a:r>
            <a:r>
              <a:rPr lang="en-GB" dirty="0" smtClean="0"/>
              <a:t> de </a:t>
            </a:r>
            <a:r>
              <a:rPr lang="en-GB" dirty="0" err="1" smtClean="0"/>
              <a:t>nuestros</a:t>
            </a:r>
            <a:r>
              <a:rPr lang="en-GB" dirty="0" smtClean="0"/>
              <a:t> </a:t>
            </a:r>
            <a:r>
              <a:rPr lang="en-GB" dirty="0" err="1" smtClean="0"/>
              <a:t>estudiantes</a:t>
            </a:r>
            <a:r>
              <a:rPr lang="en-GB" dirty="0" smtClean="0"/>
              <a:t>. En el </a:t>
            </a:r>
            <a:r>
              <a:rPr lang="en-GB" dirty="0" err="1" smtClean="0"/>
              <a:t>mismo</a:t>
            </a:r>
            <a:r>
              <a:rPr lang="en-GB" dirty="0" smtClean="0"/>
              <a:t> México se  </a:t>
            </a:r>
            <a:r>
              <a:rPr lang="en-GB" dirty="0" err="1" smtClean="0"/>
              <a:t>encuentran</a:t>
            </a:r>
            <a:r>
              <a:rPr lang="en-GB" dirty="0" smtClean="0"/>
              <a:t> </a:t>
            </a:r>
            <a:r>
              <a:rPr lang="en-GB" dirty="0" err="1" smtClean="0"/>
              <a:t>escuelas</a:t>
            </a:r>
            <a:r>
              <a:rPr lang="en-GB" dirty="0" smtClean="0"/>
              <a:t> al </a:t>
            </a:r>
            <a:r>
              <a:rPr lang="en-GB" dirty="0" err="1" smtClean="0"/>
              <a:t>nivel</a:t>
            </a:r>
            <a:r>
              <a:rPr lang="en-GB" dirty="0" smtClean="0"/>
              <a:t> de los </a:t>
            </a:r>
            <a:r>
              <a:rPr lang="en-GB" dirty="0" err="1" smtClean="0"/>
              <a:t>mejores</a:t>
            </a:r>
            <a:r>
              <a:rPr lang="en-GB" dirty="0" smtClean="0"/>
              <a:t> </a:t>
            </a:r>
            <a:r>
              <a:rPr lang="en-GB" dirty="0" err="1" smtClean="0"/>
              <a:t>sistemas</a:t>
            </a:r>
            <a:r>
              <a:rPr lang="en-GB" dirty="0" smtClean="0"/>
              <a:t> </a:t>
            </a:r>
            <a:r>
              <a:rPr lang="en-GB" dirty="0" err="1" smtClean="0"/>
              <a:t>educativos</a:t>
            </a:r>
            <a:r>
              <a:rPr lang="en-GB" dirty="0" smtClean="0"/>
              <a:t>. </a:t>
            </a:r>
            <a:endParaRPr lang="en-GB" baseline="0" dirty="0" smtClean="0"/>
          </a:p>
          <a:p>
            <a:pPr>
              <a:buFont typeface="Arial" pitchFamily="34" charset="0"/>
              <a:buChar char="•"/>
            </a:pPr>
            <a:r>
              <a:rPr lang="en-GB" baseline="0" dirty="0" smtClean="0"/>
              <a:t> </a:t>
            </a:r>
            <a:r>
              <a:rPr lang="en-GB" baseline="0" dirty="0" err="1" smtClean="0"/>
              <a:t>Esta</a:t>
            </a:r>
            <a:r>
              <a:rPr lang="en-GB" baseline="0" dirty="0" smtClean="0"/>
              <a:t> </a:t>
            </a:r>
            <a:r>
              <a:rPr lang="en-GB" baseline="0" dirty="0" err="1" smtClean="0"/>
              <a:t>gráfica</a:t>
            </a:r>
            <a:r>
              <a:rPr lang="en-GB" baseline="0" dirty="0" smtClean="0"/>
              <a:t> </a:t>
            </a:r>
            <a:r>
              <a:rPr lang="en-GB" baseline="0" dirty="0" err="1" smtClean="0"/>
              <a:t>muestra</a:t>
            </a:r>
            <a:r>
              <a:rPr lang="en-GB" baseline="0" dirty="0" smtClean="0"/>
              <a:t> dos </a:t>
            </a:r>
            <a:r>
              <a:rPr lang="en-GB" baseline="0" dirty="0" err="1" smtClean="0"/>
              <a:t>escuelas</a:t>
            </a:r>
            <a:r>
              <a:rPr lang="en-GB" baseline="0" dirty="0" smtClean="0"/>
              <a:t> </a:t>
            </a:r>
            <a:r>
              <a:rPr lang="en-GB" baseline="0" dirty="0" err="1" smtClean="0"/>
              <a:t>mexicanas</a:t>
            </a:r>
            <a:r>
              <a:rPr lang="en-GB" baseline="0" dirty="0" smtClean="0"/>
              <a:t> con </a:t>
            </a:r>
            <a:r>
              <a:rPr lang="en-GB" baseline="0" dirty="0" err="1" smtClean="0"/>
              <a:t>las</a:t>
            </a:r>
            <a:r>
              <a:rPr lang="en-GB" baseline="0" dirty="0" smtClean="0"/>
              <a:t> </a:t>
            </a:r>
            <a:r>
              <a:rPr lang="en-GB" baseline="0" dirty="0" err="1" smtClean="0"/>
              <a:t>mismas</a:t>
            </a:r>
            <a:r>
              <a:rPr lang="en-GB" baseline="0" dirty="0" smtClean="0"/>
              <a:t> </a:t>
            </a:r>
            <a:r>
              <a:rPr lang="en-GB" baseline="0" dirty="0" err="1" smtClean="0"/>
              <a:t>características</a:t>
            </a:r>
            <a:r>
              <a:rPr lang="en-GB" baseline="0" dirty="0" smtClean="0"/>
              <a:t> </a:t>
            </a:r>
            <a:r>
              <a:rPr lang="en-GB" baseline="0" dirty="0" err="1" smtClean="0"/>
              <a:t>socioeconómicas</a:t>
            </a:r>
            <a:r>
              <a:rPr lang="en-GB" baseline="0" dirty="0" smtClean="0"/>
              <a:t>. En </a:t>
            </a:r>
            <a:r>
              <a:rPr lang="en-GB" baseline="0" dirty="0" err="1" smtClean="0"/>
              <a:t>una</a:t>
            </a:r>
            <a:r>
              <a:rPr lang="en-GB" baseline="0" dirty="0" smtClean="0"/>
              <a:t> los </a:t>
            </a:r>
            <a:r>
              <a:rPr lang="en-GB" baseline="0" dirty="0" err="1" smtClean="0"/>
              <a:t>resultados</a:t>
            </a:r>
            <a:r>
              <a:rPr lang="en-GB" baseline="0" dirty="0" smtClean="0"/>
              <a:t> de PISA son </a:t>
            </a:r>
            <a:r>
              <a:rPr lang="en-GB" baseline="0" dirty="0" err="1" smtClean="0"/>
              <a:t>equivalentes</a:t>
            </a:r>
            <a:r>
              <a:rPr lang="en-GB" baseline="0" dirty="0" smtClean="0"/>
              <a:t> a los </a:t>
            </a:r>
            <a:r>
              <a:rPr lang="en-GB" baseline="0" dirty="0" err="1" smtClean="0"/>
              <a:t>obtenidos</a:t>
            </a:r>
            <a:r>
              <a:rPr lang="en-GB" baseline="0" dirty="0" smtClean="0"/>
              <a:t> en </a:t>
            </a:r>
            <a:r>
              <a:rPr lang="en-GB" baseline="0" dirty="0" err="1" smtClean="0"/>
              <a:t>Perú</a:t>
            </a:r>
            <a:r>
              <a:rPr lang="en-GB" baseline="0" dirty="0" smtClean="0"/>
              <a:t> o Panamá, en </a:t>
            </a:r>
            <a:r>
              <a:rPr lang="en-GB" baseline="0" dirty="0" err="1" smtClean="0"/>
              <a:t>otros</a:t>
            </a:r>
            <a:r>
              <a:rPr lang="en-GB" baseline="0" dirty="0" smtClean="0"/>
              <a:t>, los </a:t>
            </a:r>
            <a:r>
              <a:rPr lang="en-GB" baseline="0" dirty="0" err="1" smtClean="0"/>
              <a:t>que</a:t>
            </a:r>
            <a:r>
              <a:rPr lang="en-GB" baseline="0" dirty="0" smtClean="0"/>
              <a:t> se </a:t>
            </a:r>
            <a:r>
              <a:rPr lang="en-GB" baseline="0" dirty="0" err="1" smtClean="0"/>
              <a:t>obtienen</a:t>
            </a:r>
            <a:r>
              <a:rPr lang="en-GB" baseline="0" dirty="0" smtClean="0"/>
              <a:t> en Korea o </a:t>
            </a:r>
            <a:r>
              <a:rPr lang="en-GB" baseline="0" dirty="0" err="1" smtClean="0"/>
              <a:t>Finlandia</a:t>
            </a:r>
            <a:r>
              <a:rPr lang="en-GB" baseline="0" dirty="0" smtClean="0"/>
              <a:t>. </a:t>
            </a:r>
          </a:p>
          <a:p>
            <a:pPr>
              <a:buFont typeface="Arial" pitchFamily="34" charset="0"/>
              <a:buChar char="•"/>
            </a:pPr>
            <a:r>
              <a:rPr lang="en-GB" b="1" dirty="0" err="1" smtClean="0"/>
              <a:t>Tenemos</a:t>
            </a:r>
            <a:r>
              <a:rPr lang="en-GB" b="1" dirty="0" smtClean="0"/>
              <a:t> el </a:t>
            </a:r>
            <a:r>
              <a:rPr lang="en-GB" b="1" dirty="0" err="1" smtClean="0"/>
              <a:t>potencial</a:t>
            </a:r>
            <a:r>
              <a:rPr lang="en-GB" b="1" dirty="0" smtClean="0"/>
              <a:t>, </a:t>
            </a:r>
            <a:r>
              <a:rPr lang="en-GB" b="1" dirty="0" err="1" smtClean="0"/>
              <a:t>pero</a:t>
            </a:r>
            <a:r>
              <a:rPr lang="en-GB" b="1" dirty="0" smtClean="0"/>
              <a:t> </a:t>
            </a:r>
            <a:r>
              <a:rPr lang="en-GB" b="1" dirty="0" err="1" smtClean="0"/>
              <a:t>nos</a:t>
            </a:r>
            <a:r>
              <a:rPr lang="en-GB" b="1" dirty="0" smtClean="0"/>
              <a:t> </a:t>
            </a:r>
            <a:r>
              <a:rPr lang="en-GB" b="1" dirty="0" err="1" smtClean="0"/>
              <a:t>falta</a:t>
            </a:r>
            <a:r>
              <a:rPr lang="en-GB" b="1" dirty="0" smtClean="0"/>
              <a:t> la </a:t>
            </a:r>
            <a:r>
              <a:rPr lang="en-GB" b="1" dirty="0" err="1" smtClean="0"/>
              <a:t>capacidad</a:t>
            </a:r>
            <a:r>
              <a:rPr lang="en-GB" b="1" dirty="0" smtClean="0"/>
              <a:t> </a:t>
            </a:r>
            <a:r>
              <a:rPr lang="en-GB" b="1" dirty="0" err="1" smtClean="0"/>
              <a:t>para</a:t>
            </a:r>
            <a:r>
              <a:rPr lang="en-GB" b="1" dirty="0" smtClean="0"/>
              <a:t> </a:t>
            </a:r>
            <a:r>
              <a:rPr lang="en-GB" b="1" dirty="0" err="1" smtClean="0"/>
              <a:t>consolidar</a:t>
            </a:r>
            <a:r>
              <a:rPr lang="en-GB" b="1" dirty="0" smtClean="0"/>
              <a:t> un </a:t>
            </a:r>
            <a:r>
              <a:rPr lang="en-GB" b="1" dirty="0" err="1" smtClean="0"/>
              <a:t>sistema</a:t>
            </a:r>
            <a:r>
              <a:rPr lang="en-GB" b="1" dirty="0" smtClean="0"/>
              <a:t> </a:t>
            </a:r>
            <a:r>
              <a:rPr lang="en-GB" b="1" dirty="0" err="1" smtClean="0"/>
              <a:t>que</a:t>
            </a:r>
            <a:r>
              <a:rPr lang="en-GB" b="1" dirty="0" smtClean="0"/>
              <a:t> </a:t>
            </a:r>
            <a:r>
              <a:rPr lang="en-GB" b="1" dirty="0" err="1" smtClean="0"/>
              <a:t>funcione</a:t>
            </a:r>
            <a:r>
              <a:rPr lang="en-GB" b="1" dirty="0" smtClean="0"/>
              <a:t> </a:t>
            </a:r>
            <a:r>
              <a:rPr lang="en-GB" b="1" dirty="0" err="1" smtClean="0"/>
              <a:t>para</a:t>
            </a:r>
            <a:r>
              <a:rPr lang="en-GB" b="1" dirty="0" smtClean="0"/>
              <a:t> </a:t>
            </a:r>
            <a:r>
              <a:rPr lang="en-GB" b="1" dirty="0" err="1" smtClean="0"/>
              <a:t>todos</a:t>
            </a:r>
            <a:r>
              <a:rPr lang="en-GB" b="1" dirty="0" smtClean="0"/>
              <a:t>.</a:t>
            </a:r>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w="9525"/>
        </p:spPr>
        <p:txBody>
          <a:bodyPr/>
          <a:lstStyle/>
          <a:p>
            <a:pPr>
              <a:buFont typeface="Arial" pitchFamily="34" charset="0"/>
              <a:buChar char="•"/>
            </a:pPr>
            <a:r>
              <a:rPr lang="fr-FR" dirty="0" smtClean="0"/>
              <a:t> </a:t>
            </a:r>
            <a:r>
              <a:rPr lang="fr-FR" dirty="0" err="1" smtClean="0"/>
              <a:t>Estos</a:t>
            </a:r>
            <a:r>
              <a:rPr lang="fr-FR" dirty="0" smtClean="0"/>
              <a:t> son </a:t>
            </a:r>
            <a:r>
              <a:rPr lang="fr-FR" dirty="0" err="1" smtClean="0"/>
              <a:t>varios</a:t>
            </a:r>
            <a:r>
              <a:rPr lang="fr-FR" dirty="0" smtClean="0"/>
              <a:t> de los </a:t>
            </a:r>
            <a:r>
              <a:rPr lang="fr-FR" dirty="0" err="1" smtClean="0"/>
              <a:t>elementos</a:t>
            </a:r>
            <a:r>
              <a:rPr lang="fr-FR" dirty="0" smtClean="0"/>
              <a:t> que la OCDE </a:t>
            </a:r>
            <a:r>
              <a:rPr lang="fr-FR" dirty="0" err="1" smtClean="0"/>
              <a:t>identifica</a:t>
            </a:r>
            <a:r>
              <a:rPr lang="fr-FR" dirty="0" smtClean="0"/>
              <a:t> </a:t>
            </a:r>
            <a:r>
              <a:rPr lang="fr-FR" dirty="0" err="1" smtClean="0"/>
              <a:t>como</a:t>
            </a:r>
            <a:r>
              <a:rPr lang="fr-FR" dirty="0" smtClean="0"/>
              <a:t> los </a:t>
            </a:r>
            <a:r>
              <a:rPr lang="fr-FR" dirty="0" err="1" smtClean="0"/>
              <a:t>elementos</a:t>
            </a:r>
            <a:r>
              <a:rPr lang="fr-FR" dirty="0" smtClean="0"/>
              <a:t> clave en la </a:t>
            </a:r>
            <a:r>
              <a:rPr lang="fr-FR" dirty="0" err="1" smtClean="0"/>
              <a:t>política</a:t>
            </a:r>
            <a:r>
              <a:rPr lang="fr-FR" dirty="0" smtClean="0"/>
              <a:t> </a:t>
            </a:r>
            <a:r>
              <a:rPr lang="fr-FR" dirty="0" err="1" smtClean="0"/>
              <a:t>educativa</a:t>
            </a:r>
            <a:r>
              <a:rPr lang="fr-FR" dirty="0" smtClean="0"/>
              <a:t> para la </a:t>
            </a:r>
            <a:r>
              <a:rPr lang="fr-FR" dirty="0" err="1" smtClean="0"/>
              <a:t>mejora</a:t>
            </a:r>
            <a:r>
              <a:rPr lang="fr-FR" dirty="0" smtClean="0"/>
              <a:t>. </a:t>
            </a:r>
            <a:r>
              <a:rPr lang="fr-FR" dirty="0" err="1" smtClean="0"/>
              <a:t>Estan</a:t>
            </a:r>
            <a:r>
              <a:rPr lang="fr-FR" baseline="0" dirty="0" smtClean="0"/>
              <a:t> </a:t>
            </a:r>
            <a:r>
              <a:rPr lang="fr-FR" baseline="0" dirty="0" err="1" smtClean="0"/>
              <a:t>interconectados</a:t>
            </a:r>
            <a:r>
              <a:rPr lang="fr-FR" baseline="0" dirty="0" smtClean="0"/>
              <a:t> y </a:t>
            </a:r>
            <a:r>
              <a:rPr lang="fr-FR" baseline="0" dirty="0" err="1" smtClean="0"/>
              <a:t>muy</a:t>
            </a:r>
            <a:r>
              <a:rPr lang="fr-FR" baseline="0" dirty="0" smtClean="0"/>
              <a:t> </a:t>
            </a:r>
            <a:r>
              <a:rPr lang="fr-FR" baseline="0" dirty="0" err="1" smtClean="0"/>
              <a:t>relacionados</a:t>
            </a:r>
            <a:r>
              <a:rPr lang="fr-FR" baseline="0" dirty="0" smtClean="0"/>
              <a:t> con el </a:t>
            </a:r>
            <a:r>
              <a:rPr lang="fr-FR" baseline="0" dirty="0" err="1" smtClean="0"/>
              <a:t>contexto</a:t>
            </a:r>
            <a:r>
              <a:rPr lang="fr-FR" baseline="0" dirty="0" smtClean="0"/>
              <a:t>. Se </a:t>
            </a:r>
            <a:r>
              <a:rPr lang="fr-FR" baseline="0" dirty="0" err="1" smtClean="0"/>
              <a:t>refieren</a:t>
            </a:r>
            <a:r>
              <a:rPr lang="fr-FR" baseline="0" dirty="0" smtClean="0"/>
              <a:t> a: </a:t>
            </a:r>
            <a:endParaRPr lang="fr-FR" dirty="0" smtClean="0"/>
          </a:p>
          <a:p>
            <a:pPr>
              <a:buFont typeface="Arial" pitchFamily="34" charset="0"/>
              <a:buChar char="•"/>
            </a:pPr>
            <a:r>
              <a:rPr lang="fr-FR" dirty="0" smtClean="0"/>
              <a:t>El</a:t>
            </a:r>
            <a:r>
              <a:rPr lang="fr-FR" baseline="0" dirty="0" smtClean="0"/>
              <a:t> c</a:t>
            </a:r>
            <a:r>
              <a:rPr lang="fr-FR" dirty="0" smtClean="0"/>
              <a:t>urriculum y la </a:t>
            </a:r>
            <a:r>
              <a:rPr lang="fr-FR" dirty="0" err="1" smtClean="0"/>
              <a:t>estructura</a:t>
            </a:r>
            <a:r>
              <a:rPr lang="fr-FR" baseline="0" dirty="0" smtClean="0"/>
              <a:t> del </a:t>
            </a:r>
            <a:r>
              <a:rPr lang="fr-FR" baseline="0" dirty="0" err="1" smtClean="0"/>
              <a:t>sistema</a:t>
            </a:r>
            <a:r>
              <a:rPr lang="fr-FR" baseline="0" dirty="0" smtClean="0"/>
              <a:t> </a:t>
            </a:r>
            <a:r>
              <a:rPr lang="fr-FR" baseline="0" dirty="0" err="1" smtClean="0"/>
              <a:t>educativo</a:t>
            </a:r>
            <a:endParaRPr lang="fr-FR" dirty="0" smtClean="0"/>
          </a:p>
          <a:p>
            <a:pPr>
              <a:buFont typeface="Arial" pitchFamily="34" charset="0"/>
              <a:buChar char="•"/>
            </a:pPr>
            <a:r>
              <a:rPr lang="fr-FR" dirty="0" err="1" smtClean="0"/>
              <a:t>Calidad</a:t>
            </a:r>
            <a:r>
              <a:rPr lang="fr-FR" dirty="0" smtClean="0"/>
              <a:t> </a:t>
            </a:r>
            <a:r>
              <a:rPr lang="fr-FR" dirty="0" err="1" smtClean="0"/>
              <a:t>docente</a:t>
            </a:r>
            <a:endParaRPr lang="fr-FR" dirty="0" smtClean="0"/>
          </a:p>
          <a:p>
            <a:pPr>
              <a:buFont typeface="Arial" pitchFamily="34" charset="0"/>
              <a:buChar char="•"/>
            </a:pPr>
            <a:r>
              <a:rPr lang="fr-FR" dirty="0" smtClean="0"/>
              <a:t>Las </a:t>
            </a:r>
            <a:r>
              <a:rPr lang="fr-FR" dirty="0" err="1" smtClean="0"/>
              <a:t>gestión</a:t>
            </a:r>
            <a:r>
              <a:rPr lang="fr-FR" dirty="0" smtClean="0"/>
              <a:t> de las </a:t>
            </a:r>
            <a:r>
              <a:rPr lang="fr-FR" dirty="0" err="1" smtClean="0"/>
              <a:t>escuelas</a:t>
            </a:r>
            <a:r>
              <a:rPr lang="fr-FR" baseline="0" dirty="0" smtClean="0"/>
              <a:t> y su </a:t>
            </a:r>
            <a:r>
              <a:rPr lang="fr-FR" baseline="0" dirty="0" err="1" smtClean="0"/>
              <a:t>liderazgo</a:t>
            </a:r>
            <a:endParaRPr lang="fr-FR" dirty="0" smtClean="0"/>
          </a:p>
          <a:p>
            <a:pPr>
              <a:buFont typeface="Arial" pitchFamily="34" charset="0"/>
              <a:buChar char="•"/>
            </a:pPr>
            <a:r>
              <a:rPr lang="fr-FR" dirty="0" smtClean="0"/>
              <a:t>El </a:t>
            </a:r>
            <a:r>
              <a:rPr lang="fr-FR" dirty="0" err="1" smtClean="0"/>
              <a:t>uso</a:t>
            </a:r>
            <a:r>
              <a:rPr lang="fr-FR" dirty="0" smtClean="0"/>
              <a:t> de la </a:t>
            </a:r>
            <a:r>
              <a:rPr lang="fr-FR" dirty="0" err="1" smtClean="0"/>
              <a:t>evaluación</a:t>
            </a:r>
            <a:endParaRPr lang="fr-FR" dirty="0" smtClean="0"/>
          </a:p>
          <a:p>
            <a:pPr>
              <a:buFont typeface="Arial" pitchFamily="34" charset="0"/>
              <a:buChar char="•"/>
            </a:pPr>
            <a:r>
              <a:rPr lang="fr-FR" baseline="0" dirty="0" err="1" smtClean="0"/>
              <a:t>Asimismo</a:t>
            </a:r>
            <a:r>
              <a:rPr lang="fr-FR" baseline="0" dirty="0" smtClean="0"/>
              <a:t>, los </a:t>
            </a:r>
            <a:r>
              <a:rPr lang="fr-FR" baseline="0" dirty="0" err="1" smtClean="0"/>
              <a:t>gobiernos</a:t>
            </a:r>
            <a:r>
              <a:rPr lang="fr-FR" baseline="0" dirty="0" smtClean="0"/>
              <a:t> </a:t>
            </a:r>
            <a:r>
              <a:rPr lang="fr-FR" baseline="0" dirty="0" err="1" smtClean="0"/>
              <a:t>diseñan</a:t>
            </a:r>
            <a:r>
              <a:rPr lang="fr-FR" baseline="0" dirty="0" smtClean="0"/>
              <a:t> reformas sin </a:t>
            </a:r>
            <a:r>
              <a:rPr lang="fr-FR" baseline="0" dirty="0" err="1" smtClean="0"/>
              <a:t>alinear</a:t>
            </a:r>
            <a:r>
              <a:rPr lang="fr-FR" baseline="0" dirty="0" smtClean="0"/>
              <a:t> las </a:t>
            </a:r>
            <a:r>
              <a:rPr lang="fr-FR" baseline="0" dirty="0" err="1" smtClean="0"/>
              <a:t>estrategias</a:t>
            </a:r>
            <a:r>
              <a:rPr lang="fr-FR" baseline="0" dirty="0" smtClean="0"/>
              <a:t> de </a:t>
            </a:r>
            <a:r>
              <a:rPr lang="fr-FR" baseline="0" dirty="0" err="1" smtClean="0"/>
              <a:t>implementación</a:t>
            </a:r>
            <a:r>
              <a:rPr lang="fr-FR" baseline="0" dirty="0" smtClean="0"/>
              <a:t> a la </a:t>
            </a:r>
            <a:r>
              <a:rPr lang="fr-FR" baseline="0" dirty="0" err="1" smtClean="0"/>
              <a:t>realidad</a:t>
            </a:r>
            <a:r>
              <a:rPr lang="fr-FR" baseline="0" dirty="0" smtClean="0"/>
              <a:t> del </a:t>
            </a:r>
            <a:r>
              <a:rPr lang="fr-FR" baseline="0" dirty="0" err="1" smtClean="0"/>
              <a:t>contexto</a:t>
            </a:r>
            <a:r>
              <a:rPr lang="fr-FR" baseline="0" dirty="0" smtClean="0"/>
              <a:t>, de las </a:t>
            </a:r>
            <a:r>
              <a:rPr lang="fr-FR" baseline="0" dirty="0" err="1" smtClean="0"/>
              <a:t>capacidades</a:t>
            </a:r>
            <a:r>
              <a:rPr lang="fr-FR" baseline="0" dirty="0" smtClean="0"/>
              <a:t> y de la </a:t>
            </a:r>
            <a:r>
              <a:rPr lang="fr-FR" baseline="0" dirty="0" err="1" smtClean="0"/>
              <a:t>estructura</a:t>
            </a:r>
            <a:r>
              <a:rPr lang="fr-FR" baseline="0" dirty="0" smtClean="0"/>
              <a:t> de </a:t>
            </a:r>
            <a:r>
              <a:rPr lang="fr-FR" baseline="0" dirty="0" err="1" smtClean="0"/>
              <a:t>gobernanza</a:t>
            </a:r>
            <a:r>
              <a:rPr lang="fr-FR" baseline="0" dirty="0" smtClean="0"/>
              <a:t>, </a:t>
            </a:r>
            <a:r>
              <a:rPr lang="fr-FR" baseline="0" dirty="0" err="1" smtClean="0"/>
              <a:t>resultando</a:t>
            </a:r>
            <a:r>
              <a:rPr lang="fr-FR" baseline="0" dirty="0" smtClean="0"/>
              <a:t> en </a:t>
            </a:r>
            <a:r>
              <a:rPr lang="fr-FR" baseline="0" dirty="0" err="1" smtClean="0"/>
              <a:t>una</a:t>
            </a:r>
            <a:r>
              <a:rPr lang="fr-FR" baseline="0" dirty="0" smtClean="0"/>
              <a:t> </a:t>
            </a:r>
            <a:r>
              <a:rPr lang="fr-FR" baseline="0" dirty="0" err="1" smtClean="0"/>
              <a:t>falta</a:t>
            </a:r>
            <a:r>
              <a:rPr lang="fr-FR" baseline="0" dirty="0" smtClean="0"/>
              <a:t> de </a:t>
            </a:r>
            <a:r>
              <a:rPr lang="fr-FR" baseline="0" dirty="0" err="1" smtClean="0"/>
              <a:t>resultados</a:t>
            </a:r>
            <a:r>
              <a:rPr lang="fr-FR" baseline="0" dirty="0" smtClean="0"/>
              <a:t>. </a:t>
            </a:r>
          </a:p>
          <a:p>
            <a:pPr>
              <a:buFont typeface="Arial" pitchFamily="34" charset="0"/>
              <a:buChar char="•"/>
            </a:pPr>
            <a:r>
              <a:rPr lang="fr-FR" baseline="0" dirty="0" err="1" smtClean="0"/>
              <a:t>Por</a:t>
            </a:r>
            <a:r>
              <a:rPr lang="fr-FR" baseline="0" dirty="0" smtClean="0"/>
              <a:t> </a:t>
            </a:r>
            <a:r>
              <a:rPr lang="fr-FR" baseline="0" dirty="0" err="1" smtClean="0"/>
              <a:t>ello</a:t>
            </a:r>
            <a:r>
              <a:rPr lang="fr-FR" baseline="0" dirty="0" smtClean="0"/>
              <a:t>, en el </a:t>
            </a:r>
            <a:r>
              <a:rPr lang="fr-FR" baseline="0" dirty="0" err="1" smtClean="0"/>
              <a:t>diseno</a:t>
            </a:r>
            <a:r>
              <a:rPr lang="fr-FR" baseline="0" dirty="0" smtClean="0"/>
              <a:t> de las reformas es clave </a:t>
            </a:r>
            <a:r>
              <a:rPr lang="fr-FR" baseline="0" dirty="0" err="1" smtClean="0"/>
              <a:t>tener</a:t>
            </a:r>
            <a:r>
              <a:rPr lang="fr-FR" baseline="0" dirty="0" smtClean="0"/>
              <a:t> en </a:t>
            </a:r>
            <a:r>
              <a:rPr lang="fr-FR" baseline="0" dirty="0" err="1" smtClean="0"/>
              <a:t>cuenta</a:t>
            </a:r>
            <a:r>
              <a:rPr lang="fr-FR" baseline="0" dirty="0" smtClean="0"/>
              <a:t> la </a:t>
            </a:r>
            <a:r>
              <a:rPr lang="fr-FR" baseline="0" dirty="0" err="1" smtClean="0"/>
              <a:t>gobernanza</a:t>
            </a:r>
            <a:r>
              <a:rPr lang="fr-FR" baseline="0" dirty="0" smtClean="0"/>
              <a:t> en </a:t>
            </a:r>
            <a:r>
              <a:rPr lang="fr-FR" baseline="0" dirty="0" err="1" smtClean="0"/>
              <a:t>terminos</a:t>
            </a:r>
            <a:r>
              <a:rPr lang="fr-FR" baseline="0" dirty="0" smtClean="0"/>
              <a:t> de el </a:t>
            </a:r>
            <a:r>
              <a:rPr lang="fr-FR" baseline="0" dirty="0" err="1" smtClean="0"/>
              <a:t>contexto</a:t>
            </a:r>
            <a:r>
              <a:rPr lang="fr-FR" baseline="0" dirty="0" smtClean="0"/>
              <a:t> y de la </a:t>
            </a:r>
            <a:r>
              <a:rPr lang="fr-FR" baseline="0" dirty="0" err="1" smtClean="0"/>
              <a:t>implementación</a:t>
            </a:r>
            <a:r>
              <a:rPr lang="fr-FR" baseline="0" dirty="0" smtClean="0"/>
              <a:t>. </a:t>
            </a:r>
          </a:p>
          <a:p>
            <a:pPr>
              <a:buFont typeface="Arial" pitchFamily="34" charset="0"/>
              <a:buChar char="•"/>
            </a:pPr>
            <a:endParaRPr lang="en-US" dirty="0" smtClean="0"/>
          </a:p>
        </p:txBody>
      </p:sp>
      <p:sp>
        <p:nvSpPr>
          <p:cNvPr id="135172" name="Slide Number Placeholder 3"/>
          <p:cNvSpPr>
            <a:spLocks noGrp="1"/>
          </p:cNvSpPr>
          <p:nvPr>
            <p:ph type="sldNum" sz="quarter" idx="4294967295"/>
          </p:nvPr>
        </p:nvSpPr>
        <p:spPr bwMode="auto">
          <a:xfrm>
            <a:off x="3848102" y="9408802"/>
            <a:ext cx="2944813" cy="495617"/>
          </a:xfrm>
          <a:prstGeom prst="rect">
            <a:avLst/>
          </a:prstGeom>
          <a:noFill/>
          <a:ln>
            <a:miter lim="800000"/>
            <a:headEnd/>
            <a:tailEnd/>
          </a:ln>
        </p:spPr>
        <p:txBody>
          <a:bodyPr/>
          <a:lstStyle/>
          <a:p>
            <a:fld id="{3E091EE7-4C87-4B54-91DD-79F675E7609C}"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6894" y="4562957"/>
            <a:ext cx="6420713" cy="4457700"/>
          </a:xfrm>
        </p:spPr>
        <p:txBody>
          <a:bodyPr>
            <a:normAutofit fontScale="25000" lnSpcReduction="20000"/>
          </a:bodyPr>
          <a:lstStyle/>
          <a:p>
            <a:pPr>
              <a:buFont typeface="Arial" pitchFamily="34" charset="0"/>
              <a:buChar char="•"/>
            </a:pPr>
            <a:endParaRPr lang="en-US" sz="3600" kern="1200" dirty="0" smtClean="0">
              <a:solidFill>
                <a:schemeClr val="tx1"/>
              </a:solidFill>
              <a:latin typeface="+mn-lt"/>
              <a:ea typeface="+mn-ea"/>
              <a:cs typeface="+mn-cs"/>
            </a:endParaRPr>
          </a:p>
          <a:p>
            <a:r>
              <a:rPr lang="es-ES" sz="3600" b="1" kern="1200" dirty="0" smtClean="0">
                <a:solidFill>
                  <a:schemeClr val="tx1"/>
                </a:solidFill>
                <a:latin typeface="+mn-lt"/>
                <a:ea typeface="+mn-ea"/>
                <a:cs typeface="+mn-cs"/>
              </a:rPr>
              <a:t> </a:t>
            </a:r>
            <a:r>
              <a:rPr lang="es-ES" sz="4000" b="1" kern="1200" dirty="0" smtClean="0">
                <a:solidFill>
                  <a:schemeClr val="tx1"/>
                </a:solidFill>
                <a:latin typeface="+mn-lt"/>
                <a:ea typeface="+mn-ea"/>
                <a:cs typeface="+mn-cs"/>
              </a:rPr>
              <a:t>ESCUELAS: </a:t>
            </a:r>
            <a:r>
              <a:rPr lang="es-ES" sz="4000" kern="1200" dirty="0" smtClean="0">
                <a:solidFill>
                  <a:schemeClr val="tx1"/>
                </a:solidFill>
                <a:latin typeface="+mn-lt"/>
                <a:ea typeface="+mn-ea"/>
                <a:cs typeface="+mn-cs"/>
              </a:rPr>
              <a:t>Logros: - Creación de programas para aumentar calidad y apoyar escuelas vulnerables.</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 Primeros</a:t>
            </a:r>
            <a:r>
              <a:rPr lang="es-ES" sz="4000" kern="1200" baseline="0" dirty="0" smtClean="0">
                <a:solidFill>
                  <a:schemeClr val="tx1"/>
                </a:solidFill>
                <a:latin typeface="+mn-lt"/>
                <a:ea typeface="+mn-ea"/>
                <a:cs typeface="+mn-cs"/>
              </a:rPr>
              <a:t> i</a:t>
            </a:r>
            <a:r>
              <a:rPr lang="es-ES" sz="4000" kern="1200" dirty="0" smtClean="0">
                <a:solidFill>
                  <a:schemeClr val="tx1"/>
                </a:solidFill>
                <a:latin typeface="+mn-lt"/>
                <a:ea typeface="+mn-ea"/>
                <a:cs typeface="+mn-cs"/>
              </a:rPr>
              <a:t>ntentos de extender las escuelas de tiempo completo.</a:t>
            </a:r>
            <a:endParaRPr lang="en-US" sz="4000" kern="1200" dirty="0" smtClean="0">
              <a:solidFill>
                <a:schemeClr val="tx1"/>
              </a:solidFill>
              <a:latin typeface="+mn-lt"/>
              <a:ea typeface="+mn-ea"/>
              <a:cs typeface="+mn-cs"/>
            </a:endParaRPr>
          </a:p>
          <a:p>
            <a:r>
              <a:rPr lang="es-ES" sz="4000" kern="1200" dirty="0" smtClean="0">
                <a:solidFill>
                  <a:schemeClr val="tx1"/>
                </a:solidFill>
                <a:latin typeface="+mn-lt"/>
                <a:ea typeface="+mn-ea"/>
                <a:cs typeface="+mn-cs"/>
              </a:rPr>
              <a:t> </a:t>
            </a:r>
            <a:r>
              <a:rPr lang="es-ES" sz="4000" kern="1200" baseline="0" dirty="0" smtClean="0">
                <a:solidFill>
                  <a:schemeClr val="tx1"/>
                </a:solidFill>
                <a:latin typeface="+mn-lt"/>
                <a:ea typeface="+mn-ea"/>
                <a:cs typeface="+mn-cs"/>
              </a:rPr>
              <a:t> PERO:	- </a:t>
            </a:r>
            <a:r>
              <a:rPr lang="es-ES" sz="4000" kern="1200" dirty="0" smtClean="0">
                <a:solidFill>
                  <a:schemeClr val="tx1"/>
                </a:solidFill>
                <a:latin typeface="+mn-lt"/>
                <a:ea typeface="+mn-ea"/>
                <a:cs typeface="+mn-cs"/>
              </a:rPr>
              <a:t>El apoyo a las escuelas es escaso e ineficaz; el equipo docente no es estable.</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 Poca autonomía escolar y altos porcentajes de directores y supervisores poco preparados.</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 Los mecanismos de financiamiento son burocráticos, insuficientes y generas desigualdad.</a:t>
            </a:r>
            <a:endParaRPr lang="en-US" sz="4000" kern="1200" dirty="0" smtClean="0">
              <a:solidFill>
                <a:schemeClr val="tx1"/>
              </a:solidFill>
              <a:latin typeface="+mn-lt"/>
              <a:ea typeface="+mn-ea"/>
              <a:cs typeface="+mn-cs"/>
            </a:endParaRPr>
          </a:p>
          <a:p>
            <a:r>
              <a:rPr lang="es-ES" sz="4000" kern="1200" dirty="0" smtClean="0">
                <a:solidFill>
                  <a:schemeClr val="tx1"/>
                </a:solidFill>
                <a:latin typeface="+mn-lt"/>
                <a:ea typeface="+mn-ea"/>
                <a:cs typeface="+mn-cs"/>
              </a:rPr>
              <a:t> </a:t>
            </a:r>
            <a:r>
              <a:rPr lang="es-ES" sz="4000" kern="1200" baseline="0" dirty="0" smtClean="0">
                <a:solidFill>
                  <a:schemeClr val="tx1"/>
                </a:solidFill>
                <a:latin typeface="+mn-lt"/>
                <a:ea typeface="+mn-ea"/>
                <a:cs typeface="+mn-cs"/>
              </a:rPr>
              <a:t> </a:t>
            </a:r>
            <a:r>
              <a:rPr lang="es-ES" sz="4000" kern="1200" dirty="0" smtClean="0">
                <a:solidFill>
                  <a:schemeClr val="tx1"/>
                </a:solidFill>
                <a:latin typeface="+mn-lt"/>
                <a:ea typeface="+mn-ea"/>
                <a:cs typeface="+mn-cs"/>
              </a:rPr>
              <a:t>Políticas (urgentes):  - Profesionalizar y sistematizar el apoyo a las escuelas y a sus docentes.</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 Regularizar los cargos de director y supervisor y abrir las plazas a concurso.</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 Reducir las desigualdades en el financiamiento y racionalizar los programas.</a:t>
            </a:r>
            <a:endParaRPr lang="en-US" sz="4000" kern="1200" dirty="0" smtClean="0">
              <a:solidFill>
                <a:schemeClr val="tx1"/>
              </a:solidFill>
              <a:latin typeface="+mn-lt"/>
              <a:ea typeface="+mn-ea"/>
              <a:cs typeface="+mn-cs"/>
            </a:endParaRPr>
          </a:p>
          <a:p>
            <a:r>
              <a:rPr lang="es-ES" sz="4000" kern="1200" dirty="0" smtClean="0">
                <a:solidFill>
                  <a:schemeClr val="tx1"/>
                </a:solidFill>
                <a:latin typeface="+mn-lt"/>
                <a:ea typeface="+mn-ea"/>
                <a:cs typeface="+mn-cs"/>
              </a:rPr>
              <a:t> </a:t>
            </a:r>
            <a:r>
              <a:rPr lang="es-ES" sz="4000" b="1" kern="1200" dirty="0" smtClean="0">
                <a:solidFill>
                  <a:schemeClr val="tx1"/>
                </a:solidFill>
                <a:latin typeface="+mn-lt"/>
                <a:ea typeface="+mn-ea"/>
                <a:cs typeface="+mn-cs"/>
              </a:rPr>
              <a:t>Docentes	</a:t>
            </a:r>
            <a:r>
              <a:rPr lang="es-ES" sz="4000" kern="1200" dirty="0" smtClean="0">
                <a:solidFill>
                  <a:schemeClr val="tx1"/>
                </a:solidFill>
                <a:latin typeface="+mn-lt"/>
                <a:ea typeface="+mn-ea"/>
                <a:cs typeface="+mn-cs"/>
              </a:rPr>
              <a:t> Logros</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 Aumento de transparencia a través concurso de plazas docentes. </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 Se ha buscado una mejora oferta de formación inicial y continua.</a:t>
            </a:r>
            <a:endParaRPr lang="en-US" sz="4000" kern="1200" dirty="0" smtClean="0">
              <a:solidFill>
                <a:schemeClr val="tx1"/>
              </a:solidFill>
              <a:latin typeface="+mn-lt"/>
              <a:ea typeface="+mn-ea"/>
              <a:cs typeface="+mn-cs"/>
            </a:endParaRPr>
          </a:p>
          <a:p>
            <a:r>
              <a:rPr lang="es-ES" sz="4000" b="1" kern="1200" dirty="0" smtClean="0">
                <a:solidFill>
                  <a:schemeClr val="tx1"/>
                </a:solidFill>
                <a:latin typeface="+mn-lt"/>
                <a:ea typeface="+mn-ea"/>
                <a:cs typeface="+mn-cs"/>
              </a:rPr>
              <a:t> </a:t>
            </a:r>
            <a:r>
              <a:rPr lang="es-ES" sz="4000" kern="1200" dirty="0" smtClean="0">
                <a:solidFill>
                  <a:schemeClr val="tx1"/>
                </a:solidFill>
                <a:latin typeface="+mn-lt"/>
                <a:ea typeface="+mn-ea"/>
                <a:cs typeface="+mn-cs"/>
              </a:rPr>
              <a:t>PERO	- No existen aún estándares docentes.</a:t>
            </a:r>
            <a:r>
              <a:rPr lang="es-ES" sz="4000" kern="1200" baseline="0" dirty="0" smtClean="0">
                <a:solidFill>
                  <a:schemeClr val="tx1"/>
                </a:solidFill>
                <a:latin typeface="+mn-lt"/>
                <a:ea typeface="+mn-ea"/>
                <a:cs typeface="+mn-cs"/>
              </a:rPr>
              <a:t> </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a:t>
            </a:r>
            <a:r>
              <a:rPr lang="es-ES" sz="4000" kern="1200" baseline="0" dirty="0" smtClean="0">
                <a:solidFill>
                  <a:schemeClr val="tx1"/>
                </a:solidFill>
                <a:latin typeface="+mn-lt"/>
                <a:ea typeface="+mn-ea"/>
                <a:cs typeface="+mn-cs"/>
              </a:rPr>
              <a:t> </a:t>
            </a:r>
            <a:r>
              <a:rPr lang="es-ES" sz="4000" kern="1200" dirty="0" smtClean="0">
                <a:solidFill>
                  <a:schemeClr val="tx1"/>
                </a:solidFill>
                <a:latin typeface="+mn-lt"/>
                <a:ea typeface="+mn-ea"/>
                <a:cs typeface="+mn-cs"/>
              </a:rPr>
              <a:t>La asignación de plazas y escuelas es opaca en muchas partes del proceso.</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 La formación docente es inadaptada a las necesidades escolares y es poco flexible.</a:t>
            </a:r>
            <a:endParaRPr lang="en-US" sz="4000" kern="1200" dirty="0" smtClean="0">
              <a:solidFill>
                <a:schemeClr val="tx1"/>
              </a:solidFill>
              <a:latin typeface="+mn-lt"/>
              <a:ea typeface="+mn-ea"/>
              <a:cs typeface="+mn-cs"/>
            </a:endParaRPr>
          </a:p>
          <a:p>
            <a:r>
              <a:rPr lang="es-ES" sz="4000" kern="1200" dirty="0" smtClean="0">
                <a:solidFill>
                  <a:schemeClr val="tx1"/>
                </a:solidFill>
                <a:latin typeface="+mn-lt"/>
                <a:ea typeface="+mn-ea"/>
                <a:cs typeface="+mn-cs"/>
              </a:rPr>
              <a:t> Políticas (urgentes): - Lanzar</a:t>
            </a:r>
            <a:r>
              <a:rPr lang="es-ES" sz="4000" kern="1200" baseline="0" dirty="0" smtClean="0">
                <a:solidFill>
                  <a:schemeClr val="tx1"/>
                </a:solidFill>
                <a:latin typeface="+mn-lt"/>
                <a:ea typeface="+mn-ea"/>
                <a:cs typeface="+mn-cs"/>
              </a:rPr>
              <a:t> los</a:t>
            </a:r>
            <a:r>
              <a:rPr lang="es-ES" sz="4000" kern="1200" dirty="0" smtClean="0">
                <a:solidFill>
                  <a:schemeClr val="tx1"/>
                </a:solidFill>
                <a:latin typeface="+mn-lt"/>
                <a:ea typeface="+mn-ea"/>
                <a:cs typeface="+mn-cs"/>
              </a:rPr>
              <a:t> estándares docentes y alinear las políticas.</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 Continuar con la reforma de las Normales e institutos de formación continua; cerrar 	las ineficaces.</a:t>
            </a:r>
            <a:endParaRPr lang="en-US" sz="4000" kern="1200" dirty="0" smtClean="0">
              <a:solidFill>
                <a:schemeClr val="tx1"/>
              </a:solidFill>
              <a:latin typeface="+mn-lt"/>
              <a:ea typeface="+mn-ea"/>
              <a:cs typeface="+mn-cs"/>
            </a:endParaRPr>
          </a:p>
          <a:p>
            <a:pPr lvl="0"/>
            <a:r>
              <a:rPr lang="es-ES" sz="4000" kern="1200" dirty="0" smtClean="0">
                <a:solidFill>
                  <a:schemeClr val="tx1"/>
                </a:solidFill>
                <a:latin typeface="+mn-lt"/>
                <a:ea typeface="+mn-ea"/>
                <a:cs typeface="+mn-cs"/>
              </a:rPr>
              <a:t>	- Transparentar la asignación de todas las plazas docentes.</a:t>
            </a:r>
          </a:p>
          <a:p>
            <a:pPr>
              <a:buFont typeface="Arial" pitchFamily="34" charset="0"/>
              <a:buChar char="•"/>
            </a:pPr>
            <a:r>
              <a:rPr lang="en-GB" sz="4000" dirty="0" smtClean="0"/>
              <a:t>ESCUELAS: </a:t>
            </a:r>
            <a:r>
              <a:rPr lang="en-GB" sz="4000" dirty="0" err="1" smtClean="0"/>
              <a:t>Logros</a:t>
            </a:r>
            <a:r>
              <a:rPr lang="en-GB" sz="4000" dirty="0" smtClean="0"/>
              <a:t>:</a:t>
            </a:r>
            <a:r>
              <a:rPr lang="es-ES" sz="4000" dirty="0" smtClean="0"/>
              <a:t>- Creación y autonomía del INEE</a:t>
            </a:r>
            <a:endParaRPr lang="en-US" sz="4000" dirty="0" smtClean="0"/>
          </a:p>
          <a:p>
            <a:pPr lvl="0"/>
            <a:r>
              <a:rPr lang="en-GB" sz="4000" dirty="0" smtClean="0"/>
              <a:t>	- El </a:t>
            </a:r>
            <a:r>
              <a:rPr lang="en-GB" sz="4000" dirty="0" err="1" smtClean="0"/>
              <a:t>establecimiento</a:t>
            </a:r>
            <a:r>
              <a:rPr lang="en-GB" sz="4000" dirty="0" smtClean="0"/>
              <a:t> de la </a:t>
            </a:r>
            <a:r>
              <a:rPr lang="en-GB" sz="4000" dirty="0" err="1" smtClean="0"/>
              <a:t>prueba</a:t>
            </a:r>
            <a:r>
              <a:rPr lang="en-GB" sz="4000" dirty="0" smtClean="0"/>
              <a:t> ENLACE</a:t>
            </a:r>
            <a:endParaRPr lang="en-US" sz="4000" dirty="0" smtClean="0"/>
          </a:p>
          <a:p>
            <a:pPr lvl="0"/>
            <a:r>
              <a:rPr lang="es-ES" sz="4000" dirty="0" smtClean="0"/>
              <a:t>	- Nuevas evaluaciones docentes (UNIVERSAL, ESCALE)</a:t>
            </a:r>
            <a:endParaRPr lang="en-US" sz="4000" dirty="0" smtClean="0"/>
          </a:p>
          <a:p>
            <a:r>
              <a:rPr lang="es-ES" sz="4000" dirty="0" smtClean="0"/>
              <a:t> </a:t>
            </a:r>
            <a:r>
              <a:rPr lang="en-GB" sz="4000" dirty="0" smtClean="0"/>
              <a:t> PERO:</a:t>
            </a:r>
            <a:r>
              <a:rPr lang="es-ES" sz="4000" dirty="0" smtClean="0"/>
              <a:t>	- Sistema de evaluaciones poco articulado.</a:t>
            </a:r>
          </a:p>
          <a:p>
            <a:pPr lvl="0"/>
            <a:r>
              <a:rPr lang="es-ES" sz="4000" dirty="0" smtClean="0"/>
              <a:t>	- Sistemas de evaluación poco enfocados en aprendizaje y mejora</a:t>
            </a:r>
          </a:p>
          <a:p>
            <a:pPr lvl="0"/>
            <a:r>
              <a:rPr lang="es-ES" sz="4000" dirty="0" smtClean="0"/>
              <a:t>	- Mecanismos complementarios de apoyo limitados e ineficaces.</a:t>
            </a:r>
            <a:endParaRPr lang="en-US" sz="4000" dirty="0" smtClean="0"/>
          </a:p>
          <a:p>
            <a:r>
              <a:rPr lang="es-ES" sz="4000" dirty="0" smtClean="0"/>
              <a:t>  Políticas (urgentes): - Mejorar el uso de la información generada por las evaluaciones para la mejora.</a:t>
            </a:r>
            <a:endParaRPr lang="en-US" sz="4000" dirty="0" smtClean="0"/>
          </a:p>
          <a:p>
            <a:pPr lvl="0"/>
            <a:r>
              <a:rPr lang="es-ES" sz="4000" dirty="0" smtClean="0"/>
              <a:t>	- Fortalecer la parte formativa de la evaluación universal docente.</a:t>
            </a:r>
            <a:endParaRPr lang="en-US" sz="4000" dirty="0" smtClean="0"/>
          </a:p>
          <a:p>
            <a:pPr lvl="0"/>
            <a:r>
              <a:rPr lang="es-ES" sz="4000" dirty="0" smtClean="0"/>
              <a:t>	- Creación de un sistema de evaluación escolar coherente.</a:t>
            </a:r>
            <a:endParaRPr lang="en-US" sz="4800" dirty="0" smtClean="0"/>
          </a:p>
          <a:p>
            <a:r>
              <a:rPr lang="es-ES" sz="4800" dirty="0" smtClean="0"/>
              <a:t>  </a:t>
            </a:r>
            <a:endParaRPr lang="en-US" sz="4800" kern="1200" dirty="0" smtClean="0">
              <a:solidFill>
                <a:schemeClr val="tx1"/>
              </a:solidFill>
              <a:latin typeface="+mn-lt"/>
              <a:ea typeface="+mn-ea"/>
              <a:cs typeface="+mn-cs"/>
            </a:endParaRPr>
          </a:p>
          <a:p>
            <a:pPr lvl="0"/>
            <a:r>
              <a:rPr lang="es-ES" sz="4800" b="1" kern="1200" dirty="0" smtClean="0">
                <a:solidFill>
                  <a:schemeClr val="tx1"/>
                </a:solidFill>
                <a:latin typeface="+mn-lt"/>
                <a:ea typeface="+mn-ea"/>
                <a:cs typeface="+mn-cs"/>
              </a:rPr>
              <a:t> </a:t>
            </a:r>
            <a:endParaRPr lang="en-US" sz="4800" kern="1200" dirty="0" smtClean="0">
              <a:solidFill>
                <a:schemeClr val="tx1"/>
              </a:solidFill>
              <a:latin typeface="+mn-lt"/>
              <a:ea typeface="+mn-ea"/>
              <a:cs typeface="+mn-cs"/>
            </a:endParaRPr>
          </a:p>
          <a:p>
            <a:endParaRPr lang="en-US" sz="3600"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vedpunkt/Dagsordenspunkt">
    <p:spTree>
      <p:nvGrpSpPr>
        <p:cNvPr id="1" name=""/>
        <p:cNvGrpSpPr/>
        <p:nvPr/>
      </p:nvGrpSpPr>
      <p:grpSpPr>
        <a:xfrm>
          <a:off x="0" y="0"/>
          <a:ext cx="0" cy="0"/>
          <a:chOff x="0" y="0"/>
          <a:chExt cx="0" cy="0"/>
        </a:xfrm>
      </p:grpSpPr>
      <p:sp>
        <p:nvSpPr>
          <p:cNvPr id="3" name="Rektangel 8"/>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i="1">
                <a:solidFill>
                  <a:srgbClr val="EB1D1B"/>
                </a:solidFill>
                <a:cs typeface="Arial" pitchFamily="34" charset="0"/>
              </a:rPr>
              <a:t>Hovedpunkt</a:t>
            </a:r>
          </a:p>
          <a:p>
            <a:pPr>
              <a:defRPr/>
            </a:pPr>
            <a:r>
              <a:rPr lang="da-DK" sz="1200">
                <a:solidFill>
                  <a:srgbClr val="132D4F"/>
                </a:solidFill>
                <a:cs typeface="Arial" pitchFamily="34" charset="0"/>
              </a:rPr>
              <a:t>Brug til at skifte til et nyt hovedpunkt.</a:t>
            </a:r>
          </a:p>
          <a:p>
            <a:pPr>
              <a:defRPr/>
            </a:pPr>
            <a:endParaRPr lang="da-DK" sz="1200">
              <a:solidFill>
                <a:srgbClr val="132D4F"/>
              </a:solidFill>
              <a:cs typeface="Arial" pitchFamily="34" charset="0"/>
            </a:endParaRPr>
          </a:p>
          <a:p>
            <a:pPr>
              <a:defRPr/>
            </a:pPr>
            <a:endParaRPr lang="da-DK" sz="1200">
              <a:solidFill>
                <a:srgbClr val="132D4F"/>
              </a:solidFill>
              <a:cs typeface="Arial" pitchFamily="34" charset="0"/>
            </a:endParaRPr>
          </a:p>
          <a:p>
            <a:pPr>
              <a:defRPr/>
            </a:pPr>
            <a:endParaRPr lang="da-DK" sz="1200">
              <a:solidFill>
                <a:srgbClr val="132D4F"/>
              </a:solidFill>
              <a:cs typeface="Arial" pitchFamily="34" charset="0"/>
            </a:endParaRPr>
          </a:p>
          <a:p>
            <a:pPr>
              <a:defRPr/>
            </a:pPr>
            <a:endParaRPr lang="da-DK" sz="1200">
              <a:solidFill>
                <a:srgbClr val="132D4F"/>
              </a:solidFill>
              <a:cs typeface="Arial" pitchFamily="34" charset="0"/>
            </a:endParaRPr>
          </a:p>
          <a:p>
            <a:pPr>
              <a:defRPr/>
            </a:pPr>
            <a:endParaRPr lang="da-DK" sz="1200">
              <a:solidFill>
                <a:srgbClr val="132D4F"/>
              </a:solidFill>
              <a:cs typeface="Arial" pitchFamily="34" charset="0"/>
            </a:endParaRPr>
          </a:p>
        </p:txBody>
      </p:sp>
      <p:sp>
        <p:nvSpPr>
          <p:cNvPr id="5" name="Pladsholder til tekst 6"/>
          <p:cNvSpPr>
            <a:spLocks noGrp="1"/>
          </p:cNvSpPr>
          <p:nvPr>
            <p:ph type="body" sz="quarter" idx="11"/>
          </p:nvPr>
        </p:nvSpPr>
        <p:spPr>
          <a:xfrm>
            <a:off x="173019" y="2357430"/>
            <a:ext cx="8786843" cy="1643074"/>
          </a:xfrm>
        </p:spPr>
        <p:txBody>
          <a:bodyPr anchor="ctr">
            <a:noAutofit/>
          </a:bodyPr>
          <a:lstStyle>
            <a:lvl1pPr algn="ctr">
              <a:buNone/>
              <a:defRPr sz="4000">
                <a:solidFill>
                  <a:schemeClr val="bg2"/>
                </a:solidFill>
              </a:defRPr>
            </a:lvl1pPr>
          </a:lstStyle>
          <a:p>
            <a:pPr lvl="0"/>
            <a:r>
              <a:rPr lang="da-DK" dirty="0" smtClean="0"/>
              <a:t>Klik for at redigere typografi i masteren</a:t>
            </a:r>
            <a:endParaRPr lang="da-DK" dirty="0"/>
          </a:p>
        </p:txBody>
      </p:sp>
      <p:sp>
        <p:nvSpPr>
          <p:cNvPr id="4" name="Pladsholder til diasnummer 9"/>
          <p:cNvSpPr>
            <a:spLocks noGrp="1"/>
          </p:cNvSpPr>
          <p:nvPr>
            <p:ph type="sldNum" sz="quarter" idx="12"/>
          </p:nvPr>
        </p:nvSpPr>
        <p:spPr/>
        <p:txBody>
          <a:bodyPr/>
          <a:lstStyle>
            <a:lvl1pPr>
              <a:defRPr/>
            </a:lvl1pPr>
          </a:lstStyle>
          <a:p>
            <a:pPr>
              <a:defRPr/>
            </a:pPr>
            <a:fld id="{4AB0D7FA-4C94-4984-B887-946A78207238}" type="slidenum">
              <a:rPr lang="da-DK"/>
              <a:pPr>
                <a:defRPr/>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s med diagram i fuld bredde">
    <p:spTree>
      <p:nvGrpSpPr>
        <p:cNvPr id="1" name=""/>
        <p:cNvGrpSpPr/>
        <p:nvPr/>
      </p:nvGrpSpPr>
      <p:grpSpPr>
        <a:xfrm>
          <a:off x="0" y="0"/>
          <a:ext cx="0" cy="0"/>
          <a:chOff x="0" y="0"/>
          <a:chExt cx="0" cy="0"/>
        </a:xfrm>
      </p:grpSpPr>
      <p:sp>
        <p:nvSpPr>
          <p:cNvPr id="5" name="Rektangel 12"/>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Figur / diagram</a:t>
            </a:r>
          </a:p>
          <a:p>
            <a:pPr>
              <a:defRPr/>
            </a:pPr>
            <a:r>
              <a:rPr lang="da-DK" sz="1200">
                <a:solidFill>
                  <a:srgbClr val="132D4F"/>
                </a:solidFill>
                <a:cs typeface="Arial" pitchFamily="34" charset="0"/>
              </a:rPr>
              <a:t>Lav din figur i Excel’s PD Graf og sæt ind boksen.</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Inden du kopierer din graf i Excel, klikkes på PowerPoint.</a:t>
            </a:r>
          </a:p>
          <a:p>
            <a:pPr>
              <a:defRPr/>
            </a:pPr>
            <a:r>
              <a:rPr lang="da-DK" sz="800">
                <a:solidFill>
                  <a:srgbClr val="132D4F"/>
                </a:solidFill>
                <a:cs typeface="Arial" pitchFamily="34" charset="0"/>
              </a:rPr>
              <a:t>Så er skrifttyper og opsætning klaret for dig.</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7" name="Pladsholder til diagram 6"/>
          <p:cNvSpPr>
            <a:spLocks noGrp="1"/>
          </p:cNvSpPr>
          <p:nvPr>
            <p:ph type="chart" sz="quarter" idx="10"/>
          </p:nvPr>
        </p:nvSpPr>
        <p:spPr>
          <a:xfrm>
            <a:off x="142844" y="924447"/>
            <a:ext cx="8858311" cy="5275385"/>
          </a:xfrm>
        </p:spPr>
        <p:txBody>
          <a:bodyPr rtlCol="0">
            <a:normAutofit/>
          </a:bodyPr>
          <a:lstStyle>
            <a:lvl1pPr marL="342900" marR="0" indent="-342900" algn="l" defTabSz="914400" rtl="0" eaLnBrk="1" fontAlgn="auto" latinLnBrk="0" hangingPunct="1">
              <a:lnSpc>
                <a:spcPct val="122000"/>
              </a:lnSpc>
              <a:spcBef>
                <a:spcPts val="0"/>
              </a:spcBef>
              <a:spcAft>
                <a:spcPts val="0"/>
              </a:spcAft>
              <a:buClr>
                <a:srgbClr val="132D4F"/>
              </a:buClr>
              <a:buSzTx/>
              <a:buFont typeface="Verdana" pitchFamily="34" charset="0"/>
              <a:buChar char="›"/>
              <a:tabLst/>
              <a:defRPr sz="1600" baseline="0"/>
            </a:lvl1pPr>
          </a:lstStyle>
          <a:p>
            <a:pPr lvl="0"/>
            <a:r>
              <a:rPr lang="en-US" noProof="0" dirty="0" smtClean="0"/>
              <a:t>Click icon to add chart</a:t>
            </a:r>
            <a:endParaRPr lang="da-DK" noProof="0" dirty="0"/>
          </a:p>
        </p:txBody>
      </p:sp>
      <p:sp>
        <p:nvSpPr>
          <p:cNvPr id="8" name="Titel 7"/>
          <p:cNvSpPr>
            <a:spLocks noGrp="1"/>
          </p:cNvSpPr>
          <p:nvPr>
            <p:ph type="title"/>
          </p:nvPr>
        </p:nvSpPr>
        <p:spPr>
          <a:xfrm>
            <a:off x="142844" y="214290"/>
            <a:ext cx="8858311" cy="332348"/>
          </a:xfrm>
          <a:prstGeom prst="rect">
            <a:avLst/>
          </a:prstGeom>
        </p:spPr>
        <p:txBody>
          <a:bodyPr/>
          <a:lstStyle/>
          <a:p>
            <a:r>
              <a:rPr lang="da-DK" dirty="0" smtClean="0"/>
              <a:t>Klik for at redigere titeltypografi i masteren</a:t>
            </a:r>
            <a:endParaRPr lang="da-DK" dirty="0"/>
          </a:p>
        </p:txBody>
      </p:sp>
      <p:sp>
        <p:nvSpPr>
          <p:cNvPr id="9" name="Pladsholder til tekst 6"/>
          <p:cNvSpPr>
            <a:spLocks noGrp="1"/>
          </p:cNvSpPr>
          <p:nvPr>
            <p:ph type="body" sz="quarter" idx="11"/>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6" name="Pladsholder til diasnummer 10"/>
          <p:cNvSpPr>
            <a:spLocks noGrp="1"/>
          </p:cNvSpPr>
          <p:nvPr>
            <p:ph type="sldNum" sz="quarter" idx="12"/>
          </p:nvPr>
        </p:nvSpPr>
        <p:spPr/>
        <p:txBody>
          <a:bodyPr/>
          <a:lstStyle>
            <a:lvl1pPr>
              <a:defRPr/>
            </a:lvl1pPr>
          </a:lstStyle>
          <a:p>
            <a:pPr>
              <a:defRPr/>
            </a:pPr>
            <a:fld id="{E634CFDB-5E1A-4F89-8679-EA5B44C30238}"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s med 2 små diagrammer.">
    <p:spTree>
      <p:nvGrpSpPr>
        <p:cNvPr id="1" name=""/>
        <p:cNvGrpSpPr/>
        <p:nvPr/>
      </p:nvGrpSpPr>
      <p:grpSpPr>
        <a:xfrm>
          <a:off x="0" y="0"/>
          <a:ext cx="0" cy="0"/>
          <a:chOff x="0" y="0"/>
          <a:chExt cx="0" cy="0"/>
        </a:xfrm>
      </p:grpSpPr>
      <p:sp>
        <p:nvSpPr>
          <p:cNvPr id="6" name="Rektangel 13"/>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Figur / diagram</a:t>
            </a:r>
          </a:p>
          <a:p>
            <a:pPr>
              <a:defRPr/>
            </a:pPr>
            <a:r>
              <a:rPr lang="da-DK" sz="1200">
                <a:solidFill>
                  <a:srgbClr val="132D4F"/>
                </a:solidFill>
                <a:cs typeface="Arial" pitchFamily="34" charset="0"/>
              </a:rPr>
              <a:t>Lav dine figurer i Excel’s PD Graf og sæt ind boksene.</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I PD Graf kan du lave din figur til halv størrelse.</a:t>
            </a:r>
          </a:p>
          <a:p>
            <a:pPr>
              <a:defRPr/>
            </a:pPr>
            <a:endParaRPr lang="da-DK" sz="800">
              <a:solidFill>
                <a:srgbClr val="132D4F"/>
              </a:solidFill>
              <a:cs typeface="Arial" pitchFamily="34" charset="0"/>
            </a:endParaRPr>
          </a:p>
          <a:p>
            <a:pPr>
              <a:defRPr/>
            </a:pPr>
            <a:r>
              <a:rPr lang="da-DK" sz="800">
                <a:solidFill>
                  <a:srgbClr val="132D4F"/>
                </a:solidFill>
                <a:cs typeface="Arial" pitchFamily="34" charset="0"/>
              </a:rPr>
              <a:t>Inden du kopierer din graf i Excel, klikkes på PowerPoint.</a:t>
            </a:r>
          </a:p>
          <a:p>
            <a:pPr>
              <a:defRPr/>
            </a:pPr>
            <a:r>
              <a:rPr lang="da-DK" sz="800">
                <a:solidFill>
                  <a:srgbClr val="132D4F"/>
                </a:solidFill>
                <a:cs typeface="Arial" pitchFamily="34" charset="0"/>
              </a:rPr>
              <a:t>Så er skrifttyper og opsætning klaret for dig.</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2" name="Titel 1"/>
          <p:cNvSpPr>
            <a:spLocks noGrp="1"/>
          </p:cNvSpPr>
          <p:nvPr>
            <p:ph type="title"/>
          </p:nvPr>
        </p:nvSpPr>
        <p:spPr>
          <a:xfrm>
            <a:off x="142844" y="214290"/>
            <a:ext cx="8858311" cy="332348"/>
          </a:xfrm>
          <a:prstGeom prst="rect">
            <a:avLst/>
          </a:prstGeom>
        </p:spPr>
        <p:txBody>
          <a:bodyPr/>
          <a:lstStyle/>
          <a:p>
            <a:r>
              <a:rPr lang="da-DK" smtClean="0"/>
              <a:t>Klik for at redigere titeltypografi i masteren</a:t>
            </a:r>
            <a:endParaRPr lang="da-DK"/>
          </a:p>
        </p:txBody>
      </p:sp>
      <p:sp>
        <p:nvSpPr>
          <p:cNvPr id="11" name="Pladsholder til diagram 10"/>
          <p:cNvSpPr>
            <a:spLocks noGrp="1"/>
          </p:cNvSpPr>
          <p:nvPr>
            <p:ph type="chart" sz="quarter" idx="10"/>
          </p:nvPr>
        </p:nvSpPr>
        <p:spPr>
          <a:xfrm>
            <a:off x="179388" y="930256"/>
            <a:ext cx="4321524" cy="5220000"/>
          </a:xfrm>
        </p:spPr>
        <p:txBody>
          <a:bodyPr rtlCol="0">
            <a:normAutofit/>
          </a:bodyPr>
          <a:lstStyle>
            <a:lvl1pPr marL="342900" marR="0" indent="-342900" algn="l" defTabSz="914400" rtl="0" eaLnBrk="1" fontAlgn="auto" latinLnBrk="0" hangingPunct="1">
              <a:lnSpc>
                <a:spcPct val="122000"/>
              </a:lnSpc>
              <a:spcBef>
                <a:spcPts val="0"/>
              </a:spcBef>
              <a:spcAft>
                <a:spcPts val="0"/>
              </a:spcAft>
              <a:buClr>
                <a:srgbClr val="132D4F"/>
              </a:buClr>
              <a:buSzTx/>
              <a:buFont typeface="Verdana" pitchFamily="34" charset="0"/>
              <a:buChar char="›"/>
              <a:tabLst/>
              <a:defRPr sz="1600"/>
            </a:lvl1pPr>
          </a:lstStyle>
          <a:p>
            <a:pPr lvl="0"/>
            <a:r>
              <a:rPr lang="en-US" noProof="0" dirty="0" smtClean="0"/>
              <a:t>Click icon to add chart</a:t>
            </a:r>
            <a:endParaRPr lang="da-DK" noProof="0" dirty="0"/>
          </a:p>
        </p:txBody>
      </p:sp>
      <p:sp>
        <p:nvSpPr>
          <p:cNvPr id="12" name="Pladsholder til diagram 10"/>
          <p:cNvSpPr>
            <a:spLocks noGrp="1"/>
          </p:cNvSpPr>
          <p:nvPr>
            <p:ph type="chart" sz="quarter" idx="11"/>
          </p:nvPr>
        </p:nvSpPr>
        <p:spPr>
          <a:xfrm>
            <a:off x="4622553" y="930256"/>
            <a:ext cx="4270621" cy="5220000"/>
          </a:xfrm>
        </p:spPr>
        <p:txBody>
          <a:bodyPr rtlCol="0">
            <a:normAutofit/>
          </a:bodyPr>
          <a:lstStyle>
            <a:lvl1pPr marL="342900" marR="0" indent="-342900" algn="l" defTabSz="914400" rtl="0" eaLnBrk="1" fontAlgn="auto" latinLnBrk="0" hangingPunct="1">
              <a:lnSpc>
                <a:spcPct val="122000"/>
              </a:lnSpc>
              <a:spcBef>
                <a:spcPts val="0"/>
              </a:spcBef>
              <a:spcAft>
                <a:spcPts val="0"/>
              </a:spcAft>
              <a:buClr>
                <a:srgbClr val="132D4F"/>
              </a:buClr>
              <a:buSzTx/>
              <a:buFont typeface="Verdana" pitchFamily="34" charset="0"/>
              <a:buChar char="›"/>
              <a:tabLst/>
              <a:defRPr sz="1600"/>
            </a:lvl1pPr>
          </a:lstStyle>
          <a:p>
            <a:pPr lvl="0"/>
            <a:r>
              <a:rPr lang="en-US" noProof="0" dirty="0" smtClean="0"/>
              <a:t>Click icon to add chart</a:t>
            </a:r>
            <a:endParaRPr lang="da-DK" noProof="0" dirty="0"/>
          </a:p>
        </p:txBody>
      </p:sp>
      <p:sp>
        <p:nvSpPr>
          <p:cNvPr id="8" name="Pladsholder til tekst 6"/>
          <p:cNvSpPr>
            <a:spLocks noGrp="1"/>
          </p:cNvSpPr>
          <p:nvPr>
            <p:ph type="body" sz="quarter" idx="12"/>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7" name="Pladsholder til diasnummer 9"/>
          <p:cNvSpPr>
            <a:spLocks noGrp="1"/>
          </p:cNvSpPr>
          <p:nvPr>
            <p:ph type="sldNum" sz="quarter" idx="13"/>
          </p:nvPr>
        </p:nvSpPr>
        <p:spPr/>
        <p:txBody>
          <a:bodyPr/>
          <a:lstStyle>
            <a:lvl1pPr>
              <a:defRPr/>
            </a:lvl1pPr>
          </a:lstStyle>
          <a:p>
            <a:pPr>
              <a:defRPr/>
            </a:pPr>
            <a:fld id="{7E9BD9A4-2B77-4D3A-8A8E-0A699888879B}"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s med 2 små diagrammer og overskrift til figurer">
    <p:spTree>
      <p:nvGrpSpPr>
        <p:cNvPr id="1" name=""/>
        <p:cNvGrpSpPr/>
        <p:nvPr/>
      </p:nvGrpSpPr>
      <p:grpSpPr>
        <a:xfrm>
          <a:off x="0" y="0"/>
          <a:ext cx="0" cy="0"/>
          <a:chOff x="0" y="0"/>
          <a:chExt cx="0" cy="0"/>
        </a:xfrm>
      </p:grpSpPr>
      <p:sp>
        <p:nvSpPr>
          <p:cNvPr id="9" name="Rektangel 15"/>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Figur / diagram</a:t>
            </a:r>
          </a:p>
          <a:p>
            <a:pPr>
              <a:defRPr/>
            </a:pPr>
            <a:r>
              <a:rPr lang="da-DK" sz="1200">
                <a:solidFill>
                  <a:srgbClr val="132D4F"/>
                </a:solidFill>
                <a:cs typeface="Arial" pitchFamily="34" charset="0"/>
              </a:rPr>
              <a:t>Lav dine figurer i Excel’s PD Graf og sæt ind boksene.</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I PD Graf kan du lave din figur til halv størrelse.</a:t>
            </a:r>
          </a:p>
          <a:p>
            <a:pPr>
              <a:defRPr/>
            </a:pPr>
            <a:endParaRPr lang="da-DK" sz="800">
              <a:solidFill>
                <a:srgbClr val="132D4F"/>
              </a:solidFill>
              <a:cs typeface="Arial" pitchFamily="34" charset="0"/>
            </a:endParaRPr>
          </a:p>
          <a:p>
            <a:pPr>
              <a:defRPr/>
            </a:pPr>
            <a:r>
              <a:rPr lang="da-DK" sz="800">
                <a:solidFill>
                  <a:srgbClr val="132D4F"/>
                </a:solidFill>
                <a:cs typeface="Arial" pitchFamily="34" charset="0"/>
              </a:rPr>
              <a:t>Inden du kopierer din graf i Excel, klikkes på PowerPoint.</a:t>
            </a:r>
          </a:p>
          <a:p>
            <a:pPr>
              <a:defRPr/>
            </a:pPr>
            <a:r>
              <a:rPr lang="da-DK" sz="800">
                <a:solidFill>
                  <a:srgbClr val="132D4F"/>
                </a:solidFill>
                <a:cs typeface="Arial" pitchFamily="34" charset="0"/>
              </a:rPr>
              <a:t>Så er skrifttyper og opsætning klaret for dig.</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2" name="Titel 1"/>
          <p:cNvSpPr>
            <a:spLocks noGrp="1"/>
          </p:cNvSpPr>
          <p:nvPr>
            <p:ph type="title"/>
          </p:nvPr>
        </p:nvSpPr>
        <p:spPr>
          <a:xfrm>
            <a:off x="142844" y="214290"/>
            <a:ext cx="8858311" cy="332348"/>
          </a:xfrm>
          <a:prstGeom prst="rect">
            <a:avLst/>
          </a:prstGeom>
        </p:spPr>
        <p:txBody>
          <a:bodyPr/>
          <a:lstStyle/>
          <a:p>
            <a:r>
              <a:rPr lang="da-DK" smtClean="0"/>
              <a:t>Klik for at redigere titeltypografi i masteren</a:t>
            </a:r>
            <a:endParaRPr lang="da-DK"/>
          </a:p>
        </p:txBody>
      </p:sp>
      <p:sp>
        <p:nvSpPr>
          <p:cNvPr id="11" name="Pladsholder til diagram 10"/>
          <p:cNvSpPr>
            <a:spLocks noGrp="1"/>
          </p:cNvSpPr>
          <p:nvPr>
            <p:ph type="chart" sz="quarter" idx="10"/>
          </p:nvPr>
        </p:nvSpPr>
        <p:spPr>
          <a:xfrm>
            <a:off x="179388" y="1590472"/>
            <a:ext cx="4341620" cy="4481734"/>
          </a:xfrm>
        </p:spPr>
        <p:txBody>
          <a:bodyPr rtlCol="0">
            <a:normAutofit/>
          </a:bodyPr>
          <a:lstStyle>
            <a:lvl1pPr marL="342900" marR="0" indent="-342900" algn="l" defTabSz="914400" rtl="0" eaLnBrk="1" fontAlgn="auto" latinLnBrk="0" hangingPunct="1">
              <a:lnSpc>
                <a:spcPct val="122000"/>
              </a:lnSpc>
              <a:spcBef>
                <a:spcPts val="0"/>
              </a:spcBef>
              <a:spcAft>
                <a:spcPts val="0"/>
              </a:spcAft>
              <a:buClr>
                <a:srgbClr val="132D4F"/>
              </a:buClr>
              <a:buSzTx/>
              <a:buFont typeface="Verdana" pitchFamily="34" charset="0"/>
              <a:buChar char="›"/>
              <a:tabLst/>
              <a:defRPr sz="1600"/>
            </a:lvl1pPr>
          </a:lstStyle>
          <a:p>
            <a:pPr lvl="0"/>
            <a:r>
              <a:rPr lang="en-US" noProof="0" dirty="0" smtClean="0"/>
              <a:t>Click icon to add chart</a:t>
            </a:r>
            <a:endParaRPr lang="da-DK" noProof="0" dirty="0"/>
          </a:p>
        </p:txBody>
      </p:sp>
      <p:sp>
        <p:nvSpPr>
          <p:cNvPr id="12" name="Pladsholder til diagram 10"/>
          <p:cNvSpPr>
            <a:spLocks noGrp="1"/>
          </p:cNvSpPr>
          <p:nvPr>
            <p:ph type="chart" sz="quarter" idx="11"/>
          </p:nvPr>
        </p:nvSpPr>
        <p:spPr>
          <a:xfrm>
            <a:off x="4608007" y="1590472"/>
            <a:ext cx="4285167" cy="4481734"/>
          </a:xfrm>
        </p:spPr>
        <p:txBody>
          <a:bodyPr rtlCol="0">
            <a:normAutofit/>
          </a:bodyPr>
          <a:lstStyle>
            <a:lvl1pPr marL="342900" marR="0" indent="-342900" algn="l" defTabSz="914400" rtl="0" eaLnBrk="1" fontAlgn="auto" latinLnBrk="0" hangingPunct="1">
              <a:lnSpc>
                <a:spcPct val="122000"/>
              </a:lnSpc>
              <a:spcBef>
                <a:spcPts val="0"/>
              </a:spcBef>
              <a:spcAft>
                <a:spcPts val="0"/>
              </a:spcAft>
              <a:buClr>
                <a:srgbClr val="132D4F"/>
              </a:buClr>
              <a:buSzTx/>
              <a:buFont typeface="Verdana" pitchFamily="34" charset="0"/>
              <a:buChar char="›"/>
              <a:tabLst/>
              <a:defRPr sz="1600"/>
            </a:lvl1pPr>
          </a:lstStyle>
          <a:p>
            <a:pPr lvl="0"/>
            <a:r>
              <a:rPr lang="en-US" noProof="0" dirty="0" smtClean="0"/>
              <a:t>Click icon to add chart</a:t>
            </a:r>
            <a:endParaRPr lang="da-DK" noProof="0" dirty="0"/>
          </a:p>
        </p:txBody>
      </p:sp>
      <p:sp>
        <p:nvSpPr>
          <p:cNvPr id="7" name="Pladsholder til tekst 6"/>
          <p:cNvSpPr>
            <a:spLocks noGrp="1"/>
          </p:cNvSpPr>
          <p:nvPr>
            <p:ph type="body" sz="quarter" idx="12"/>
          </p:nvPr>
        </p:nvSpPr>
        <p:spPr>
          <a:xfrm>
            <a:off x="179388" y="1044388"/>
            <a:ext cx="4392612" cy="457200"/>
          </a:xfrm>
        </p:spPr>
        <p:txBody>
          <a:bodyPr>
            <a:noAutofit/>
          </a:bodyPr>
          <a:lstStyle>
            <a:lvl1pPr marL="0" indent="0">
              <a:buNone/>
              <a:defRPr sz="1600"/>
            </a:lvl1pPr>
            <a:lvl2pPr>
              <a:defRPr sz="1600"/>
            </a:lvl2pPr>
            <a:lvl3pPr>
              <a:defRPr sz="1600"/>
            </a:lvl3pPr>
            <a:lvl4pPr>
              <a:defRPr sz="1600"/>
            </a:lvl4pPr>
            <a:lvl5pPr>
              <a:defRPr sz="1600"/>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8" name="Pladsholder til tekst 6"/>
          <p:cNvSpPr>
            <a:spLocks noGrp="1"/>
          </p:cNvSpPr>
          <p:nvPr>
            <p:ph type="body" sz="quarter" idx="13"/>
          </p:nvPr>
        </p:nvSpPr>
        <p:spPr>
          <a:xfrm>
            <a:off x="4608008" y="1044388"/>
            <a:ext cx="4393148" cy="457200"/>
          </a:xfrm>
        </p:spPr>
        <p:txBody>
          <a:bodyPr>
            <a:noAutofit/>
          </a:bodyPr>
          <a:lstStyle>
            <a:lvl1pPr marL="0" indent="0">
              <a:buNone/>
              <a:defRPr sz="1600"/>
            </a:lvl1pPr>
            <a:lvl2pPr>
              <a:defRPr sz="1600"/>
            </a:lvl2pPr>
            <a:lvl3pPr>
              <a:defRPr sz="1600"/>
            </a:lvl3pPr>
            <a:lvl4pPr>
              <a:defRPr sz="1600"/>
            </a:lvl4pPr>
            <a:lvl5pPr>
              <a:defRPr sz="1600"/>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Pladsholder til tekst 6"/>
          <p:cNvSpPr>
            <a:spLocks noGrp="1"/>
          </p:cNvSpPr>
          <p:nvPr>
            <p:ph type="body" sz="quarter" idx="14"/>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10" name="Pladsholder til diasnummer 13"/>
          <p:cNvSpPr>
            <a:spLocks noGrp="1"/>
          </p:cNvSpPr>
          <p:nvPr>
            <p:ph type="sldNum" sz="quarter" idx="15"/>
          </p:nvPr>
        </p:nvSpPr>
        <p:spPr/>
        <p:txBody>
          <a:bodyPr/>
          <a:lstStyle>
            <a:lvl1pPr>
              <a:defRPr/>
            </a:lvl1pPr>
          </a:lstStyle>
          <a:p>
            <a:pPr>
              <a:defRPr/>
            </a:pPr>
            <a:fld id="{E93726B7-E85F-4C70-B1B1-EA816B522024}" type="slidenum">
              <a:rPr lang="da-DK"/>
              <a:pPr>
                <a:defRPr/>
              </a:pPr>
              <a:t>‹#›</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s med tekst og 1 lille diagram.">
    <p:spTree>
      <p:nvGrpSpPr>
        <p:cNvPr id="1" name=""/>
        <p:cNvGrpSpPr/>
        <p:nvPr/>
      </p:nvGrpSpPr>
      <p:grpSpPr>
        <a:xfrm>
          <a:off x="0" y="0"/>
          <a:ext cx="0" cy="0"/>
          <a:chOff x="0" y="0"/>
          <a:chExt cx="0" cy="0"/>
        </a:xfrm>
      </p:grpSpPr>
      <p:sp>
        <p:nvSpPr>
          <p:cNvPr id="6" name="Rektangel 15"/>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Tekst</a:t>
            </a:r>
          </a:p>
          <a:p>
            <a:pPr>
              <a:defRPr/>
            </a:pPr>
            <a:r>
              <a:rPr lang="da-DK" sz="1200">
                <a:solidFill>
                  <a:srgbClr val="132D4F"/>
                </a:solidFill>
                <a:cs typeface="Arial" pitchFamily="34" charset="0"/>
              </a:rPr>
              <a:t>Brug stikord og lav et ekstra linjeskift efter hvert punkt.</a:t>
            </a:r>
          </a:p>
          <a:p>
            <a:pPr>
              <a:defRPr/>
            </a:pPr>
            <a:endParaRPr lang="da-DK" sz="1200" i="1">
              <a:solidFill>
                <a:srgbClr val="EB1D1B"/>
              </a:solidFill>
              <a:cs typeface="Arial" pitchFamily="34" charset="0"/>
            </a:endParaRPr>
          </a:p>
          <a:p>
            <a:pPr>
              <a:defRPr/>
            </a:pPr>
            <a:r>
              <a:rPr lang="da-DK" sz="1200" i="1">
                <a:solidFill>
                  <a:srgbClr val="EB1D1B"/>
                </a:solidFill>
                <a:cs typeface="Arial" pitchFamily="34" charset="0"/>
              </a:rPr>
              <a:t>Figur / diagram</a:t>
            </a:r>
          </a:p>
          <a:p>
            <a:pPr>
              <a:defRPr/>
            </a:pPr>
            <a:r>
              <a:rPr lang="da-DK" sz="1200">
                <a:solidFill>
                  <a:srgbClr val="132D4F"/>
                </a:solidFill>
                <a:cs typeface="Arial" pitchFamily="34" charset="0"/>
              </a:rPr>
              <a:t>Lav din figur i Excel’s PD Graf og sæt ind boksen.</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I PD Graf kan du lave din figur til halv størrelse.</a:t>
            </a:r>
          </a:p>
          <a:p>
            <a:pPr>
              <a:defRPr/>
            </a:pPr>
            <a:endParaRPr lang="da-DK" sz="800">
              <a:solidFill>
                <a:srgbClr val="132D4F"/>
              </a:solidFill>
              <a:cs typeface="Arial" pitchFamily="34" charset="0"/>
            </a:endParaRPr>
          </a:p>
          <a:p>
            <a:pPr>
              <a:defRPr/>
            </a:pPr>
            <a:r>
              <a:rPr lang="da-DK" sz="800">
                <a:solidFill>
                  <a:srgbClr val="132D4F"/>
                </a:solidFill>
                <a:cs typeface="Arial" pitchFamily="34" charset="0"/>
              </a:rPr>
              <a:t>Inden du kopierer din graf i Excel, klikkes på PowerPoint.</a:t>
            </a:r>
          </a:p>
          <a:p>
            <a:pPr>
              <a:defRPr/>
            </a:pPr>
            <a:r>
              <a:rPr lang="da-DK" sz="800">
                <a:solidFill>
                  <a:srgbClr val="132D4F"/>
                </a:solidFill>
                <a:cs typeface="Arial" pitchFamily="34" charset="0"/>
              </a:rPr>
              <a:t>Så er skrifttyper og opsætning klaret for dig.</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2" name="Titel 1"/>
          <p:cNvSpPr>
            <a:spLocks noGrp="1"/>
          </p:cNvSpPr>
          <p:nvPr>
            <p:ph type="title"/>
          </p:nvPr>
        </p:nvSpPr>
        <p:spPr>
          <a:xfrm>
            <a:off x="142844" y="214290"/>
            <a:ext cx="8858311" cy="332348"/>
          </a:xfrm>
          <a:prstGeom prst="rect">
            <a:avLst/>
          </a:prstGeom>
        </p:spPr>
        <p:txBody>
          <a:bodyPr/>
          <a:lstStyle/>
          <a:p>
            <a:r>
              <a:rPr lang="da-DK" smtClean="0"/>
              <a:t>Klik for at redigere titeltypografi i masteren</a:t>
            </a:r>
            <a:endParaRPr lang="da-DK"/>
          </a:p>
        </p:txBody>
      </p:sp>
      <p:sp>
        <p:nvSpPr>
          <p:cNvPr id="8" name="Pladsholder til tekst 11"/>
          <p:cNvSpPr>
            <a:spLocks noGrp="1"/>
          </p:cNvSpPr>
          <p:nvPr>
            <p:ph type="body" sz="quarter" idx="10"/>
          </p:nvPr>
        </p:nvSpPr>
        <p:spPr>
          <a:xfrm>
            <a:off x="179389" y="1011677"/>
            <a:ext cx="4316412" cy="5225611"/>
          </a:xfr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9" name="Pladsholder til diagram 10"/>
          <p:cNvSpPr>
            <a:spLocks noGrp="1"/>
          </p:cNvSpPr>
          <p:nvPr>
            <p:ph type="chart" sz="quarter" idx="11"/>
          </p:nvPr>
        </p:nvSpPr>
        <p:spPr>
          <a:xfrm>
            <a:off x="4648199" y="1011035"/>
            <a:ext cx="4244975" cy="5061171"/>
          </a:xfrm>
        </p:spPr>
        <p:txBody>
          <a:bodyPr rtlCol="0">
            <a:normAutofit/>
          </a:bodyPr>
          <a:lstStyle>
            <a:lvl1pPr marL="342900" marR="0" indent="-342900" algn="l" defTabSz="914400" rtl="0" eaLnBrk="1" fontAlgn="auto" latinLnBrk="0" hangingPunct="1">
              <a:lnSpc>
                <a:spcPct val="122000"/>
              </a:lnSpc>
              <a:spcBef>
                <a:spcPts val="0"/>
              </a:spcBef>
              <a:spcAft>
                <a:spcPts val="0"/>
              </a:spcAft>
              <a:buClr>
                <a:srgbClr val="132D4F"/>
              </a:buClr>
              <a:buSzTx/>
              <a:buFont typeface="Verdana" pitchFamily="34" charset="0"/>
              <a:buChar char="›"/>
              <a:tabLst/>
              <a:defRPr sz="1600"/>
            </a:lvl1pPr>
          </a:lstStyle>
          <a:p>
            <a:pPr lvl="0"/>
            <a:r>
              <a:rPr lang="en-US" noProof="0" dirty="0" smtClean="0"/>
              <a:t>Click icon to add chart</a:t>
            </a:r>
            <a:endParaRPr lang="da-DK" noProof="0" dirty="0"/>
          </a:p>
        </p:txBody>
      </p:sp>
      <p:sp>
        <p:nvSpPr>
          <p:cNvPr id="10" name="Pladsholder til tekst 6"/>
          <p:cNvSpPr>
            <a:spLocks noGrp="1"/>
          </p:cNvSpPr>
          <p:nvPr>
            <p:ph type="body" sz="quarter" idx="12"/>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7" name="Pladsholder til diasnummer 11"/>
          <p:cNvSpPr>
            <a:spLocks noGrp="1"/>
          </p:cNvSpPr>
          <p:nvPr>
            <p:ph type="sldNum" sz="quarter" idx="13"/>
          </p:nvPr>
        </p:nvSpPr>
        <p:spPr/>
        <p:txBody>
          <a:bodyPr/>
          <a:lstStyle>
            <a:lvl1pPr>
              <a:defRPr/>
            </a:lvl1pPr>
          </a:lstStyle>
          <a:p>
            <a:pPr>
              <a:defRPr/>
            </a:pPr>
            <a:fld id="{CEF84B14-CE24-4E75-ADC4-0F0494E28B95}" type="slidenum">
              <a:rPr lang="da-DK"/>
              <a:pPr>
                <a:defRPr/>
              </a:pPr>
              <a:t>‹#›</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s med tekst og 1 lille diagram">
    <p:spTree>
      <p:nvGrpSpPr>
        <p:cNvPr id="1" name=""/>
        <p:cNvGrpSpPr/>
        <p:nvPr/>
      </p:nvGrpSpPr>
      <p:grpSpPr>
        <a:xfrm>
          <a:off x="0" y="0"/>
          <a:ext cx="0" cy="0"/>
          <a:chOff x="0" y="0"/>
          <a:chExt cx="0" cy="0"/>
        </a:xfrm>
      </p:grpSpPr>
      <p:sp>
        <p:nvSpPr>
          <p:cNvPr id="7" name="Rektangel 15"/>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Tekst</a:t>
            </a:r>
          </a:p>
          <a:p>
            <a:pPr>
              <a:defRPr/>
            </a:pPr>
            <a:r>
              <a:rPr lang="da-DK" sz="1200">
                <a:solidFill>
                  <a:srgbClr val="132D4F"/>
                </a:solidFill>
                <a:cs typeface="Arial" pitchFamily="34" charset="0"/>
              </a:rPr>
              <a:t>Brug stikord og lav et ekstra linjeskift efter hvert punkt.</a:t>
            </a:r>
          </a:p>
          <a:p>
            <a:pPr>
              <a:defRPr/>
            </a:pPr>
            <a:endParaRPr lang="da-DK" sz="1200" i="1">
              <a:solidFill>
                <a:srgbClr val="EB1D1B"/>
              </a:solidFill>
              <a:cs typeface="Arial" pitchFamily="34" charset="0"/>
            </a:endParaRPr>
          </a:p>
          <a:p>
            <a:pPr>
              <a:defRPr/>
            </a:pPr>
            <a:r>
              <a:rPr lang="da-DK" sz="1200" i="1">
                <a:solidFill>
                  <a:srgbClr val="EB1D1B"/>
                </a:solidFill>
                <a:cs typeface="Arial" pitchFamily="34" charset="0"/>
              </a:rPr>
              <a:t>Figur / diagram</a:t>
            </a:r>
          </a:p>
          <a:p>
            <a:pPr>
              <a:defRPr/>
            </a:pPr>
            <a:r>
              <a:rPr lang="da-DK" sz="1200">
                <a:solidFill>
                  <a:srgbClr val="132D4F"/>
                </a:solidFill>
                <a:cs typeface="Arial" pitchFamily="34" charset="0"/>
              </a:rPr>
              <a:t>Lav din figur i Excel’s PD Graf og sæt ind boksen.</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I PD Graf kan du lave din figur til halv størrelse.</a:t>
            </a:r>
          </a:p>
          <a:p>
            <a:pPr>
              <a:defRPr/>
            </a:pPr>
            <a:endParaRPr lang="da-DK" sz="800">
              <a:solidFill>
                <a:srgbClr val="132D4F"/>
              </a:solidFill>
              <a:cs typeface="Arial" pitchFamily="34" charset="0"/>
            </a:endParaRPr>
          </a:p>
          <a:p>
            <a:pPr>
              <a:defRPr/>
            </a:pPr>
            <a:r>
              <a:rPr lang="da-DK" sz="800">
                <a:solidFill>
                  <a:srgbClr val="132D4F"/>
                </a:solidFill>
                <a:cs typeface="Arial" pitchFamily="34" charset="0"/>
              </a:rPr>
              <a:t>Inden du kopierer din graf i Excel, klikkes på PowerPoint.</a:t>
            </a:r>
          </a:p>
          <a:p>
            <a:pPr>
              <a:defRPr/>
            </a:pPr>
            <a:r>
              <a:rPr lang="da-DK" sz="800">
                <a:solidFill>
                  <a:srgbClr val="132D4F"/>
                </a:solidFill>
                <a:cs typeface="Arial" pitchFamily="34" charset="0"/>
              </a:rPr>
              <a:t>Så er skrifttyper og opsætning klaret for dig.</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2" name="Titel 1"/>
          <p:cNvSpPr>
            <a:spLocks noGrp="1"/>
          </p:cNvSpPr>
          <p:nvPr>
            <p:ph type="title"/>
          </p:nvPr>
        </p:nvSpPr>
        <p:spPr>
          <a:xfrm>
            <a:off x="142844" y="214290"/>
            <a:ext cx="8858311" cy="332348"/>
          </a:xfrm>
          <a:prstGeom prst="rect">
            <a:avLst/>
          </a:prstGeom>
        </p:spPr>
        <p:txBody>
          <a:bodyPr/>
          <a:lstStyle/>
          <a:p>
            <a:r>
              <a:rPr lang="da-DK" smtClean="0"/>
              <a:t>Klik for at redigere titeltypografi i masteren</a:t>
            </a:r>
            <a:endParaRPr lang="da-DK"/>
          </a:p>
        </p:txBody>
      </p:sp>
      <p:sp>
        <p:nvSpPr>
          <p:cNvPr id="8" name="Pladsholder til tekst 11"/>
          <p:cNvSpPr>
            <a:spLocks noGrp="1"/>
          </p:cNvSpPr>
          <p:nvPr>
            <p:ph type="body" sz="quarter" idx="10"/>
          </p:nvPr>
        </p:nvSpPr>
        <p:spPr>
          <a:xfrm>
            <a:off x="179389" y="1011677"/>
            <a:ext cx="4316412" cy="5225611"/>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Pladsholder til tekst 6"/>
          <p:cNvSpPr>
            <a:spLocks noGrp="1"/>
          </p:cNvSpPr>
          <p:nvPr>
            <p:ph type="body" sz="quarter" idx="13"/>
          </p:nvPr>
        </p:nvSpPr>
        <p:spPr>
          <a:xfrm>
            <a:off x="4648200" y="1044388"/>
            <a:ext cx="4345075" cy="457200"/>
          </a:xfrm>
        </p:spPr>
        <p:txBody>
          <a:bodyPr>
            <a:noAutofit/>
          </a:bodyPr>
          <a:lstStyle>
            <a:lvl1pPr marL="0" indent="0">
              <a:buNone/>
              <a:defRPr sz="1600"/>
            </a:lvl1pPr>
            <a:lvl2pPr>
              <a:defRPr sz="1600"/>
            </a:lvl2pPr>
            <a:lvl3pPr>
              <a:defRPr sz="1600"/>
            </a:lvl3pPr>
            <a:lvl4pPr>
              <a:defRPr sz="1600"/>
            </a:lvl4pPr>
            <a:lvl5pPr>
              <a:defRPr sz="1600"/>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Pladsholder til diagram 10"/>
          <p:cNvSpPr>
            <a:spLocks noGrp="1"/>
          </p:cNvSpPr>
          <p:nvPr>
            <p:ph type="chart" sz="quarter" idx="11"/>
          </p:nvPr>
        </p:nvSpPr>
        <p:spPr>
          <a:xfrm>
            <a:off x="4648199" y="1590472"/>
            <a:ext cx="4244975" cy="4481734"/>
          </a:xfrm>
        </p:spPr>
        <p:txBody>
          <a:bodyPr rtlCol="0">
            <a:normAutofit/>
          </a:bodyPr>
          <a:lstStyle>
            <a:lvl1pPr marL="342900" marR="0" indent="-342900" algn="l" defTabSz="914400" rtl="0" eaLnBrk="1" fontAlgn="auto" latinLnBrk="0" hangingPunct="1">
              <a:lnSpc>
                <a:spcPct val="122000"/>
              </a:lnSpc>
              <a:spcBef>
                <a:spcPts val="0"/>
              </a:spcBef>
              <a:spcAft>
                <a:spcPts val="0"/>
              </a:spcAft>
              <a:buClr>
                <a:srgbClr val="132D4F"/>
              </a:buClr>
              <a:buSzTx/>
              <a:buFont typeface="Verdana" pitchFamily="34" charset="0"/>
              <a:buChar char="›"/>
              <a:tabLst/>
              <a:defRPr sz="1600"/>
            </a:lvl1pPr>
          </a:lstStyle>
          <a:p>
            <a:pPr lvl="0"/>
            <a:r>
              <a:rPr lang="en-US" noProof="0" dirty="0" smtClean="0"/>
              <a:t>Click icon to add chart</a:t>
            </a:r>
            <a:endParaRPr lang="da-DK" noProof="0" dirty="0"/>
          </a:p>
        </p:txBody>
      </p:sp>
      <p:sp>
        <p:nvSpPr>
          <p:cNvPr id="12" name="Pladsholder til tekst 6"/>
          <p:cNvSpPr>
            <a:spLocks noGrp="1"/>
          </p:cNvSpPr>
          <p:nvPr>
            <p:ph type="body" sz="quarter" idx="14"/>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9" name="Pladsholder til diasnummer 13"/>
          <p:cNvSpPr>
            <a:spLocks noGrp="1"/>
          </p:cNvSpPr>
          <p:nvPr>
            <p:ph type="sldNum" sz="quarter" idx="15"/>
          </p:nvPr>
        </p:nvSpPr>
        <p:spPr/>
        <p:txBody>
          <a:bodyPr/>
          <a:lstStyle>
            <a:lvl1pPr>
              <a:defRPr/>
            </a:lvl1pPr>
          </a:lstStyle>
          <a:p>
            <a:pPr>
              <a:defRPr/>
            </a:pPr>
            <a:fld id="{DFF4F8A0-82B3-413B-8500-7467ABF634B7}" type="slidenum">
              <a:rPr lang="da-DK"/>
              <a:pPr>
                <a:defRPr/>
              </a:pPr>
              <a:t>‹#›</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s med 1 lille diagram og tekst.">
    <p:spTree>
      <p:nvGrpSpPr>
        <p:cNvPr id="1" name=""/>
        <p:cNvGrpSpPr/>
        <p:nvPr/>
      </p:nvGrpSpPr>
      <p:grpSpPr>
        <a:xfrm>
          <a:off x="0" y="0"/>
          <a:ext cx="0" cy="0"/>
          <a:chOff x="0" y="0"/>
          <a:chExt cx="0" cy="0"/>
        </a:xfrm>
      </p:grpSpPr>
      <p:sp>
        <p:nvSpPr>
          <p:cNvPr id="7" name="Rektangel 13"/>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Tekst</a:t>
            </a:r>
          </a:p>
          <a:p>
            <a:pPr>
              <a:defRPr/>
            </a:pPr>
            <a:r>
              <a:rPr lang="da-DK" sz="1200">
                <a:solidFill>
                  <a:srgbClr val="132D4F"/>
                </a:solidFill>
                <a:cs typeface="Arial" pitchFamily="34" charset="0"/>
              </a:rPr>
              <a:t>Brug stikord og lav et ekstra linjeskift efter hvert punkt.</a:t>
            </a:r>
          </a:p>
          <a:p>
            <a:pPr>
              <a:defRPr/>
            </a:pPr>
            <a:endParaRPr lang="da-DK" sz="1200" i="1">
              <a:solidFill>
                <a:srgbClr val="EB1D1B"/>
              </a:solidFill>
              <a:cs typeface="Arial" pitchFamily="34" charset="0"/>
            </a:endParaRPr>
          </a:p>
          <a:p>
            <a:pPr>
              <a:defRPr/>
            </a:pPr>
            <a:r>
              <a:rPr lang="da-DK" sz="1200" i="1">
                <a:solidFill>
                  <a:srgbClr val="EB1D1B"/>
                </a:solidFill>
                <a:cs typeface="Arial" pitchFamily="34" charset="0"/>
              </a:rPr>
              <a:t>Figur / diagram</a:t>
            </a:r>
          </a:p>
          <a:p>
            <a:pPr>
              <a:defRPr/>
            </a:pPr>
            <a:r>
              <a:rPr lang="da-DK" sz="1200">
                <a:solidFill>
                  <a:srgbClr val="132D4F"/>
                </a:solidFill>
                <a:cs typeface="Arial" pitchFamily="34" charset="0"/>
              </a:rPr>
              <a:t>Lav din figur i Excel’s PD Graf og sæt ind boksen.</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I PD Graf kan du lave din figur til halv størrelse.</a:t>
            </a:r>
          </a:p>
          <a:p>
            <a:pPr>
              <a:defRPr/>
            </a:pPr>
            <a:endParaRPr lang="da-DK" sz="800">
              <a:solidFill>
                <a:srgbClr val="132D4F"/>
              </a:solidFill>
              <a:cs typeface="Arial" pitchFamily="34" charset="0"/>
            </a:endParaRPr>
          </a:p>
          <a:p>
            <a:pPr>
              <a:defRPr/>
            </a:pPr>
            <a:r>
              <a:rPr lang="da-DK" sz="800">
                <a:solidFill>
                  <a:srgbClr val="132D4F"/>
                </a:solidFill>
                <a:cs typeface="Arial" pitchFamily="34" charset="0"/>
              </a:rPr>
              <a:t>Inden du kopierer din graf i Excel, klikkes på PowerPoint.</a:t>
            </a:r>
          </a:p>
          <a:p>
            <a:pPr>
              <a:defRPr/>
            </a:pPr>
            <a:r>
              <a:rPr lang="da-DK" sz="800">
                <a:solidFill>
                  <a:srgbClr val="132D4F"/>
                </a:solidFill>
                <a:cs typeface="Arial" pitchFamily="34" charset="0"/>
              </a:rPr>
              <a:t>Så er skrifttyper og opsætning klaret for dig.</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2" name="Titel 1"/>
          <p:cNvSpPr>
            <a:spLocks noGrp="1"/>
          </p:cNvSpPr>
          <p:nvPr>
            <p:ph type="title"/>
          </p:nvPr>
        </p:nvSpPr>
        <p:spPr>
          <a:xfrm>
            <a:off x="142844" y="214290"/>
            <a:ext cx="8858311" cy="332348"/>
          </a:xfrm>
          <a:prstGeom prst="rect">
            <a:avLst/>
          </a:prstGeom>
        </p:spPr>
        <p:txBody>
          <a:bodyPr/>
          <a:lstStyle/>
          <a:p>
            <a:r>
              <a:rPr lang="da-DK" smtClean="0"/>
              <a:t>Klik for at redigere titeltypografi i masteren</a:t>
            </a:r>
            <a:endParaRPr lang="da-DK"/>
          </a:p>
        </p:txBody>
      </p:sp>
      <p:sp>
        <p:nvSpPr>
          <p:cNvPr id="6" name="Pladsholder til tekst 5"/>
          <p:cNvSpPr>
            <a:spLocks noGrp="1"/>
          </p:cNvSpPr>
          <p:nvPr>
            <p:ph type="body" sz="quarter" idx="12"/>
          </p:nvPr>
        </p:nvSpPr>
        <p:spPr>
          <a:xfrm>
            <a:off x="4648201" y="1019784"/>
            <a:ext cx="4281517" cy="5217504"/>
          </a:xfr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8" name="Pladsholder til diagram 10"/>
          <p:cNvSpPr>
            <a:spLocks noGrp="1"/>
          </p:cNvSpPr>
          <p:nvPr>
            <p:ph type="chart" sz="quarter" idx="10"/>
          </p:nvPr>
        </p:nvSpPr>
        <p:spPr>
          <a:xfrm>
            <a:off x="179388" y="1011035"/>
            <a:ext cx="4381812" cy="5061171"/>
          </a:xfrm>
        </p:spPr>
        <p:txBody>
          <a:bodyPr rtlCol="0">
            <a:normAutofit/>
          </a:bodyPr>
          <a:lstStyle>
            <a:lvl1pPr marL="342900" marR="0" indent="-342900" algn="l" defTabSz="914400" rtl="0" eaLnBrk="1" fontAlgn="auto" latinLnBrk="0" hangingPunct="1">
              <a:lnSpc>
                <a:spcPct val="122000"/>
              </a:lnSpc>
              <a:spcBef>
                <a:spcPts val="0"/>
              </a:spcBef>
              <a:spcAft>
                <a:spcPts val="0"/>
              </a:spcAft>
              <a:buClr>
                <a:srgbClr val="132D4F"/>
              </a:buClr>
              <a:buSzTx/>
              <a:buFont typeface="Verdana" pitchFamily="34" charset="0"/>
              <a:buChar char="›"/>
              <a:tabLst/>
              <a:defRPr sz="1600"/>
            </a:lvl1pPr>
          </a:lstStyle>
          <a:p>
            <a:pPr lvl="0"/>
            <a:r>
              <a:rPr lang="en-US" noProof="0" dirty="0" smtClean="0"/>
              <a:t>Click icon to add chart</a:t>
            </a:r>
            <a:endParaRPr lang="da-DK" noProof="0" dirty="0"/>
          </a:p>
        </p:txBody>
      </p:sp>
      <p:sp>
        <p:nvSpPr>
          <p:cNvPr id="10" name="Pladsholder til tekst 6"/>
          <p:cNvSpPr>
            <a:spLocks noGrp="1"/>
          </p:cNvSpPr>
          <p:nvPr>
            <p:ph type="body" sz="quarter" idx="11"/>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9" name="Pladsholder til diasnummer 10"/>
          <p:cNvSpPr>
            <a:spLocks noGrp="1"/>
          </p:cNvSpPr>
          <p:nvPr>
            <p:ph type="sldNum" sz="quarter" idx="13"/>
          </p:nvPr>
        </p:nvSpPr>
        <p:spPr/>
        <p:txBody>
          <a:bodyPr/>
          <a:lstStyle>
            <a:lvl1pPr>
              <a:defRPr/>
            </a:lvl1pPr>
          </a:lstStyle>
          <a:p>
            <a:pPr>
              <a:defRPr/>
            </a:pPr>
            <a:fld id="{C16E9558-E67A-4356-8421-E2C453D0254C}" type="slidenum">
              <a:rPr lang="da-DK"/>
              <a:pPr>
                <a:defRPr/>
              </a:pPr>
              <a:t>‹#›</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s med 1 lille diagram og tekst">
    <p:spTree>
      <p:nvGrpSpPr>
        <p:cNvPr id="1" name=""/>
        <p:cNvGrpSpPr/>
        <p:nvPr/>
      </p:nvGrpSpPr>
      <p:grpSpPr>
        <a:xfrm>
          <a:off x="0" y="0"/>
          <a:ext cx="0" cy="0"/>
          <a:chOff x="0" y="0"/>
          <a:chExt cx="0" cy="0"/>
        </a:xfrm>
      </p:grpSpPr>
      <p:sp>
        <p:nvSpPr>
          <p:cNvPr id="8" name="Rektangel 14"/>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Tekst</a:t>
            </a:r>
          </a:p>
          <a:p>
            <a:pPr>
              <a:defRPr/>
            </a:pPr>
            <a:r>
              <a:rPr lang="da-DK" sz="1200">
                <a:solidFill>
                  <a:srgbClr val="132D4F"/>
                </a:solidFill>
                <a:cs typeface="Arial" pitchFamily="34" charset="0"/>
              </a:rPr>
              <a:t>Brug stikord og lav et ekstra linjeskift efter hvert punkt.</a:t>
            </a:r>
          </a:p>
          <a:p>
            <a:pPr>
              <a:defRPr/>
            </a:pPr>
            <a:endParaRPr lang="da-DK" sz="1200" i="1">
              <a:solidFill>
                <a:srgbClr val="EB1D1B"/>
              </a:solidFill>
              <a:cs typeface="Arial" pitchFamily="34" charset="0"/>
            </a:endParaRPr>
          </a:p>
          <a:p>
            <a:pPr>
              <a:defRPr/>
            </a:pPr>
            <a:r>
              <a:rPr lang="da-DK" sz="1200" i="1">
                <a:solidFill>
                  <a:srgbClr val="EB1D1B"/>
                </a:solidFill>
                <a:cs typeface="Arial" pitchFamily="34" charset="0"/>
              </a:rPr>
              <a:t>Figur / diagram</a:t>
            </a:r>
          </a:p>
          <a:p>
            <a:pPr>
              <a:defRPr/>
            </a:pPr>
            <a:r>
              <a:rPr lang="da-DK" sz="1200">
                <a:solidFill>
                  <a:srgbClr val="132D4F"/>
                </a:solidFill>
                <a:cs typeface="Arial" pitchFamily="34" charset="0"/>
              </a:rPr>
              <a:t>Lav din figur i Excel’s PD Graf og sæt ind boksen.</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I PD Graf kan du lave din figur til halv størrelse.</a:t>
            </a:r>
          </a:p>
          <a:p>
            <a:pPr>
              <a:defRPr/>
            </a:pPr>
            <a:endParaRPr lang="da-DK" sz="800">
              <a:solidFill>
                <a:srgbClr val="132D4F"/>
              </a:solidFill>
              <a:cs typeface="Arial" pitchFamily="34" charset="0"/>
            </a:endParaRPr>
          </a:p>
          <a:p>
            <a:pPr>
              <a:defRPr/>
            </a:pPr>
            <a:r>
              <a:rPr lang="da-DK" sz="800">
                <a:solidFill>
                  <a:srgbClr val="132D4F"/>
                </a:solidFill>
                <a:cs typeface="Arial" pitchFamily="34" charset="0"/>
              </a:rPr>
              <a:t>Inden du kopierer din graf i Excel, klikkes på PowerPoint.</a:t>
            </a:r>
          </a:p>
          <a:p>
            <a:pPr>
              <a:defRPr/>
            </a:pPr>
            <a:r>
              <a:rPr lang="da-DK" sz="800">
                <a:solidFill>
                  <a:srgbClr val="132D4F"/>
                </a:solidFill>
                <a:cs typeface="Arial" pitchFamily="34" charset="0"/>
              </a:rPr>
              <a:t>Så er skrifttyper og opsætning klaret for dig.</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2" name="Titel 1"/>
          <p:cNvSpPr>
            <a:spLocks noGrp="1"/>
          </p:cNvSpPr>
          <p:nvPr>
            <p:ph type="title"/>
          </p:nvPr>
        </p:nvSpPr>
        <p:spPr>
          <a:xfrm>
            <a:off x="142844" y="214290"/>
            <a:ext cx="8858311" cy="332348"/>
          </a:xfrm>
          <a:prstGeom prst="rect">
            <a:avLst/>
          </a:prstGeom>
        </p:spPr>
        <p:txBody>
          <a:bodyPr/>
          <a:lstStyle/>
          <a:p>
            <a:r>
              <a:rPr lang="da-DK" smtClean="0"/>
              <a:t>Klik for at redigere titeltypografi i masteren</a:t>
            </a:r>
            <a:endParaRPr lang="da-DK"/>
          </a:p>
        </p:txBody>
      </p:sp>
      <p:sp>
        <p:nvSpPr>
          <p:cNvPr id="6" name="Pladsholder til tekst 5"/>
          <p:cNvSpPr>
            <a:spLocks noGrp="1"/>
          </p:cNvSpPr>
          <p:nvPr>
            <p:ph type="body" sz="quarter" idx="12"/>
          </p:nvPr>
        </p:nvSpPr>
        <p:spPr>
          <a:xfrm>
            <a:off x="4648201" y="1019784"/>
            <a:ext cx="4281517" cy="5217504"/>
          </a:xfr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Pladsholder til tekst 6"/>
          <p:cNvSpPr>
            <a:spLocks noGrp="1"/>
          </p:cNvSpPr>
          <p:nvPr>
            <p:ph type="body" sz="quarter" idx="13"/>
          </p:nvPr>
        </p:nvSpPr>
        <p:spPr>
          <a:xfrm>
            <a:off x="179388" y="1044388"/>
            <a:ext cx="4301172" cy="457200"/>
          </a:xfrm>
        </p:spPr>
        <p:txBody>
          <a:bodyPr>
            <a:noAutofit/>
          </a:bodyPr>
          <a:lstStyle>
            <a:lvl1pPr marL="0" indent="0">
              <a:buNone/>
              <a:defRPr sz="1600"/>
            </a:lvl1pPr>
            <a:lvl2pPr>
              <a:defRPr sz="1600"/>
            </a:lvl2pPr>
            <a:lvl3pPr>
              <a:defRPr sz="1600"/>
            </a:lvl3pPr>
            <a:lvl4pPr>
              <a:defRPr sz="1600"/>
            </a:lvl4pPr>
            <a:lvl5pPr>
              <a:defRPr sz="1600"/>
            </a:lvl5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iagram 10"/>
          <p:cNvSpPr>
            <a:spLocks noGrp="1"/>
          </p:cNvSpPr>
          <p:nvPr>
            <p:ph type="chart" sz="quarter" idx="10"/>
          </p:nvPr>
        </p:nvSpPr>
        <p:spPr>
          <a:xfrm>
            <a:off x="179388" y="1590472"/>
            <a:ext cx="4381812" cy="4481734"/>
          </a:xfrm>
        </p:spPr>
        <p:txBody>
          <a:bodyPr rtlCol="0">
            <a:normAutofit/>
          </a:bodyPr>
          <a:lstStyle>
            <a:lvl1pPr marL="342900" marR="0" indent="-342900" algn="l" defTabSz="914400" rtl="0" eaLnBrk="1" fontAlgn="auto" latinLnBrk="0" hangingPunct="1">
              <a:lnSpc>
                <a:spcPct val="122000"/>
              </a:lnSpc>
              <a:spcBef>
                <a:spcPts val="0"/>
              </a:spcBef>
              <a:spcAft>
                <a:spcPts val="0"/>
              </a:spcAft>
              <a:buClr>
                <a:srgbClr val="132D4F"/>
              </a:buClr>
              <a:buSzTx/>
              <a:buFont typeface="Verdana" pitchFamily="34" charset="0"/>
              <a:buChar char="›"/>
              <a:tabLst/>
              <a:defRPr sz="1600"/>
            </a:lvl1pPr>
          </a:lstStyle>
          <a:p>
            <a:pPr lvl="0"/>
            <a:r>
              <a:rPr lang="en-US" noProof="0" dirty="0" smtClean="0"/>
              <a:t>Click icon to add chart</a:t>
            </a:r>
            <a:endParaRPr lang="da-DK" noProof="0" dirty="0"/>
          </a:p>
        </p:txBody>
      </p:sp>
      <p:sp>
        <p:nvSpPr>
          <p:cNvPr id="11" name="Pladsholder til tekst 6"/>
          <p:cNvSpPr>
            <a:spLocks noGrp="1"/>
          </p:cNvSpPr>
          <p:nvPr>
            <p:ph type="body" sz="quarter" idx="11"/>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9" name="Pladsholder til diasnummer 11"/>
          <p:cNvSpPr>
            <a:spLocks noGrp="1"/>
          </p:cNvSpPr>
          <p:nvPr>
            <p:ph type="sldNum" sz="quarter" idx="14"/>
          </p:nvPr>
        </p:nvSpPr>
        <p:spPr/>
        <p:txBody>
          <a:bodyPr/>
          <a:lstStyle>
            <a:lvl1pPr>
              <a:defRPr/>
            </a:lvl1pPr>
          </a:lstStyle>
          <a:p>
            <a:pPr>
              <a:defRPr/>
            </a:pPr>
            <a:fld id="{4809F3FC-C150-413C-8D52-AACC5B3E6F6C}" type="slidenum">
              <a:rPr lang="da-DK"/>
              <a:pPr>
                <a:defRPr/>
              </a:pPr>
              <a:t>‹#›</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s med to søjler af tekst">
    <p:spTree>
      <p:nvGrpSpPr>
        <p:cNvPr id="1" name=""/>
        <p:cNvGrpSpPr/>
        <p:nvPr/>
      </p:nvGrpSpPr>
      <p:grpSpPr>
        <a:xfrm>
          <a:off x="0" y="0"/>
          <a:ext cx="0" cy="0"/>
          <a:chOff x="0" y="0"/>
          <a:chExt cx="0" cy="0"/>
        </a:xfrm>
      </p:grpSpPr>
      <p:sp>
        <p:nvSpPr>
          <p:cNvPr id="6" name="Rektangel 11"/>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Tekst</a:t>
            </a:r>
          </a:p>
          <a:p>
            <a:pPr>
              <a:defRPr/>
            </a:pPr>
            <a:r>
              <a:rPr lang="da-DK" sz="1200">
                <a:solidFill>
                  <a:srgbClr val="132D4F"/>
                </a:solidFill>
                <a:cs typeface="Arial" pitchFamily="34" charset="0"/>
              </a:rPr>
              <a:t>Brug stikord og lav et ekstra linjeskift efter hvert punkt.</a:t>
            </a:r>
          </a:p>
          <a:p>
            <a:pPr>
              <a:defRPr/>
            </a:pPr>
            <a:endParaRPr lang="da-DK" sz="1200" i="1">
              <a:solidFill>
                <a:srgbClr val="EB1D1B"/>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2" name="Titel 1"/>
          <p:cNvSpPr>
            <a:spLocks noGrp="1"/>
          </p:cNvSpPr>
          <p:nvPr>
            <p:ph type="title"/>
          </p:nvPr>
        </p:nvSpPr>
        <p:spPr>
          <a:xfrm>
            <a:off x="142844" y="214290"/>
            <a:ext cx="8858311" cy="332348"/>
          </a:xfrm>
          <a:prstGeom prst="rect">
            <a:avLst/>
          </a:prstGeom>
        </p:spPr>
        <p:txBody>
          <a:bodyPr/>
          <a:lstStyle/>
          <a:p>
            <a:r>
              <a:rPr lang="da-DK" smtClean="0"/>
              <a:t>Klik for at redigere titeltypografi i masteren</a:t>
            </a:r>
            <a:endParaRPr lang="da-DK"/>
          </a:p>
        </p:txBody>
      </p:sp>
      <p:sp>
        <p:nvSpPr>
          <p:cNvPr id="9" name="Pladsholder til tekst 6"/>
          <p:cNvSpPr>
            <a:spLocks noGrp="1"/>
          </p:cNvSpPr>
          <p:nvPr>
            <p:ph type="body" sz="quarter" idx="12"/>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8" name="Pladsholder til tekst 11"/>
          <p:cNvSpPr>
            <a:spLocks noGrp="1"/>
          </p:cNvSpPr>
          <p:nvPr>
            <p:ph type="body" sz="quarter" idx="10"/>
          </p:nvPr>
        </p:nvSpPr>
        <p:spPr>
          <a:xfrm>
            <a:off x="179389" y="1011677"/>
            <a:ext cx="4316412" cy="5225611"/>
          </a:xfr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Pladsholder til tekst 5"/>
          <p:cNvSpPr>
            <a:spLocks noGrp="1"/>
          </p:cNvSpPr>
          <p:nvPr>
            <p:ph type="body" sz="quarter" idx="14"/>
          </p:nvPr>
        </p:nvSpPr>
        <p:spPr>
          <a:xfrm>
            <a:off x="4648201" y="1019784"/>
            <a:ext cx="4281517" cy="5217504"/>
          </a:xfr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iasnummer 9"/>
          <p:cNvSpPr>
            <a:spLocks noGrp="1"/>
          </p:cNvSpPr>
          <p:nvPr>
            <p:ph type="sldNum" sz="quarter" idx="15"/>
          </p:nvPr>
        </p:nvSpPr>
        <p:spPr/>
        <p:txBody>
          <a:bodyPr/>
          <a:lstStyle>
            <a:lvl1pPr>
              <a:defRPr/>
            </a:lvl1pPr>
          </a:lstStyle>
          <a:p>
            <a:pPr>
              <a:defRPr/>
            </a:pPr>
            <a:fld id="{1C898224-D6B1-404E-91FE-220F851E3AE3}" type="slidenum">
              <a:rPr lang="da-DK"/>
              <a:pPr>
                <a:defRPr/>
              </a:pPr>
              <a:t>‹#›</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rside eller Afslutning_VÆLG billede">
    <p:spTree>
      <p:nvGrpSpPr>
        <p:cNvPr id="1" name=""/>
        <p:cNvGrpSpPr/>
        <p:nvPr/>
      </p:nvGrpSpPr>
      <p:grpSpPr>
        <a:xfrm>
          <a:off x="0" y="0"/>
          <a:ext cx="0" cy="0"/>
          <a:chOff x="0" y="0"/>
          <a:chExt cx="0" cy="0"/>
        </a:xfrm>
      </p:grpSpPr>
      <p:sp>
        <p:nvSpPr>
          <p:cNvPr id="5" name="Rectangle 23"/>
          <p:cNvSpPr>
            <a:spLocks noChangeArrowheads="1"/>
          </p:cNvSpPr>
          <p:nvPr userDrawn="1"/>
        </p:nvSpPr>
        <p:spPr bwMode="auto">
          <a:xfrm>
            <a:off x="0" y="4198938"/>
            <a:ext cx="9144000" cy="2057400"/>
          </a:xfrm>
          <a:prstGeom prst="rect">
            <a:avLst/>
          </a:prstGeom>
          <a:solidFill>
            <a:schemeClr val="tx1"/>
          </a:solidFill>
          <a:ln w="9525">
            <a:noFill/>
            <a:miter lim="800000"/>
            <a:headEnd/>
            <a:tailEnd/>
          </a:ln>
          <a:effectLst/>
        </p:spPr>
        <p:txBody>
          <a:bodyPr wrap="none" anchor="ctr"/>
          <a:lstStyle/>
          <a:p>
            <a:pPr>
              <a:defRPr/>
            </a:pPr>
            <a:endParaRPr lang="da-DK" sz="1800">
              <a:solidFill>
                <a:srgbClr val="132D4F"/>
              </a:solidFill>
              <a:latin typeface="Verdana" pitchFamily="34" charset="0"/>
            </a:endParaRPr>
          </a:p>
        </p:txBody>
      </p:sp>
      <p:sp>
        <p:nvSpPr>
          <p:cNvPr id="6" name="Rektangel 5"/>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i="1">
                <a:solidFill>
                  <a:srgbClr val="EB1D1B"/>
                </a:solidFill>
                <a:cs typeface="Arial" pitchFamily="34" charset="0"/>
              </a:rPr>
              <a:t>Billede </a:t>
            </a:r>
          </a:p>
          <a:p>
            <a:pPr>
              <a:defRPr/>
            </a:pPr>
            <a:r>
              <a:rPr lang="da-DK" sz="1200">
                <a:solidFill>
                  <a:srgbClr val="132D4F"/>
                </a:solidFill>
                <a:cs typeface="Arial" pitchFamily="34" charset="0"/>
              </a:rPr>
              <a:t>Brug et billede som afspejler dit budskab – og din målgruppe.</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De billeder du kan hente ved </a:t>
            </a:r>
            <a:r>
              <a:rPr lang="da-DK" sz="800" b="1">
                <a:solidFill>
                  <a:srgbClr val="132D4F"/>
                </a:solidFill>
                <a:cs typeface="Arial" pitchFamily="34" charset="0"/>
              </a:rPr>
              <a:t>klik på ikon</a:t>
            </a:r>
            <a:r>
              <a:rPr lang="da-DK" sz="800">
                <a:solidFill>
                  <a:srgbClr val="132D4F"/>
                </a:solidFill>
                <a:cs typeface="Arial" pitchFamily="34" charset="0"/>
              </a:rPr>
              <a:t> understøtter PensionDanmarks fotostil og er behandlet og skåret herefter.</a:t>
            </a:r>
          </a:p>
          <a:p>
            <a:pPr>
              <a:defRPr/>
            </a:pPr>
            <a:endParaRPr lang="da-DK" sz="1200">
              <a:solidFill>
                <a:srgbClr val="132D4F"/>
              </a:solidFill>
              <a:cs typeface="Arial" pitchFamily="34" charset="0"/>
            </a:endParaRPr>
          </a:p>
          <a:p>
            <a:pPr>
              <a:defRPr/>
            </a:pPr>
            <a:r>
              <a:rPr lang="da-DK" sz="1200" i="1">
                <a:solidFill>
                  <a:srgbClr val="EB1D1B"/>
                </a:solidFill>
                <a:cs typeface="Arial" pitchFamily="34" charset="0"/>
              </a:rPr>
              <a:t>Forside</a:t>
            </a:r>
          </a:p>
          <a:p>
            <a:pPr>
              <a:defRPr/>
            </a:pPr>
            <a:r>
              <a:rPr lang="da-DK" sz="1200">
                <a:solidFill>
                  <a:srgbClr val="132D4F"/>
                </a:solidFill>
                <a:cs typeface="Arial" pitchFamily="34" charset="0"/>
              </a:rPr>
              <a:t>[Titel]</a:t>
            </a:r>
          </a:p>
          <a:p>
            <a:pPr>
              <a:defRPr/>
            </a:pPr>
            <a:r>
              <a:rPr lang="da-DK" sz="1200">
                <a:solidFill>
                  <a:srgbClr val="132D4F"/>
                </a:solidFill>
                <a:cs typeface="Arial" pitchFamily="34" charset="0"/>
              </a:rPr>
              <a:t>[Dato]</a:t>
            </a:r>
          </a:p>
          <a:p>
            <a:pPr>
              <a:defRPr/>
            </a:pPr>
            <a:endParaRPr lang="da-DK" sz="1200">
              <a:solidFill>
                <a:srgbClr val="132D4F"/>
              </a:solidFill>
              <a:cs typeface="Arial" pitchFamily="34" charset="0"/>
            </a:endParaRPr>
          </a:p>
          <a:p>
            <a:pPr>
              <a:defRPr/>
            </a:pPr>
            <a:r>
              <a:rPr lang="da-DK" sz="1200" i="1">
                <a:solidFill>
                  <a:srgbClr val="EB1D1B"/>
                </a:solidFill>
                <a:cs typeface="Arial" pitchFamily="34" charset="0"/>
              </a:rPr>
              <a:t>Afslutning</a:t>
            </a:r>
            <a:endParaRPr lang="da-DK" sz="1200" i="1">
              <a:solidFill>
                <a:srgbClr val="132D4F"/>
              </a:solidFill>
              <a:cs typeface="Arial" pitchFamily="34" charset="0"/>
            </a:endParaRPr>
          </a:p>
          <a:p>
            <a:pPr>
              <a:defRPr/>
            </a:pPr>
            <a:r>
              <a:rPr lang="da-DK" sz="1200">
                <a:solidFill>
                  <a:srgbClr val="132D4F"/>
                </a:solidFill>
                <a:cs typeface="Arial" pitchFamily="34" charset="0"/>
              </a:rPr>
              <a:t>[www.pension.dk]</a:t>
            </a:r>
          </a:p>
          <a:p>
            <a:pPr>
              <a:defRPr/>
            </a:pPr>
            <a:r>
              <a:rPr lang="da-DK" sz="1200">
                <a:solidFill>
                  <a:srgbClr val="132D4F"/>
                </a:solidFill>
                <a:cs typeface="Arial" pitchFamily="34" charset="0"/>
              </a:rPr>
              <a:t>[Kontaktoplysninger]</a:t>
            </a:r>
          </a:p>
          <a:p>
            <a:pPr>
              <a:defRPr/>
            </a:pPr>
            <a:endParaRPr lang="da-DK" sz="1200">
              <a:solidFill>
                <a:srgbClr val="132D4F"/>
              </a:solidFill>
              <a:cs typeface="Arial" pitchFamily="34" charset="0"/>
            </a:endParaRPr>
          </a:p>
          <a:p>
            <a:pPr>
              <a:defRPr/>
            </a:pPr>
            <a:endParaRPr lang="da-DK" sz="1200" b="1">
              <a:solidFill>
                <a:srgbClr val="132D4F"/>
              </a:solidFill>
              <a:cs typeface="Arial" pitchFamily="34" charset="0"/>
            </a:endParaRPr>
          </a:p>
          <a:p>
            <a:pPr>
              <a:defRPr/>
            </a:pPr>
            <a:endParaRPr lang="da-DK" sz="1200" b="1">
              <a:solidFill>
                <a:srgbClr val="132D4F"/>
              </a:solidFill>
              <a:cs typeface="Arial" pitchFamily="34" charset="0"/>
            </a:endParaRPr>
          </a:p>
          <a:p>
            <a:pPr>
              <a:defRPr/>
            </a:pPr>
            <a:endParaRPr lang="da-DK" sz="1200" b="1">
              <a:solidFill>
                <a:srgbClr val="132D4F"/>
              </a:solidFill>
              <a:cs typeface="Arial" pitchFamily="34" charset="0"/>
            </a:endParaRPr>
          </a:p>
          <a:p>
            <a:pPr>
              <a:defRPr/>
            </a:pPr>
            <a:endParaRPr lang="da-DK" sz="1200" b="1">
              <a:solidFill>
                <a:srgbClr val="132D4F"/>
              </a:solidFill>
              <a:cs typeface="Arial" pitchFamily="34" charset="0"/>
            </a:endParaRPr>
          </a:p>
          <a:p>
            <a:pPr>
              <a:defRPr/>
            </a:pPr>
            <a:endParaRPr lang="da-DK" sz="1200" b="1">
              <a:solidFill>
                <a:srgbClr val="132D4F"/>
              </a:solidFill>
              <a:cs typeface="Arial" pitchFamily="34" charset="0"/>
            </a:endParaRPr>
          </a:p>
          <a:p>
            <a:pPr>
              <a:defRPr/>
            </a:pPr>
            <a:r>
              <a:rPr lang="da-DK" sz="1200" b="1">
                <a:solidFill>
                  <a:srgbClr val="132D4F"/>
                </a:solidFill>
                <a:cs typeface="Arial" pitchFamily="34" charset="0"/>
              </a:rPr>
              <a:t>Dogmeregler</a:t>
            </a:r>
          </a:p>
          <a:p>
            <a:pPr>
              <a:defRPr/>
            </a:pPr>
            <a:r>
              <a:rPr lang="da-DK" sz="1200" b="1">
                <a:solidFill>
                  <a:srgbClr val="132D4F"/>
                </a:solidFill>
                <a:cs typeface="Arial" pitchFamily="34" charset="0"/>
              </a:rPr>
              <a:t>til din præsentation:</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defRPr/>
            </a:pPr>
            <a:endParaRPr lang="da-DK" sz="1200">
              <a:solidFill>
                <a:srgbClr val="132D4F"/>
              </a:solidFill>
              <a:cs typeface="Arial" pitchFamily="34" charset="0"/>
            </a:endParaRPr>
          </a:p>
          <a:p>
            <a:pPr>
              <a:defRPr/>
            </a:pPr>
            <a:endParaRPr lang="da-DK" sz="1200">
              <a:solidFill>
                <a:srgbClr val="132D4F"/>
              </a:solidFill>
              <a:cs typeface="Arial" pitchFamily="34" charset="0"/>
            </a:endParaRPr>
          </a:p>
          <a:p>
            <a:pPr>
              <a:defRPr/>
            </a:pPr>
            <a:endParaRPr lang="da-DK" sz="1200">
              <a:solidFill>
                <a:srgbClr val="132D4F"/>
              </a:solidFill>
              <a:cs typeface="Arial" pitchFamily="34" charset="0"/>
            </a:endParaRPr>
          </a:p>
          <a:p>
            <a:pPr>
              <a:defRPr/>
            </a:pPr>
            <a:endParaRPr lang="da-DK" sz="1200">
              <a:solidFill>
                <a:srgbClr val="132D4F"/>
              </a:solidFill>
              <a:cs typeface="Arial" pitchFamily="34" charset="0"/>
            </a:endParaRPr>
          </a:p>
          <a:p>
            <a:pPr>
              <a:defRPr/>
            </a:pPr>
            <a:endParaRPr lang="da-DK" sz="1200">
              <a:solidFill>
                <a:srgbClr val="132D4F"/>
              </a:solidFill>
              <a:cs typeface="Arial" pitchFamily="34" charset="0"/>
            </a:endParaRPr>
          </a:p>
        </p:txBody>
      </p:sp>
      <p:sp>
        <p:nvSpPr>
          <p:cNvPr id="7" name="Pladsholder til billede 10"/>
          <p:cNvSpPr>
            <a:spLocks noGrp="1"/>
          </p:cNvSpPr>
          <p:nvPr>
            <p:ph type="pic" sz="quarter" idx="10"/>
          </p:nvPr>
        </p:nvSpPr>
        <p:spPr>
          <a:xfrm>
            <a:off x="-32" y="-7497"/>
            <a:ext cx="9153144" cy="4212000"/>
          </a:xfrm>
          <a:prstGeom prst="rect">
            <a:avLst/>
          </a:prstGeom>
        </p:spPr>
        <p:txBody>
          <a:bodyPr/>
          <a:lstStyle>
            <a:lvl1pPr>
              <a:defRPr baseline="0"/>
            </a:lvl1pPr>
          </a:lstStyle>
          <a:p>
            <a:pPr lvl="0"/>
            <a:r>
              <a:rPr lang="en-US" noProof="0" dirty="0" smtClean="0"/>
              <a:t>Click icon to add picture</a:t>
            </a:r>
            <a:endParaRPr lang="da-DK" noProof="0" dirty="0" smtClean="0"/>
          </a:p>
        </p:txBody>
      </p:sp>
      <p:sp>
        <p:nvSpPr>
          <p:cNvPr id="12" name="Rectangle 2"/>
          <p:cNvSpPr>
            <a:spLocks noGrp="1" noChangeArrowheads="1"/>
          </p:cNvSpPr>
          <p:nvPr>
            <p:ph type="ctrTitle"/>
          </p:nvPr>
        </p:nvSpPr>
        <p:spPr>
          <a:xfrm>
            <a:off x="457200" y="4351069"/>
            <a:ext cx="8132763" cy="990600"/>
          </a:xfrm>
          <a:prstGeom prst="rect">
            <a:avLst/>
          </a:prstGeom>
        </p:spPr>
        <p:txBody>
          <a:bodyPr anchor="t"/>
          <a:lstStyle>
            <a:lvl1pPr>
              <a:defRPr sz="2800" b="0">
                <a:solidFill>
                  <a:srgbClr val="FFFFFF"/>
                </a:solidFill>
              </a:defRPr>
            </a:lvl1pPr>
          </a:lstStyle>
          <a:p>
            <a:r>
              <a:rPr lang="da-DK" smtClean="0"/>
              <a:t>Klik for at redigere titeltypografi i masteren</a:t>
            </a:r>
            <a:endParaRPr lang="da-DK" dirty="0"/>
          </a:p>
        </p:txBody>
      </p:sp>
      <p:sp>
        <p:nvSpPr>
          <p:cNvPr id="13" name="Rectangle 25"/>
          <p:cNvSpPr>
            <a:spLocks noGrp="1" noChangeArrowheads="1"/>
          </p:cNvSpPr>
          <p:nvPr>
            <p:ph type="subTitle" sz="quarter" idx="1"/>
          </p:nvPr>
        </p:nvSpPr>
        <p:spPr>
          <a:xfrm>
            <a:off x="457201" y="5656009"/>
            <a:ext cx="8132763" cy="457200"/>
          </a:xfrm>
          <a:prstGeom prst="rect">
            <a:avLst/>
          </a:prstGeom>
        </p:spPr>
        <p:txBody>
          <a:bodyPr/>
          <a:lstStyle>
            <a:lvl1pPr marL="0" indent="0">
              <a:buFont typeface="Verdana" pitchFamily="34" charset="0"/>
              <a:buNone/>
              <a:defRPr>
                <a:solidFill>
                  <a:srgbClr val="FFFFFF"/>
                </a:solidFill>
              </a:defRPr>
            </a:lvl1pPr>
          </a:lstStyle>
          <a:p>
            <a:r>
              <a:rPr lang="da-DK" smtClean="0"/>
              <a:t>Klik for at redigere undertiteltypografien i masteren</a:t>
            </a:r>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Image 10"/>
          <p:cNvPicPr>
            <a:picLocks noChangeAspect="1"/>
          </p:cNvPicPr>
          <p:nvPr/>
        </p:nvPicPr>
        <p:blipFill>
          <a:blip r:embed="rId2" cstate="print"/>
          <a:srcRect/>
          <a:stretch>
            <a:fillRect/>
          </a:stretch>
        </p:blipFill>
        <p:spPr bwMode="auto">
          <a:xfrm>
            <a:off x="0" y="0"/>
            <a:ext cx="2627313" cy="4230688"/>
          </a:xfrm>
          <a:prstGeom prst="rect">
            <a:avLst/>
          </a:prstGeom>
          <a:noFill/>
          <a:ln w="9525">
            <a:noFill/>
            <a:miter lim="800000"/>
            <a:headEnd/>
            <a:tailEnd/>
          </a:ln>
        </p:spPr>
      </p:pic>
      <p:pic>
        <p:nvPicPr>
          <p:cNvPr id="5" name="Image 11"/>
          <p:cNvPicPr>
            <a:picLocks noChangeAspect="1"/>
          </p:cNvPicPr>
          <p:nvPr/>
        </p:nvPicPr>
        <p:blipFill>
          <a:blip r:embed="rId3" cstate="print"/>
          <a:srcRect/>
          <a:stretch>
            <a:fillRect/>
          </a:stretch>
        </p:blipFill>
        <p:spPr bwMode="auto">
          <a:xfrm>
            <a:off x="511175" y="431800"/>
            <a:ext cx="692150" cy="1439863"/>
          </a:xfrm>
          <a:prstGeom prst="rect">
            <a:avLst/>
          </a:prstGeom>
          <a:noFill/>
          <a:ln w="9525">
            <a:noFill/>
            <a:miter lim="800000"/>
            <a:headEnd/>
            <a:tailEnd/>
          </a:ln>
        </p:spPr>
      </p:pic>
      <p:pic>
        <p:nvPicPr>
          <p:cNvPr id="6" name="Image 12"/>
          <p:cNvPicPr>
            <a:picLocks noChangeAspect="1"/>
          </p:cNvPicPr>
          <p:nvPr/>
        </p:nvPicPr>
        <p:blipFill>
          <a:blip r:embed="rId4" cstate="print"/>
          <a:srcRect/>
          <a:stretch>
            <a:fillRect/>
          </a:stretch>
        </p:blipFill>
        <p:spPr bwMode="auto">
          <a:xfrm>
            <a:off x="6516688" y="2628900"/>
            <a:ext cx="2627312" cy="4229100"/>
          </a:xfrm>
          <a:prstGeom prst="rect">
            <a:avLst/>
          </a:prstGeom>
          <a:noFill/>
          <a:ln w="9525">
            <a:noFill/>
            <a:miter lim="800000"/>
            <a:headEnd/>
            <a:tailEnd/>
          </a:ln>
        </p:spPr>
      </p:pic>
      <p:pic>
        <p:nvPicPr>
          <p:cNvPr id="7" name="Image 13"/>
          <p:cNvPicPr>
            <a:picLocks noChangeAspect="1"/>
          </p:cNvPicPr>
          <p:nvPr/>
        </p:nvPicPr>
        <p:blipFill>
          <a:blip r:embed="rId5" cstate="print"/>
          <a:srcRect/>
          <a:stretch>
            <a:fillRect/>
          </a:stretch>
        </p:blipFill>
        <p:spPr bwMode="auto">
          <a:xfrm>
            <a:off x="7164388" y="6054725"/>
            <a:ext cx="1741487" cy="579438"/>
          </a:xfrm>
          <a:prstGeom prst="rect">
            <a:avLst/>
          </a:prstGeom>
          <a:noFill/>
          <a:ln w="9525">
            <a:noFill/>
            <a:miter lim="800000"/>
            <a:headEnd/>
            <a:tailEnd/>
          </a:ln>
        </p:spPr>
      </p:pic>
      <p:sp>
        <p:nvSpPr>
          <p:cNvPr id="2" name="Title 1"/>
          <p:cNvSpPr>
            <a:spLocks noGrp="1"/>
          </p:cNvSpPr>
          <p:nvPr>
            <p:ph type="ctrTitle"/>
          </p:nvPr>
        </p:nvSpPr>
        <p:spPr>
          <a:xfrm>
            <a:off x="1368000" y="2481869"/>
            <a:ext cx="6300000" cy="1265731"/>
          </a:xfrm>
        </p:spPr>
        <p:txBody>
          <a:bodyPr anchor="b">
            <a:spAutoFit/>
          </a:bodyPr>
          <a:lstStyle>
            <a:lvl1pPr>
              <a:lnSpc>
                <a:spcPts val="4500"/>
              </a:lnSpc>
              <a:defRPr sz="4500" cap="all">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000" y="3805200"/>
            <a:ext cx="6300000" cy="352233"/>
          </a:xfrm>
        </p:spPr>
        <p:txBody>
          <a:bodyPr>
            <a:spAutoFit/>
          </a:bodyPr>
          <a:lstStyle>
            <a:lvl1pPr marL="0" indent="0" algn="l">
              <a:lnSpc>
                <a:spcPts val="2000"/>
              </a:lnSpc>
              <a:spcBef>
                <a:spcPts val="0"/>
              </a:spcBef>
              <a:buNone/>
              <a:defRPr sz="18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09A45A02-91FF-4B56-99DE-8B718A7F5AF8}" type="datetimeFigureOut">
              <a:rPr lang="fr-FR"/>
              <a:pPr>
                <a:defRPr/>
              </a:pPr>
              <a:t>22/10/2012</a:t>
            </a:fld>
            <a:endParaRPr lang="fr-FR"/>
          </a:p>
        </p:txBody>
      </p:sp>
      <p:sp>
        <p:nvSpPr>
          <p:cNvPr id="9" name="Footer Placeholder 4"/>
          <p:cNvSpPr>
            <a:spLocks noGrp="1"/>
          </p:cNvSpPr>
          <p:nvPr>
            <p:ph type="ftr" sz="quarter" idx="11"/>
          </p:nvPr>
        </p:nvSpPr>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sorden">
    <p:spTree>
      <p:nvGrpSpPr>
        <p:cNvPr id="1" name=""/>
        <p:cNvGrpSpPr/>
        <p:nvPr/>
      </p:nvGrpSpPr>
      <p:grpSpPr>
        <a:xfrm>
          <a:off x="0" y="0"/>
          <a:ext cx="0" cy="0"/>
          <a:chOff x="0" y="0"/>
          <a:chExt cx="0" cy="0"/>
        </a:xfrm>
      </p:grpSpPr>
      <p:sp>
        <p:nvSpPr>
          <p:cNvPr id="5" name="Rektangel 11"/>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i="1">
                <a:solidFill>
                  <a:srgbClr val="EB1D1B"/>
                </a:solidFill>
                <a:cs typeface="Arial" pitchFamily="34" charset="0"/>
              </a:rPr>
              <a:t>Dagsorden</a:t>
            </a:r>
          </a:p>
          <a:p>
            <a:pPr>
              <a:defRPr/>
            </a:pPr>
            <a:r>
              <a:rPr lang="da-DK" sz="1200">
                <a:solidFill>
                  <a:srgbClr val="132D4F"/>
                </a:solidFill>
                <a:cs typeface="Arial" pitchFamily="34" charset="0"/>
              </a:rPr>
              <a:t>Brug til at vise en dagsorden for præsentationen.</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Lav et ekstra linjeskift efter hvert punkt.</a:t>
            </a:r>
          </a:p>
          <a:p>
            <a:pPr>
              <a:buFont typeface="+mj-lt"/>
              <a:buNone/>
              <a:defRPr/>
            </a:pPr>
            <a:endParaRPr lang="da-DK" sz="1200" b="1">
              <a:solidFill>
                <a:srgbClr val="132D4F"/>
              </a:solidFill>
              <a:cs typeface="Arial" pitchFamily="34" charset="0"/>
            </a:endParaRPr>
          </a:p>
        </p:txBody>
      </p:sp>
      <p:sp>
        <p:nvSpPr>
          <p:cNvPr id="7" name="Pladsholder til billede 6"/>
          <p:cNvSpPr>
            <a:spLocks noGrp="1"/>
          </p:cNvSpPr>
          <p:nvPr>
            <p:ph type="pic" sz="quarter" idx="11"/>
          </p:nvPr>
        </p:nvSpPr>
        <p:spPr>
          <a:xfrm>
            <a:off x="6500826" y="873475"/>
            <a:ext cx="2643174" cy="5371200"/>
          </a:xfrm>
          <a:solidFill>
            <a:schemeClr val="accent1"/>
          </a:solidFill>
          <a:ln w="3175">
            <a:noFill/>
          </a:ln>
          <a:effectLst/>
        </p:spPr>
        <p:txBody>
          <a:bodyPr rtlCol="0">
            <a:noAutofit/>
          </a:bodyPr>
          <a:lstStyle>
            <a:lvl1pPr marL="0" indent="0" algn="ctr">
              <a:buNone/>
              <a:defRPr/>
            </a:lvl1pPr>
          </a:lstStyle>
          <a:p>
            <a:pPr lvl="0"/>
            <a:r>
              <a:rPr lang="en-US" noProof="0" dirty="0" smtClean="0"/>
              <a:t>Click icon to add picture</a:t>
            </a:r>
            <a:endParaRPr lang="da-DK" noProof="0" dirty="0"/>
          </a:p>
        </p:txBody>
      </p:sp>
      <p:sp>
        <p:nvSpPr>
          <p:cNvPr id="3" name="Titel 2"/>
          <p:cNvSpPr>
            <a:spLocks noGrp="1"/>
          </p:cNvSpPr>
          <p:nvPr>
            <p:ph type="title"/>
          </p:nvPr>
        </p:nvSpPr>
        <p:spPr>
          <a:xfrm>
            <a:off x="142844" y="214290"/>
            <a:ext cx="8858312" cy="332348"/>
          </a:xfrm>
          <a:prstGeom prst="rect">
            <a:avLst/>
          </a:prstGeom>
        </p:spPr>
        <p:txBody>
          <a:bodyPr/>
          <a:lstStyle/>
          <a:p>
            <a:r>
              <a:rPr lang="da-DK" dirty="0" smtClean="0"/>
              <a:t>Klik for at redigere titeltypografi i masteren</a:t>
            </a:r>
            <a:endParaRPr lang="da-DK" dirty="0"/>
          </a:p>
        </p:txBody>
      </p:sp>
      <p:sp>
        <p:nvSpPr>
          <p:cNvPr id="6" name="Pladsholder til tekst 11"/>
          <p:cNvSpPr>
            <a:spLocks noGrp="1"/>
          </p:cNvSpPr>
          <p:nvPr>
            <p:ph type="body" sz="quarter" idx="10"/>
          </p:nvPr>
        </p:nvSpPr>
        <p:spPr>
          <a:xfrm>
            <a:off x="179388" y="1011677"/>
            <a:ext cx="6048375" cy="5203405"/>
          </a:xfrm>
        </p:spPr>
        <p:txBody>
          <a:bodyPr>
            <a:noAutofit/>
          </a:bodyPr>
          <a:lstStyle/>
          <a:p>
            <a:pPr lvl="0"/>
            <a:r>
              <a:rPr lang="da-DK" dirty="0" smtClean="0"/>
              <a:t>Klik for at redigere typografi i masteren</a:t>
            </a:r>
          </a:p>
          <a:p>
            <a:pPr lvl="1"/>
            <a:r>
              <a:rPr lang="da-DK" dirty="0" smtClean="0"/>
              <a:t>Andet niveau</a:t>
            </a:r>
          </a:p>
        </p:txBody>
      </p:sp>
      <p:sp>
        <p:nvSpPr>
          <p:cNvPr id="8" name="Pladsholder til diasnummer 9"/>
          <p:cNvSpPr>
            <a:spLocks noGrp="1"/>
          </p:cNvSpPr>
          <p:nvPr>
            <p:ph type="sldNum" sz="quarter" idx="12"/>
          </p:nvPr>
        </p:nvSpPr>
        <p:spPr/>
        <p:txBody>
          <a:bodyPr/>
          <a:lstStyle>
            <a:lvl1pPr>
              <a:defRPr/>
            </a:lvl1pPr>
          </a:lstStyle>
          <a:p>
            <a:pPr>
              <a:defRPr/>
            </a:pPr>
            <a:fld id="{CD01C477-4D33-459E-8130-6A270905E89D}" type="slidenum">
              <a:rPr lang="da-DK"/>
              <a:pPr>
                <a:defRPr/>
              </a:pPr>
              <a:t>‹#›</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DAE95F3-52B9-40B3-A1B8-D87286C43743}" type="datetimeFigureOut">
              <a:rPr lang="fr-FR"/>
              <a:pPr>
                <a:defRPr/>
              </a:pPr>
              <a:t>22/10/2012</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BC1CA9B-DA66-40B5-80EC-5230B6AF6A3B}" type="slidenum">
              <a:rPr lang="fr-FR"/>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727272"/>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srcRect/>
          <a:stretch>
            <a:fillRect/>
          </a:stretch>
        </p:blipFill>
        <p:spPr bwMode="auto">
          <a:xfrm>
            <a:off x="8193088" y="5327650"/>
            <a:ext cx="950912" cy="1530350"/>
          </a:xfrm>
          <a:prstGeom prst="rect">
            <a:avLst/>
          </a:prstGeom>
          <a:noFill/>
          <a:ln w="9525">
            <a:noFill/>
            <a:miter lim="800000"/>
            <a:headEnd/>
            <a:tailEnd/>
          </a:ln>
        </p:spPr>
      </p:pic>
      <p:pic>
        <p:nvPicPr>
          <p:cNvPr id="4" name="Image 7"/>
          <p:cNvPicPr>
            <a:picLocks noChangeAspect="1"/>
          </p:cNvPicPr>
          <p:nvPr/>
        </p:nvPicPr>
        <p:blipFill>
          <a:blip r:embed="rId3" cstate="print"/>
          <a:srcRect/>
          <a:stretch>
            <a:fillRect/>
          </a:stretch>
        </p:blipFill>
        <p:spPr bwMode="auto">
          <a:xfrm>
            <a:off x="579438" y="468313"/>
            <a:ext cx="692150" cy="1439862"/>
          </a:xfrm>
          <a:prstGeom prst="rect">
            <a:avLst/>
          </a:prstGeom>
          <a:noFill/>
          <a:ln w="9525">
            <a:noFill/>
            <a:miter lim="800000"/>
            <a:headEnd/>
            <a:tailEnd/>
          </a:ln>
        </p:spPr>
      </p:pic>
      <p:sp>
        <p:nvSpPr>
          <p:cNvPr id="2" name="Title 1"/>
          <p:cNvSpPr>
            <a:spLocks noGrp="1"/>
          </p:cNvSpPr>
          <p:nvPr>
            <p:ph type="title"/>
          </p:nvPr>
        </p:nvSpPr>
        <p:spPr>
          <a:xfrm>
            <a:off x="1260000" y="2919600"/>
            <a:ext cx="6624000" cy="1058400"/>
          </a:xfrm>
        </p:spPr>
        <p:txBody>
          <a:bodyPr/>
          <a:lstStyle>
            <a:lvl1pPr algn="ctr">
              <a:lnSpc>
                <a:spcPts val="3700"/>
              </a:lnSpc>
              <a:defRPr sz="3700" b="0" i="0" cap="all">
                <a:solidFill>
                  <a:schemeClr val="tx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62307566-1A7C-452A-BFD8-A124029CC6F8}" type="datetimeFigureOut">
              <a:rPr lang="fr-FR"/>
              <a:pPr>
                <a:defRPr/>
              </a:pPr>
              <a:t>22/10/2012</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ED9D7B7-0DD9-4301-8C60-02AC9411A231}" type="slidenum">
              <a:rPr lang="fr-FR"/>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gradFill rotWithShape="0">
          <a:gsLst>
            <a:gs pos="0">
              <a:srgbClr val="800000"/>
            </a:gs>
            <a:gs pos="50000">
              <a:srgbClr val="A50021"/>
            </a:gs>
            <a:gs pos="100000">
              <a:srgbClr val="800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00F2414E-222F-4DFF-BA57-BA2FF1A5888F}" type="slidenum">
              <a:rPr lang="en-GB" sz="40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sz="1800">
              <a:solidFill>
                <a:srgbClr val="FFFFFF"/>
              </a:solidFill>
              <a:latin typeface="Comic Sans MS" pitchFamily="66"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9C96DC33-5EAD-4D43-BC83-828CB8ACF53B}" type="slidenum">
              <a:rPr lang="en-GB" sz="24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9" name="TextBox 8"/>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sz="1800" dirty="0">
                <a:solidFill>
                  <a:srgbClr val="919191">
                    <a:lumMod val="60000"/>
                    <a:lumOff val="40000"/>
                  </a:srgbClr>
                </a:solidFill>
              </a:rPr>
              <a:t>PISA</a:t>
            </a:r>
            <a:br>
              <a:rPr lang="en-GB" sz="1800" dirty="0">
                <a:solidFill>
                  <a:srgbClr val="919191">
                    <a:lumMod val="60000"/>
                    <a:lumOff val="40000"/>
                  </a:srgbClr>
                </a:solidFill>
              </a:rPr>
            </a:br>
            <a:r>
              <a:rPr lang="en-GB" sz="1000" dirty="0">
                <a:solidFill>
                  <a:srgbClr val="919191">
                    <a:lumMod val="60000"/>
                    <a:lumOff val="40000"/>
                  </a:srgbClr>
                </a:solidFill>
              </a:rPr>
              <a:t>OECD Programme for </a:t>
            </a:r>
            <a:br>
              <a:rPr lang="en-GB" sz="1000" dirty="0">
                <a:solidFill>
                  <a:srgbClr val="919191">
                    <a:lumMod val="60000"/>
                    <a:lumOff val="40000"/>
                  </a:srgbClr>
                </a:solidFill>
              </a:rPr>
            </a:br>
            <a:r>
              <a:rPr lang="en-GB" sz="1000" dirty="0">
                <a:solidFill>
                  <a:srgbClr val="919191">
                    <a:lumMod val="60000"/>
                    <a:lumOff val="40000"/>
                  </a:srgbClr>
                </a:solidFill>
              </a:rPr>
              <a:t>International Student Assessment</a:t>
            </a:r>
          </a:p>
        </p:txBody>
      </p:sp>
      <p:sp>
        <p:nvSpPr>
          <p:cNvPr id="10" name="TextBox 9"/>
          <p:cNvSpPr txBox="1"/>
          <p:nvPr/>
        </p:nvSpPr>
        <p:spPr>
          <a:xfrm rot="16200000">
            <a:off x="-1350963" y="1504950"/>
            <a:ext cx="3419475" cy="784226"/>
          </a:xfrm>
          <a:prstGeom prst="rect">
            <a:avLst/>
          </a:prstGeom>
          <a:noFill/>
        </p:spPr>
        <p:txBody>
          <a:bodyPr>
            <a:spAutoFit/>
          </a:bodyPr>
          <a:lstStyle/>
          <a:p>
            <a:pPr fontAlgn="auto">
              <a:lnSpc>
                <a:spcPts val="2700"/>
              </a:lnSpc>
              <a:spcBef>
                <a:spcPts val="0"/>
              </a:spcBef>
              <a:spcAft>
                <a:spcPts val="0"/>
              </a:spcAft>
              <a:defRPr/>
            </a:pPr>
            <a:r>
              <a:rPr lang="en-GB" sz="1900" dirty="0">
                <a:solidFill>
                  <a:srgbClr val="919191">
                    <a:lumMod val="60000"/>
                    <a:lumOff val="40000"/>
                  </a:srgbClr>
                </a:solidFill>
              </a:rPr>
              <a:t>Science Competencies</a:t>
            </a:r>
            <a:br>
              <a:rPr lang="en-GB" sz="1900" dirty="0">
                <a:solidFill>
                  <a:srgbClr val="919191">
                    <a:lumMod val="60000"/>
                    <a:lumOff val="40000"/>
                  </a:srgbClr>
                </a:solidFill>
              </a:rPr>
            </a:br>
            <a:r>
              <a:rPr lang="en-GB" sz="1900" dirty="0">
                <a:solidFill>
                  <a:srgbClr val="919191">
                    <a:lumMod val="60000"/>
                    <a:lumOff val="40000"/>
                  </a:srgbClr>
                </a:solidFill>
              </a:rPr>
              <a:t>for Tomorrow’s World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55650" y="1352810"/>
            <a:ext cx="8388350" cy="5257539"/>
          </a:xfrm>
        </p:spPr>
        <p:txBody>
          <a:bodyPr/>
          <a:lstStyle>
            <a:lvl1pPr marL="514350" indent="-514350">
              <a:buClr>
                <a:srgbClr val="FF0000"/>
              </a:buClr>
              <a:buSzPct val="100000"/>
              <a:buFont typeface="+mj-lt"/>
              <a:buAutoNum type="arabicPeriod"/>
              <a:defRPr sz="3200"/>
            </a:lvl1pPr>
            <a:lvl2pPr>
              <a:defRPr sz="2800"/>
            </a:lvl2pPr>
            <a:lvl3pPr>
              <a:defRPr sz="2400"/>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gradFill rotWithShape="0">
          <a:gsLst>
            <a:gs pos="0">
              <a:srgbClr val="FFC000"/>
            </a:gs>
            <a:gs pos="50000">
              <a:srgbClr val="FFFF00"/>
            </a:gs>
            <a:gs pos="100000">
              <a:srgbClr val="FFC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101CCAAF-79E3-4CE8-A07A-A407B6567D4A}" type="slidenum">
              <a:rPr lang="en-GB" sz="40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sz="1800">
              <a:solidFill>
                <a:srgbClr val="FFFFFF"/>
              </a:solidFill>
              <a:latin typeface="Comic Sans MS" pitchFamily="66"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277A696A-1C28-4CBE-8D35-1471BC22EE39}" type="slidenum">
              <a:rPr lang="en-GB" sz="24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9" name="TextBox 8"/>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sz="1800" dirty="0">
                <a:solidFill>
                  <a:srgbClr val="919191">
                    <a:lumMod val="60000"/>
                    <a:lumOff val="40000"/>
                  </a:srgbClr>
                </a:solidFill>
              </a:rPr>
              <a:t>PISA</a:t>
            </a:r>
            <a:br>
              <a:rPr lang="en-GB" sz="1800" dirty="0">
                <a:solidFill>
                  <a:srgbClr val="919191">
                    <a:lumMod val="60000"/>
                    <a:lumOff val="40000"/>
                  </a:srgbClr>
                </a:solidFill>
              </a:rPr>
            </a:br>
            <a:r>
              <a:rPr lang="en-GB" sz="1000" dirty="0">
                <a:solidFill>
                  <a:srgbClr val="919191">
                    <a:lumMod val="60000"/>
                    <a:lumOff val="40000"/>
                  </a:srgbClr>
                </a:solidFill>
              </a:rPr>
              <a:t>OECD Programme for </a:t>
            </a:r>
            <a:br>
              <a:rPr lang="en-GB" sz="1000" dirty="0">
                <a:solidFill>
                  <a:srgbClr val="919191">
                    <a:lumMod val="60000"/>
                    <a:lumOff val="40000"/>
                  </a:srgbClr>
                </a:solidFill>
              </a:rPr>
            </a:br>
            <a:r>
              <a:rPr lang="en-GB" sz="1000" dirty="0">
                <a:solidFill>
                  <a:srgbClr val="919191">
                    <a:lumMod val="60000"/>
                    <a:lumOff val="40000"/>
                  </a:srgbClr>
                </a:solidFill>
              </a:rPr>
              <a:t>International Student Assessment</a:t>
            </a:r>
          </a:p>
        </p:txBody>
      </p:sp>
      <p:sp>
        <p:nvSpPr>
          <p:cNvPr id="10" name="TextBox 9"/>
          <p:cNvSpPr txBox="1"/>
          <p:nvPr/>
        </p:nvSpPr>
        <p:spPr>
          <a:xfrm rot="16200000">
            <a:off x="-1350963" y="1504950"/>
            <a:ext cx="3419475" cy="784226"/>
          </a:xfrm>
          <a:prstGeom prst="rect">
            <a:avLst/>
          </a:prstGeom>
          <a:noFill/>
        </p:spPr>
        <p:txBody>
          <a:bodyPr>
            <a:spAutoFit/>
          </a:bodyPr>
          <a:lstStyle/>
          <a:p>
            <a:pPr fontAlgn="auto">
              <a:lnSpc>
                <a:spcPts val="2700"/>
              </a:lnSpc>
              <a:spcBef>
                <a:spcPts val="0"/>
              </a:spcBef>
              <a:spcAft>
                <a:spcPts val="0"/>
              </a:spcAft>
              <a:defRPr/>
            </a:pPr>
            <a:r>
              <a:rPr lang="en-GB" sz="1900" dirty="0">
                <a:solidFill>
                  <a:srgbClr val="919191">
                    <a:lumMod val="60000"/>
                    <a:lumOff val="40000"/>
                  </a:srgbClr>
                </a:solidFill>
              </a:rPr>
              <a:t>Science Competencies</a:t>
            </a:r>
            <a:br>
              <a:rPr lang="en-GB" sz="1900" dirty="0">
                <a:solidFill>
                  <a:srgbClr val="919191">
                    <a:lumMod val="60000"/>
                    <a:lumOff val="40000"/>
                  </a:srgbClr>
                </a:solidFill>
              </a:rPr>
            </a:br>
            <a:r>
              <a:rPr lang="en-GB" sz="1900" dirty="0">
                <a:solidFill>
                  <a:srgbClr val="919191">
                    <a:lumMod val="60000"/>
                    <a:lumOff val="40000"/>
                  </a:srgbClr>
                </a:solidFill>
              </a:rPr>
              <a:t>for Tomorrow’s World</a:t>
            </a:r>
          </a:p>
        </p:txBody>
      </p:sp>
      <p:sp>
        <p:nvSpPr>
          <p:cNvPr id="2" name="Title 1"/>
          <p:cNvSpPr>
            <a:spLocks noGrp="1"/>
          </p:cNvSpPr>
          <p:nvPr>
            <p:ph type="title"/>
          </p:nvPr>
        </p:nvSpPr>
        <p:spPr/>
        <p:txBody>
          <a:bodyPr/>
          <a:lstStyle>
            <a:lvl1pPr>
              <a:defRPr sz="3600">
                <a:solidFill>
                  <a:srgbClr val="CC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solidFill>
                  <a:srgbClr val="990099"/>
                </a:solidFill>
              </a:defRPr>
            </a:lvl1pPr>
            <a:lvl2pPr>
              <a:defRPr>
                <a:solidFill>
                  <a:srgbClr val="0070C0"/>
                </a:solidFill>
              </a:defRPr>
            </a:lvl2pPr>
            <a:lvl3pPr>
              <a:defRPr>
                <a:solidFill>
                  <a:srgbClr val="00B0F0"/>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ove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08920"/>
            <a:ext cx="8388350" cy="952500"/>
          </a:xfrm>
        </p:spPr>
        <p:txBody>
          <a:bodyPr/>
          <a:lstStyle>
            <a:lvl1pPr>
              <a:defRPr>
                <a:solidFill>
                  <a:srgbClr val="FFFF00"/>
                </a:solidFill>
              </a:defRPr>
            </a:lvl1pPr>
          </a:lstStyle>
          <a:p>
            <a:r>
              <a:rPr lang="en-US" dirty="0" smtClean="0"/>
              <a:t>Click to edit Master title style</a:t>
            </a:r>
            <a:endParaRPr lang="en-GB"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304800"/>
            <a:ext cx="8388350" cy="9525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55650" y="1447800"/>
            <a:ext cx="8388350" cy="5162550"/>
          </a:xfrm>
        </p:spPr>
        <p:txBody>
          <a:bodyPr/>
          <a:lstStyle/>
          <a:p>
            <a:pPr lvl="0"/>
            <a:endParaRPr lang="en-GB" noProof="0" smtClean="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sz="1800">
              <a:solidFill>
                <a:srgbClr val="FFFFFF"/>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sz="1800">
              <a:solidFill>
                <a:srgbClr val="FFFFFF"/>
              </a:solidFill>
            </a:endParaRPr>
          </a:p>
        </p:txBody>
      </p:sp>
      <p:sp>
        <p:nvSpPr>
          <p:cNvPr id="5" name="Rectangle 6"/>
          <p:cNvSpPr>
            <a:spLocks noGrp="1" noChangeArrowheads="1"/>
          </p:cNvSpPr>
          <p:nvPr>
            <p:ph type="sldNum" sz="quarter" idx="12"/>
          </p:nvPr>
        </p:nvSpPr>
        <p:spPr>
          <a:xfrm>
            <a:off x="6553200" y="6245225"/>
            <a:ext cx="1114425" cy="476250"/>
          </a:xfrm>
          <a:prstGeom prst="rect">
            <a:avLst/>
          </a:prstGeom>
          <a:ln/>
        </p:spPr>
        <p:txBody>
          <a:bodyPr/>
          <a:lstStyle>
            <a:lvl1pPr>
              <a:defRPr/>
            </a:lvl1pPr>
          </a:lstStyle>
          <a:p>
            <a:fld id="{37969423-3D0B-4B73-AA1C-41C629B05DB1}" type="slidenum">
              <a:rPr lang="en-US" sz="1800">
                <a:solidFill>
                  <a:srgbClr val="FFFFFF"/>
                </a:solidFill>
              </a:rPr>
              <a:pPr/>
              <a:t>‹#›</a:t>
            </a:fld>
            <a:endParaRPr lang="en-US" sz="180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4800"/>
            <a:ext cx="8388350" cy="6305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s med tekst - Indsæt selv Billede">
    <p:spTree>
      <p:nvGrpSpPr>
        <p:cNvPr id="1" name=""/>
        <p:cNvGrpSpPr/>
        <p:nvPr/>
      </p:nvGrpSpPr>
      <p:grpSpPr>
        <a:xfrm>
          <a:off x="0" y="0"/>
          <a:ext cx="0" cy="0"/>
          <a:chOff x="0" y="0"/>
          <a:chExt cx="0" cy="0"/>
        </a:xfrm>
      </p:grpSpPr>
      <p:sp>
        <p:nvSpPr>
          <p:cNvPr id="9" name="Rektangel 11"/>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Tekst</a:t>
            </a:r>
          </a:p>
          <a:p>
            <a:pPr>
              <a:defRPr/>
            </a:pPr>
            <a:r>
              <a:rPr lang="da-DK" sz="1200">
                <a:solidFill>
                  <a:srgbClr val="132D4F"/>
                </a:solidFill>
                <a:cs typeface="Arial" pitchFamily="34" charset="0"/>
              </a:rPr>
              <a:t>Brug stikord og lav et ekstra linjeskift efter hvert punkt.</a:t>
            </a:r>
          </a:p>
          <a:p>
            <a:pPr>
              <a:defRPr/>
            </a:pPr>
            <a:endParaRPr lang="da-DK" sz="1200">
              <a:solidFill>
                <a:srgbClr val="132D4F"/>
              </a:solidFill>
              <a:cs typeface="Arial" pitchFamily="34" charset="0"/>
            </a:endParaRPr>
          </a:p>
          <a:p>
            <a:pPr>
              <a:defRPr/>
            </a:pPr>
            <a:r>
              <a:rPr lang="da-DK" sz="1200" i="1">
                <a:solidFill>
                  <a:srgbClr val="EB1D1B"/>
                </a:solidFill>
                <a:cs typeface="Arial" pitchFamily="34" charset="0"/>
              </a:rPr>
              <a:t>Billede</a:t>
            </a:r>
          </a:p>
          <a:p>
            <a:pPr>
              <a:defRPr/>
            </a:pPr>
            <a:r>
              <a:rPr lang="da-DK" sz="1200">
                <a:solidFill>
                  <a:srgbClr val="132D4F"/>
                </a:solidFill>
                <a:cs typeface="Arial" pitchFamily="34" charset="0"/>
              </a:rPr>
              <a:t>Skal afspejle dit budskab – og din målgruppe.</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De billeder du kan hente ved </a:t>
            </a:r>
            <a:r>
              <a:rPr lang="da-DK" sz="800" i="1">
                <a:solidFill>
                  <a:srgbClr val="132D4F"/>
                </a:solidFill>
                <a:cs typeface="Arial" pitchFamily="34" charset="0"/>
              </a:rPr>
              <a:t>klik på ikon</a:t>
            </a:r>
            <a:r>
              <a:rPr lang="da-DK" sz="800">
                <a:solidFill>
                  <a:srgbClr val="132D4F"/>
                </a:solidFill>
                <a:cs typeface="Arial" pitchFamily="34" charset="0"/>
              </a:rPr>
              <a:t> understøtter PensionDanmarks fotostil og er behandlet og skåret herefter.</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7" name="Pladsholder til billede 6"/>
          <p:cNvSpPr>
            <a:spLocks noGrp="1"/>
          </p:cNvSpPr>
          <p:nvPr>
            <p:ph type="pic" sz="quarter" idx="11"/>
          </p:nvPr>
        </p:nvSpPr>
        <p:spPr>
          <a:xfrm>
            <a:off x="6500826" y="873475"/>
            <a:ext cx="2643174" cy="5371200"/>
          </a:xfrm>
          <a:ln w="3175">
            <a:noFill/>
          </a:ln>
          <a:effectLst/>
        </p:spPr>
        <p:txBody>
          <a:bodyPr rtlCol="0">
            <a:noAutofit/>
          </a:bodyPr>
          <a:lstStyle>
            <a:lvl1pPr marL="0" indent="0" algn="ctr">
              <a:buNone/>
              <a:defRPr/>
            </a:lvl1pPr>
          </a:lstStyle>
          <a:p>
            <a:pPr lvl="0"/>
            <a:r>
              <a:rPr lang="en-US" noProof="0" dirty="0" smtClean="0"/>
              <a:t>Click icon to add picture</a:t>
            </a:r>
            <a:endParaRPr lang="da-DK" noProof="0" dirty="0"/>
          </a:p>
        </p:txBody>
      </p:sp>
      <p:sp>
        <p:nvSpPr>
          <p:cNvPr id="3" name="Titel 2"/>
          <p:cNvSpPr>
            <a:spLocks noGrp="1"/>
          </p:cNvSpPr>
          <p:nvPr>
            <p:ph type="title"/>
          </p:nvPr>
        </p:nvSpPr>
        <p:spPr>
          <a:xfrm>
            <a:off x="142844" y="214290"/>
            <a:ext cx="8858312" cy="332348"/>
          </a:xfrm>
          <a:prstGeom prst="rect">
            <a:avLst/>
          </a:prstGeom>
        </p:spPr>
        <p:txBody>
          <a:bodyPr/>
          <a:lstStyle/>
          <a:p>
            <a:r>
              <a:rPr lang="da-DK" dirty="0" smtClean="0"/>
              <a:t>Klik for at redigere titeltypografi i masteren</a:t>
            </a:r>
            <a:endParaRPr lang="da-DK" dirty="0"/>
          </a:p>
        </p:txBody>
      </p:sp>
      <p:sp>
        <p:nvSpPr>
          <p:cNvPr id="6" name="Pladsholder til tekst 11"/>
          <p:cNvSpPr>
            <a:spLocks noGrp="1"/>
          </p:cNvSpPr>
          <p:nvPr>
            <p:ph type="body" sz="quarter" idx="10"/>
          </p:nvPr>
        </p:nvSpPr>
        <p:spPr>
          <a:xfrm>
            <a:off x="179388" y="1011677"/>
            <a:ext cx="6048375" cy="5203405"/>
          </a:xfr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8" name="Pladsholder til tekst 6"/>
          <p:cNvSpPr>
            <a:spLocks noGrp="1"/>
          </p:cNvSpPr>
          <p:nvPr>
            <p:ph type="body" sz="quarter" idx="13"/>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10" name="Pladsholder til diasnummer 9"/>
          <p:cNvSpPr>
            <a:spLocks noGrp="1"/>
          </p:cNvSpPr>
          <p:nvPr>
            <p:ph type="sldNum" sz="quarter" idx="14"/>
          </p:nvPr>
        </p:nvSpPr>
        <p:spPr/>
        <p:txBody>
          <a:bodyPr/>
          <a:lstStyle>
            <a:lvl1pPr>
              <a:defRPr/>
            </a:lvl1pPr>
          </a:lstStyle>
          <a:p>
            <a:pPr>
              <a:defRPr/>
            </a:pPr>
            <a:fld id="{DF328A5B-17F2-4533-A966-8F45A645C47E}" type="slidenum">
              <a:rPr lang="da-DK"/>
              <a:pPr>
                <a:defRPr/>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s med tekst - Indsæt selv Billede.">
    <p:spTree>
      <p:nvGrpSpPr>
        <p:cNvPr id="1" name=""/>
        <p:cNvGrpSpPr/>
        <p:nvPr/>
      </p:nvGrpSpPr>
      <p:grpSpPr>
        <a:xfrm>
          <a:off x="0" y="0"/>
          <a:ext cx="0" cy="0"/>
          <a:chOff x="0" y="0"/>
          <a:chExt cx="0" cy="0"/>
        </a:xfrm>
      </p:grpSpPr>
      <p:sp>
        <p:nvSpPr>
          <p:cNvPr id="7" name="Rektangel 13"/>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Tekst</a:t>
            </a:r>
          </a:p>
          <a:p>
            <a:pPr>
              <a:defRPr/>
            </a:pPr>
            <a:r>
              <a:rPr lang="da-DK" sz="1200">
                <a:solidFill>
                  <a:srgbClr val="132D4F"/>
                </a:solidFill>
                <a:cs typeface="Arial" pitchFamily="34" charset="0"/>
              </a:rPr>
              <a:t>Brug stikord og lav et ekstra linjeskift efter hvert punkt.</a:t>
            </a:r>
          </a:p>
          <a:p>
            <a:pPr>
              <a:defRPr/>
            </a:pPr>
            <a:endParaRPr lang="da-DK" sz="1200">
              <a:solidFill>
                <a:srgbClr val="132D4F"/>
              </a:solidFill>
              <a:cs typeface="Arial" pitchFamily="34" charset="0"/>
            </a:endParaRPr>
          </a:p>
          <a:p>
            <a:pPr>
              <a:defRPr/>
            </a:pPr>
            <a:r>
              <a:rPr lang="da-DK" sz="1200" i="1">
                <a:solidFill>
                  <a:srgbClr val="EB1D1B"/>
                </a:solidFill>
                <a:cs typeface="Arial" pitchFamily="34" charset="0"/>
              </a:rPr>
              <a:t>Billede</a:t>
            </a:r>
          </a:p>
          <a:p>
            <a:pPr>
              <a:defRPr/>
            </a:pPr>
            <a:r>
              <a:rPr lang="da-DK" sz="1200">
                <a:solidFill>
                  <a:srgbClr val="132D4F"/>
                </a:solidFill>
                <a:cs typeface="Arial" pitchFamily="34" charset="0"/>
              </a:rPr>
              <a:t>Skal afspejle dit budskab – og din målgruppe.</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De billeder du kan hente ved </a:t>
            </a:r>
            <a:r>
              <a:rPr lang="da-DK" sz="800" i="1">
                <a:solidFill>
                  <a:srgbClr val="132D4F"/>
                </a:solidFill>
                <a:cs typeface="Arial" pitchFamily="34" charset="0"/>
              </a:rPr>
              <a:t>klik på ikon</a:t>
            </a:r>
            <a:r>
              <a:rPr lang="da-DK" sz="800">
                <a:solidFill>
                  <a:srgbClr val="132D4F"/>
                </a:solidFill>
                <a:cs typeface="Arial" pitchFamily="34" charset="0"/>
              </a:rPr>
              <a:t> understøtter PensionDanmarks fotostil og er behandlet og skåret herefter.</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3" name="Titel 2"/>
          <p:cNvSpPr>
            <a:spLocks noGrp="1"/>
          </p:cNvSpPr>
          <p:nvPr>
            <p:ph type="title"/>
          </p:nvPr>
        </p:nvSpPr>
        <p:spPr>
          <a:xfrm>
            <a:off x="142844" y="214290"/>
            <a:ext cx="8858312" cy="332348"/>
          </a:xfrm>
          <a:prstGeom prst="rect">
            <a:avLst/>
          </a:prstGeom>
        </p:spPr>
        <p:txBody>
          <a:bodyPr/>
          <a:lstStyle/>
          <a:p>
            <a:r>
              <a:rPr lang="da-DK" dirty="0" smtClean="0"/>
              <a:t>Klik for at redigere titeltypografi i masteren</a:t>
            </a:r>
            <a:endParaRPr lang="da-DK" dirty="0"/>
          </a:p>
        </p:txBody>
      </p:sp>
      <p:sp>
        <p:nvSpPr>
          <p:cNvPr id="6" name="Pladsholder til tekst 11"/>
          <p:cNvSpPr>
            <a:spLocks noGrp="1"/>
          </p:cNvSpPr>
          <p:nvPr>
            <p:ph type="body" sz="quarter" idx="10"/>
          </p:nvPr>
        </p:nvSpPr>
        <p:spPr>
          <a:xfrm>
            <a:off x="179388" y="1011677"/>
            <a:ext cx="5178430" cy="5203405"/>
          </a:xfr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Pladsholder til tekst 6"/>
          <p:cNvSpPr>
            <a:spLocks noGrp="1"/>
          </p:cNvSpPr>
          <p:nvPr>
            <p:ph type="body" sz="quarter" idx="12"/>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8" name="Pladsholder til billede 6"/>
          <p:cNvSpPr>
            <a:spLocks noGrp="1"/>
          </p:cNvSpPr>
          <p:nvPr>
            <p:ph type="pic" sz="quarter" idx="13"/>
          </p:nvPr>
        </p:nvSpPr>
        <p:spPr>
          <a:xfrm>
            <a:off x="5657850" y="873475"/>
            <a:ext cx="3486150" cy="5371200"/>
          </a:xfrm>
          <a:ln w="3175">
            <a:noFill/>
          </a:ln>
          <a:effectLst/>
        </p:spPr>
        <p:txBody>
          <a:bodyPr rtlCol="0">
            <a:noAutofit/>
          </a:bodyPr>
          <a:lstStyle>
            <a:lvl1pPr marL="0" indent="0" algn="ctr">
              <a:buNone/>
              <a:defRPr/>
            </a:lvl1pPr>
          </a:lstStyle>
          <a:p>
            <a:pPr lvl="0"/>
            <a:r>
              <a:rPr lang="en-US" noProof="0" dirty="0" smtClean="0"/>
              <a:t>Click icon to add picture</a:t>
            </a:r>
            <a:endParaRPr lang="da-DK" noProof="0" dirty="0"/>
          </a:p>
        </p:txBody>
      </p:sp>
      <p:sp>
        <p:nvSpPr>
          <p:cNvPr id="9" name="Pladsholder til diasnummer 11"/>
          <p:cNvSpPr>
            <a:spLocks noGrp="1"/>
          </p:cNvSpPr>
          <p:nvPr>
            <p:ph type="sldNum" sz="quarter" idx="14"/>
          </p:nvPr>
        </p:nvSpPr>
        <p:spPr/>
        <p:txBody>
          <a:bodyPr/>
          <a:lstStyle>
            <a:lvl1pPr>
              <a:defRPr/>
            </a:lvl1pPr>
          </a:lstStyle>
          <a:p>
            <a:pPr>
              <a:defRPr/>
            </a:pPr>
            <a:fld id="{FFF0A958-AEDF-4BC6-ACBB-80819639D68B}"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s med tekst">
    <p:spTree>
      <p:nvGrpSpPr>
        <p:cNvPr id="1" name=""/>
        <p:cNvGrpSpPr/>
        <p:nvPr/>
      </p:nvGrpSpPr>
      <p:grpSpPr>
        <a:xfrm>
          <a:off x="0" y="0"/>
          <a:ext cx="0" cy="0"/>
          <a:chOff x="0" y="0"/>
          <a:chExt cx="0" cy="0"/>
        </a:xfrm>
      </p:grpSpPr>
      <p:sp>
        <p:nvSpPr>
          <p:cNvPr id="5" name="Rektangel 13"/>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Tekst</a:t>
            </a:r>
          </a:p>
          <a:p>
            <a:pPr>
              <a:defRPr/>
            </a:pPr>
            <a:r>
              <a:rPr lang="da-DK" sz="1200">
                <a:solidFill>
                  <a:srgbClr val="132D4F"/>
                </a:solidFill>
                <a:cs typeface="Arial" pitchFamily="34" charset="0"/>
              </a:rPr>
              <a:t>Brug stikord og lav et ekstra linjeskift efter hvert punkt.</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7" name="Pladsholder til tekst 6"/>
          <p:cNvSpPr>
            <a:spLocks noGrp="1"/>
          </p:cNvSpPr>
          <p:nvPr>
            <p:ph type="body" sz="quarter" idx="11"/>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8" name="Pladsholder til titel 1"/>
          <p:cNvSpPr>
            <a:spLocks noGrp="1"/>
          </p:cNvSpPr>
          <p:nvPr>
            <p:ph type="title"/>
          </p:nvPr>
        </p:nvSpPr>
        <p:spPr>
          <a:xfrm>
            <a:off x="142844" y="214290"/>
            <a:ext cx="8858311" cy="332348"/>
          </a:xfrm>
          <a:prstGeom prst="rect">
            <a:avLst/>
          </a:prstGeom>
        </p:spPr>
        <p:txBody>
          <a:bodyPr rtlCol="0">
            <a:noAutofit/>
          </a:bodyPr>
          <a:lstStyle/>
          <a:p>
            <a:r>
              <a:rPr lang="da-DK" dirty="0" smtClean="0"/>
              <a:t>Klik for at redigere titeltypografi i masteren</a:t>
            </a:r>
            <a:endParaRPr lang="da-DK" dirty="0"/>
          </a:p>
        </p:txBody>
      </p:sp>
      <p:sp>
        <p:nvSpPr>
          <p:cNvPr id="9" name="Pladsholder til tekst 11"/>
          <p:cNvSpPr>
            <a:spLocks noGrp="1"/>
          </p:cNvSpPr>
          <p:nvPr>
            <p:ph type="body" sz="quarter" idx="10"/>
          </p:nvPr>
        </p:nvSpPr>
        <p:spPr>
          <a:xfrm>
            <a:off x="179389" y="1011677"/>
            <a:ext cx="8821768" cy="5203405"/>
          </a:xfr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diasnummer 10"/>
          <p:cNvSpPr>
            <a:spLocks noGrp="1"/>
          </p:cNvSpPr>
          <p:nvPr>
            <p:ph type="sldNum" sz="quarter" idx="12"/>
          </p:nvPr>
        </p:nvSpPr>
        <p:spPr/>
        <p:txBody>
          <a:bodyPr/>
          <a:lstStyle>
            <a:lvl1pPr>
              <a:defRPr/>
            </a:lvl1pPr>
          </a:lstStyle>
          <a:p>
            <a:pPr>
              <a:defRPr/>
            </a:pPr>
            <a:fld id="{473067EC-461F-4198-BE00-D9ED162B1F5B}"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s med ét billede - Indsæt selv Billede">
    <p:spTree>
      <p:nvGrpSpPr>
        <p:cNvPr id="1" name=""/>
        <p:cNvGrpSpPr/>
        <p:nvPr/>
      </p:nvGrpSpPr>
      <p:grpSpPr>
        <a:xfrm>
          <a:off x="0" y="0"/>
          <a:ext cx="0" cy="0"/>
          <a:chOff x="0" y="0"/>
          <a:chExt cx="0" cy="0"/>
        </a:xfrm>
      </p:grpSpPr>
      <p:sp>
        <p:nvSpPr>
          <p:cNvPr id="5" name="Rektangel 12"/>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EB1D1B"/>
              </a:solidFill>
              <a:cs typeface="Arial" pitchFamily="34" charset="0"/>
            </a:endParaRPr>
          </a:p>
          <a:p>
            <a:pPr>
              <a:defRPr/>
            </a:pPr>
            <a:r>
              <a:rPr lang="da-DK" sz="1200" i="1">
                <a:solidFill>
                  <a:srgbClr val="EB1D1B"/>
                </a:solidFill>
                <a:cs typeface="Arial" pitchFamily="34" charset="0"/>
              </a:rPr>
              <a:t>Billede</a:t>
            </a:r>
          </a:p>
          <a:p>
            <a:pPr>
              <a:defRPr/>
            </a:pPr>
            <a:r>
              <a:rPr lang="da-DK" sz="1200">
                <a:solidFill>
                  <a:srgbClr val="132D4F"/>
                </a:solidFill>
                <a:cs typeface="Arial" pitchFamily="34" charset="0"/>
              </a:rPr>
              <a:t>Skal afspejle dit budskab – og din målgruppe.</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De billeder du kan hente ved </a:t>
            </a:r>
            <a:r>
              <a:rPr lang="da-DK" sz="800" i="1">
                <a:solidFill>
                  <a:srgbClr val="132D4F"/>
                </a:solidFill>
                <a:cs typeface="Arial" pitchFamily="34" charset="0"/>
              </a:rPr>
              <a:t>klik på ikon</a:t>
            </a:r>
            <a:r>
              <a:rPr lang="da-DK" sz="800">
                <a:solidFill>
                  <a:srgbClr val="132D4F"/>
                </a:solidFill>
                <a:cs typeface="Arial" pitchFamily="34" charset="0"/>
              </a:rPr>
              <a:t> understøtter PensionDanmarks fotostil og er behandlet og skåret herefter.</a:t>
            </a:r>
          </a:p>
          <a:p>
            <a:pPr>
              <a:defRPr/>
            </a:pPr>
            <a:endParaRPr lang="da-DK" sz="800">
              <a:solidFill>
                <a:srgbClr val="132D4F"/>
              </a:solidFill>
              <a:cs typeface="Arial" pitchFamily="34" charset="0"/>
            </a:endParaRPr>
          </a:p>
          <a:p>
            <a:pPr>
              <a:defRPr/>
            </a:pPr>
            <a:r>
              <a:rPr lang="da-DK" sz="1200" i="1">
                <a:solidFill>
                  <a:srgbClr val="EB1D1B"/>
                </a:solidFill>
                <a:cs typeface="Arial" pitchFamily="34" charset="0"/>
              </a:rPr>
              <a:t>Screendumps</a:t>
            </a:r>
            <a:r>
              <a:rPr lang="da-DK" sz="800">
                <a:solidFill>
                  <a:srgbClr val="132D4F"/>
                </a:solidFill>
                <a:cs typeface="Arial" pitchFamily="34" charset="0"/>
              </a:rPr>
              <a:t/>
            </a:r>
            <a:br>
              <a:rPr lang="da-DK" sz="800">
                <a:solidFill>
                  <a:srgbClr val="132D4F"/>
                </a:solidFill>
                <a:cs typeface="Arial" pitchFamily="34" charset="0"/>
              </a:rPr>
            </a:br>
            <a:r>
              <a:rPr lang="da-DK" sz="800">
                <a:solidFill>
                  <a:srgbClr val="132D4F"/>
                </a:solidFill>
                <a:cs typeface="Arial" pitchFamily="34" charset="0"/>
              </a:rPr>
              <a:t>For at sætte et kopieret screendump ind:</a:t>
            </a:r>
          </a:p>
          <a:p>
            <a:pPr>
              <a:defRPr/>
            </a:pPr>
            <a:endParaRPr lang="da-DK" sz="800">
              <a:solidFill>
                <a:srgbClr val="132D4F"/>
              </a:solidFill>
              <a:cs typeface="Arial" pitchFamily="34" charset="0"/>
            </a:endParaRPr>
          </a:p>
          <a:p>
            <a:pPr>
              <a:defRPr/>
            </a:pPr>
            <a:r>
              <a:rPr lang="da-DK" sz="1200">
                <a:solidFill>
                  <a:srgbClr val="132D4F"/>
                </a:solidFill>
                <a:cs typeface="Arial" pitchFamily="34" charset="0"/>
              </a:rPr>
              <a:t>Marker kassen</a:t>
            </a:r>
          </a:p>
          <a:p>
            <a:pPr>
              <a:defRPr/>
            </a:pPr>
            <a:r>
              <a:rPr lang="da-DK" sz="1200">
                <a:solidFill>
                  <a:srgbClr val="132D4F"/>
                </a:solidFill>
                <a:cs typeface="Arial" pitchFamily="34" charset="0"/>
              </a:rPr>
              <a:t>Klik: Ctrl V</a:t>
            </a:r>
          </a:p>
          <a:p>
            <a:pPr>
              <a:defRPr/>
            </a:pPr>
            <a:endParaRPr lang="da-DK" sz="1200">
              <a:solidFill>
                <a:srgbClr val="132D4F"/>
              </a:solidFill>
              <a:cs typeface="Arial" pitchFamily="34" charset="0"/>
            </a:endParaRPr>
          </a:p>
          <a:p>
            <a:pPr>
              <a:defRPr/>
            </a:pPr>
            <a:r>
              <a:rPr lang="da-DK" sz="800" b="1">
                <a:solidFill>
                  <a:srgbClr val="132D4F"/>
                </a:solidFill>
                <a:cs typeface="Arial" pitchFamily="34" charset="0"/>
              </a:rPr>
              <a:t>GODT TIP: </a:t>
            </a:r>
            <a:r>
              <a:rPr lang="da-DK" sz="800">
                <a:solidFill>
                  <a:srgbClr val="132D4F"/>
                </a:solidFill>
                <a:cs typeface="Arial" pitchFamily="34" charset="0"/>
              </a:rPr>
              <a:t>Brug</a:t>
            </a:r>
          </a:p>
          <a:p>
            <a:pPr>
              <a:defRPr/>
            </a:pPr>
            <a:r>
              <a:rPr lang="da-DK" sz="800">
                <a:solidFill>
                  <a:srgbClr val="132D4F"/>
                </a:solidFill>
                <a:cs typeface="Arial" pitchFamily="34" charset="0"/>
              </a:rPr>
              <a:t>Microsoft’s Onenote til at ”klippe” et billede fra din skærm.</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3" name="Titel 2"/>
          <p:cNvSpPr>
            <a:spLocks noGrp="1"/>
          </p:cNvSpPr>
          <p:nvPr>
            <p:ph type="title"/>
          </p:nvPr>
        </p:nvSpPr>
        <p:spPr>
          <a:xfrm>
            <a:off x="142844" y="214290"/>
            <a:ext cx="8858311" cy="332348"/>
          </a:xfrm>
          <a:prstGeom prst="rect">
            <a:avLst/>
          </a:prstGeom>
        </p:spPr>
        <p:txBody>
          <a:bodyPr/>
          <a:lstStyle/>
          <a:p>
            <a:r>
              <a:rPr lang="da-DK" dirty="0" smtClean="0"/>
              <a:t>Klik for at redigere titeltypografi i masteren</a:t>
            </a:r>
            <a:endParaRPr lang="da-DK" dirty="0"/>
          </a:p>
        </p:txBody>
      </p:sp>
      <p:sp>
        <p:nvSpPr>
          <p:cNvPr id="6" name="Pladsholder til tekst 6"/>
          <p:cNvSpPr>
            <a:spLocks noGrp="1"/>
          </p:cNvSpPr>
          <p:nvPr>
            <p:ph type="body" sz="quarter" idx="12"/>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8" name="Pladsholder til billede 6"/>
          <p:cNvSpPr>
            <a:spLocks noGrp="1"/>
          </p:cNvSpPr>
          <p:nvPr>
            <p:ph type="pic" sz="quarter" idx="13"/>
          </p:nvPr>
        </p:nvSpPr>
        <p:spPr>
          <a:xfrm>
            <a:off x="-32" y="873475"/>
            <a:ext cx="9144032" cy="5371200"/>
          </a:xfrm>
          <a:ln w="3175">
            <a:noFill/>
          </a:ln>
          <a:effectLst/>
        </p:spPr>
        <p:txBody>
          <a:bodyPr rtlCol="0">
            <a:noAutofit/>
          </a:bodyPr>
          <a:lstStyle>
            <a:lvl1pPr marL="0" indent="0" algn="ctr">
              <a:buNone/>
              <a:defRPr/>
            </a:lvl1pPr>
          </a:lstStyle>
          <a:p>
            <a:pPr lvl="0"/>
            <a:r>
              <a:rPr lang="en-US" noProof="0" dirty="0" smtClean="0"/>
              <a:t>Click icon to add picture</a:t>
            </a:r>
            <a:endParaRPr lang="da-DK" noProof="0" dirty="0"/>
          </a:p>
        </p:txBody>
      </p:sp>
      <p:sp>
        <p:nvSpPr>
          <p:cNvPr id="7" name="Pladsholder til diasnummer 10"/>
          <p:cNvSpPr>
            <a:spLocks noGrp="1"/>
          </p:cNvSpPr>
          <p:nvPr>
            <p:ph type="sldNum" sz="quarter" idx="14"/>
          </p:nvPr>
        </p:nvSpPr>
        <p:spPr/>
        <p:txBody>
          <a:bodyPr/>
          <a:lstStyle>
            <a:lvl1pPr>
              <a:defRPr/>
            </a:lvl1pPr>
          </a:lstStyle>
          <a:p>
            <a:pPr>
              <a:defRPr/>
            </a:pPr>
            <a:fld id="{4C7CD745-945F-4418-81AF-4C97F51C9C46}"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s med tabel - Indsæt selv Billede">
    <p:spTree>
      <p:nvGrpSpPr>
        <p:cNvPr id="1" name=""/>
        <p:cNvGrpSpPr/>
        <p:nvPr/>
      </p:nvGrpSpPr>
      <p:grpSpPr>
        <a:xfrm>
          <a:off x="0" y="0"/>
          <a:ext cx="0" cy="0"/>
          <a:chOff x="0" y="0"/>
          <a:chExt cx="0" cy="0"/>
        </a:xfrm>
      </p:grpSpPr>
      <p:sp>
        <p:nvSpPr>
          <p:cNvPr id="6" name="Rektangel 15"/>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Tabel</a:t>
            </a:r>
          </a:p>
          <a:p>
            <a:pPr>
              <a:defRPr/>
            </a:pPr>
            <a:r>
              <a:rPr lang="da-DK" sz="1200">
                <a:solidFill>
                  <a:srgbClr val="132D4F"/>
                </a:solidFill>
                <a:cs typeface="Arial" pitchFamily="34" charset="0"/>
              </a:rPr>
              <a:t>Skriftstørrelse: 16</a:t>
            </a:r>
          </a:p>
          <a:p>
            <a:pPr>
              <a:defRPr/>
            </a:pPr>
            <a:r>
              <a:rPr lang="da-DK" sz="1200">
                <a:solidFill>
                  <a:srgbClr val="132D4F"/>
                </a:solidFill>
                <a:cs typeface="Arial" pitchFamily="34" charset="0"/>
              </a:rPr>
              <a:t>Streger: ¼ tykkelse</a:t>
            </a:r>
          </a:p>
          <a:p>
            <a:pPr>
              <a:defRPr/>
            </a:pPr>
            <a:r>
              <a:rPr lang="da-DK" sz="1200">
                <a:solidFill>
                  <a:srgbClr val="132D4F"/>
                </a:solidFill>
                <a:cs typeface="Arial" pitchFamily="34" charset="0"/>
              </a:rPr>
              <a:t>Højde: Når udfyldt træk i nederste streg til bund</a:t>
            </a:r>
          </a:p>
          <a:p>
            <a:pPr>
              <a:defRPr/>
            </a:pPr>
            <a:r>
              <a:rPr lang="da-DK" sz="1200">
                <a:solidFill>
                  <a:srgbClr val="132D4F"/>
                </a:solidFill>
                <a:cs typeface="Arial" pitchFamily="34" charset="0"/>
              </a:rPr>
              <a:t>Bredde: Justeres</a:t>
            </a:r>
          </a:p>
          <a:p>
            <a:pPr>
              <a:defRPr/>
            </a:pPr>
            <a:endParaRPr lang="da-DK" sz="1200" i="1">
              <a:solidFill>
                <a:srgbClr val="EB1D1B"/>
              </a:solidFill>
              <a:cs typeface="Arial" pitchFamily="34" charset="0"/>
            </a:endParaRPr>
          </a:p>
          <a:p>
            <a:pPr>
              <a:defRPr/>
            </a:pPr>
            <a:r>
              <a:rPr lang="da-DK" sz="1200" i="1">
                <a:solidFill>
                  <a:srgbClr val="EB1D1B"/>
                </a:solidFill>
                <a:cs typeface="Arial" pitchFamily="34" charset="0"/>
              </a:rPr>
              <a:t>Billede</a:t>
            </a:r>
          </a:p>
          <a:p>
            <a:pPr>
              <a:defRPr/>
            </a:pPr>
            <a:r>
              <a:rPr lang="da-DK" sz="1200">
                <a:solidFill>
                  <a:srgbClr val="132D4F"/>
                </a:solidFill>
                <a:cs typeface="Arial" pitchFamily="34" charset="0"/>
              </a:rPr>
              <a:t>Skal afspejle dit budskab – og din målgruppe.</a:t>
            </a:r>
          </a:p>
          <a:p>
            <a:pPr>
              <a:defRPr/>
            </a:pPr>
            <a:endParaRPr lang="da-DK" sz="1200">
              <a:solidFill>
                <a:srgbClr val="132D4F"/>
              </a:solidFill>
              <a:cs typeface="Arial" pitchFamily="34" charset="0"/>
            </a:endParaRPr>
          </a:p>
          <a:p>
            <a:pPr>
              <a:defRPr/>
            </a:pPr>
            <a:r>
              <a:rPr lang="da-DK" sz="800">
                <a:solidFill>
                  <a:srgbClr val="132D4F"/>
                </a:solidFill>
                <a:cs typeface="Arial" pitchFamily="34" charset="0"/>
              </a:rPr>
              <a:t>De billeder du kan hente ved </a:t>
            </a:r>
            <a:r>
              <a:rPr lang="da-DK" sz="800" i="1">
                <a:solidFill>
                  <a:srgbClr val="132D4F"/>
                </a:solidFill>
                <a:cs typeface="Arial" pitchFamily="34" charset="0"/>
              </a:rPr>
              <a:t>klik på ikon </a:t>
            </a:r>
            <a:r>
              <a:rPr lang="da-DK" sz="800">
                <a:solidFill>
                  <a:srgbClr val="132D4F"/>
                </a:solidFill>
                <a:cs typeface="Arial" pitchFamily="34" charset="0"/>
              </a:rPr>
              <a:t>understøtter PensionDanmarks fotostil og er behandlet og skåret herefter.</a:t>
            </a:r>
          </a:p>
          <a:p>
            <a:pPr>
              <a:defRPr/>
            </a:pPr>
            <a:endParaRPr lang="da-DK" sz="1200">
              <a:solidFill>
                <a:srgbClr val="132D4F"/>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3" name="Titel 2"/>
          <p:cNvSpPr>
            <a:spLocks noGrp="1"/>
          </p:cNvSpPr>
          <p:nvPr>
            <p:ph type="title"/>
          </p:nvPr>
        </p:nvSpPr>
        <p:spPr>
          <a:xfrm>
            <a:off x="142845" y="214290"/>
            <a:ext cx="8858312" cy="332348"/>
          </a:xfrm>
          <a:prstGeom prst="rect">
            <a:avLst/>
          </a:prstGeom>
        </p:spPr>
        <p:txBody>
          <a:bodyPr/>
          <a:lstStyle/>
          <a:p>
            <a:r>
              <a:rPr lang="da-DK" dirty="0" smtClean="0"/>
              <a:t>Klik for at redigere titeltypografi i masteren</a:t>
            </a:r>
            <a:endParaRPr lang="da-DK" dirty="0"/>
          </a:p>
        </p:txBody>
      </p:sp>
      <p:sp>
        <p:nvSpPr>
          <p:cNvPr id="8" name="Pladsholder til tabel 6"/>
          <p:cNvSpPr>
            <a:spLocks noGrp="1"/>
          </p:cNvSpPr>
          <p:nvPr>
            <p:ph type="tbl" sz="quarter" idx="10"/>
          </p:nvPr>
        </p:nvSpPr>
        <p:spPr>
          <a:xfrm>
            <a:off x="357159" y="1020763"/>
            <a:ext cx="4429155" cy="5051443"/>
          </a:xfrm>
        </p:spPr>
        <p:txBody>
          <a:bodyPr rtlCol="0">
            <a:noAutofit/>
          </a:bodyPr>
          <a:lstStyle>
            <a:lvl1pPr marL="342900" marR="0" indent="-342900" algn="l" defTabSz="914400" rtl="0" eaLnBrk="1" fontAlgn="auto" latinLnBrk="0" hangingPunct="1">
              <a:lnSpc>
                <a:spcPct val="122000"/>
              </a:lnSpc>
              <a:spcBef>
                <a:spcPts val="0"/>
              </a:spcBef>
              <a:spcAft>
                <a:spcPts val="0"/>
              </a:spcAft>
              <a:buClr>
                <a:srgbClr val="132D4F"/>
              </a:buClr>
              <a:buSzTx/>
              <a:buFont typeface="Verdana" pitchFamily="34" charset="0"/>
              <a:buChar char="›"/>
              <a:tabLst/>
              <a:defRPr sz="1600" baseline="0"/>
            </a:lvl1pPr>
          </a:lstStyle>
          <a:p>
            <a:pPr lvl="0"/>
            <a:r>
              <a:rPr lang="en-US" noProof="0" dirty="0" smtClean="0"/>
              <a:t>Click icon to add table</a:t>
            </a:r>
            <a:endParaRPr lang="da-DK" noProof="0" dirty="0"/>
          </a:p>
        </p:txBody>
      </p:sp>
      <p:sp>
        <p:nvSpPr>
          <p:cNvPr id="7" name="Pladsholder til tekst 6"/>
          <p:cNvSpPr>
            <a:spLocks noGrp="1"/>
          </p:cNvSpPr>
          <p:nvPr>
            <p:ph type="body" sz="quarter" idx="12"/>
          </p:nvPr>
        </p:nvSpPr>
        <p:spPr>
          <a:xfrm>
            <a:off x="142875" y="551384"/>
            <a:ext cx="8858281"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12" name="Pladsholder til billede 6"/>
          <p:cNvSpPr>
            <a:spLocks noGrp="1"/>
          </p:cNvSpPr>
          <p:nvPr>
            <p:ph type="pic" sz="quarter" idx="11"/>
          </p:nvPr>
        </p:nvSpPr>
        <p:spPr>
          <a:xfrm>
            <a:off x="6500826" y="873475"/>
            <a:ext cx="2643174" cy="5371200"/>
          </a:xfrm>
          <a:ln w="3175">
            <a:noFill/>
          </a:ln>
          <a:effectLst/>
        </p:spPr>
        <p:txBody>
          <a:bodyPr rtlCol="0">
            <a:noAutofit/>
          </a:bodyPr>
          <a:lstStyle>
            <a:lvl1pPr marL="0" indent="0" algn="ctr">
              <a:buNone/>
              <a:defRPr/>
            </a:lvl1pPr>
          </a:lstStyle>
          <a:p>
            <a:pPr lvl="0"/>
            <a:r>
              <a:rPr lang="en-US" noProof="0" dirty="0" smtClean="0"/>
              <a:t>Click icon to add picture</a:t>
            </a:r>
            <a:endParaRPr lang="da-DK" noProof="0" dirty="0"/>
          </a:p>
        </p:txBody>
      </p:sp>
      <p:sp>
        <p:nvSpPr>
          <p:cNvPr id="9" name="Pladsholder til diasnummer 13"/>
          <p:cNvSpPr>
            <a:spLocks noGrp="1"/>
          </p:cNvSpPr>
          <p:nvPr>
            <p:ph type="sldNum" sz="quarter" idx="13"/>
          </p:nvPr>
        </p:nvSpPr>
        <p:spPr/>
        <p:txBody>
          <a:bodyPr/>
          <a:lstStyle>
            <a:lvl1pPr>
              <a:defRPr/>
            </a:lvl1pPr>
          </a:lstStyle>
          <a:p>
            <a:pPr>
              <a:defRPr/>
            </a:pPr>
            <a:fld id="{EADEF684-4CB1-4C3B-99AA-8D7C8819089A}"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s med tabel i fuld bredde">
    <p:spTree>
      <p:nvGrpSpPr>
        <p:cNvPr id="1" name=""/>
        <p:cNvGrpSpPr/>
        <p:nvPr/>
      </p:nvGrpSpPr>
      <p:grpSpPr>
        <a:xfrm>
          <a:off x="0" y="0"/>
          <a:ext cx="0" cy="0"/>
          <a:chOff x="0" y="0"/>
          <a:chExt cx="0" cy="0"/>
        </a:xfrm>
      </p:grpSpPr>
      <p:sp>
        <p:nvSpPr>
          <p:cNvPr id="5" name="Rektangel 11"/>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Tabel</a:t>
            </a:r>
          </a:p>
          <a:p>
            <a:pPr>
              <a:defRPr/>
            </a:pPr>
            <a:r>
              <a:rPr lang="da-DK" sz="1200">
                <a:solidFill>
                  <a:srgbClr val="132D4F"/>
                </a:solidFill>
                <a:cs typeface="Arial" pitchFamily="34" charset="0"/>
              </a:rPr>
              <a:t>Skriftstørrelse: 16</a:t>
            </a:r>
          </a:p>
          <a:p>
            <a:pPr>
              <a:defRPr/>
            </a:pPr>
            <a:r>
              <a:rPr lang="da-DK" sz="1200">
                <a:solidFill>
                  <a:srgbClr val="132D4F"/>
                </a:solidFill>
                <a:cs typeface="Arial" pitchFamily="34" charset="0"/>
              </a:rPr>
              <a:t>Streger: ¼ tykkelse</a:t>
            </a:r>
          </a:p>
          <a:p>
            <a:pPr>
              <a:defRPr/>
            </a:pPr>
            <a:r>
              <a:rPr lang="da-DK" sz="1200">
                <a:solidFill>
                  <a:srgbClr val="132D4F"/>
                </a:solidFill>
                <a:cs typeface="Arial" pitchFamily="34" charset="0"/>
              </a:rPr>
              <a:t>Højde: Når udfyldt træk i nederste streg til bund</a:t>
            </a:r>
          </a:p>
          <a:p>
            <a:pPr>
              <a:defRPr/>
            </a:pPr>
            <a:r>
              <a:rPr lang="da-DK" sz="1200">
                <a:solidFill>
                  <a:srgbClr val="132D4F"/>
                </a:solidFill>
                <a:cs typeface="Arial" pitchFamily="34" charset="0"/>
              </a:rPr>
              <a:t>Bredde: Justeres</a:t>
            </a:r>
          </a:p>
          <a:p>
            <a:pPr>
              <a:defRPr/>
            </a:pPr>
            <a:endParaRPr lang="da-DK" sz="1200" i="1">
              <a:solidFill>
                <a:srgbClr val="EB1D1B"/>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3" name="Titel 2"/>
          <p:cNvSpPr>
            <a:spLocks noGrp="1"/>
          </p:cNvSpPr>
          <p:nvPr>
            <p:ph type="title"/>
          </p:nvPr>
        </p:nvSpPr>
        <p:spPr>
          <a:xfrm>
            <a:off x="142844" y="214290"/>
            <a:ext cx="8858311" cy="332348"/>
          </a:xfrm>
          <a:prstGeom prst="rect">
            <a:avLst/>
          </a:prstGeom>
        </p:spPr>
        <p:txBody>
          <a:bodyPr/>
          <a:lstStyle/>
          <a:p>
            <a:r>
              <a:rPr lang="da-DK" smtClean="0"/>
              <a:t>Klik for at redigere titeltypografi i masteren</a:t>
            </a:r>
            <a:endParaRPr lang="da-DK"/>
          </a:p>
        </p:txBody>
      </p:sp>
      <p:sp>
        <p:nvSpPr>
          <p:cNvPr id="7" name="Pladsholder til tabel 6"/>
          <p:cNvSpPr>
            <a:spLocks noGrp="1"/>
          </p:cNvSpPr>
          <p:nvPr>
            <p:ph type="tbl" sz="quarter" idx="10"/>
          </p:nvPr>
        </p:nvSpPr>
        <p:spPr>
          <a:xfrm>
            <a:off x="357159" y="1020763"/>
            <a:ext cx="8429684" cy="5051443"/>
          </a:xfrm>
        </p:spPr>
        <p:txBody>
          <a:bodyPr rtlCol="0">
            <a:noAutofit/>
          </a:bodyPr>
          <a:lstStyle>
            <a:lvl1pPr>
              <a:defRPr sz="1600" baseline="0"/>
            </a:lvl1pPr>
          </a:lstStyle>
          <a:p>
            <a:pPr lvl="0"/>
            <a:r>
              <a:rPr lang="en-US" noProof="0" dirty="0" smtClean="0"/>
              <a:t>Click icon to add table</a:t>
            </a:r>
            <a:endParaRPr lang="da-DK" noProof="0" dirty="0"/>
          </a:p>
        </p:txBody>
      </p:sp>
      <p:sp>
        <p:nvSpPr>
          <p:cNvPr id="8" name="Pladsholder til tekst 6"/>
          <p:cNvSpPr>
            <a:spLocks noGrp="1"/>
          </p:cNvSpPr>
          <p:nvPr>
            <p:ph type="body" sz="quarter" idx="11"/>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6" name="Pladsholder til diasnummer 9"/>
          <p:cNvSpPr>
            <a:spLocks noGrp="1"/>
          </p:cNvSpPr>
          <p:nvPr>
            <p:ph type="sldNum" sz="quarter" idx="12"/>
          </p:nvPr>
        </p:nvSpPr>
        <p:spPr/>
        <p:txBody>
          <a:bodyPr/>
          <a:lstStyle>
            <a:lvl1pPr>
              <a:defRPr/>
            </a:lvl1pPr>
          </a:lstStyle>
          <a:p>
            <a:pPr>
              <a:defRPr/>
            </a:pPr>
            <a:fld id="{F1928371-864C-4BE7-827A-30895C53EEAB}"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s til illustationer">
    <p:spTree>
      <p:nvGrpSpPr>
        <p:cNvPr id="1" name=""/>
        <p:cNvGrpSpPr/>
        <p:nvPr/>
      </p:nvGrpSpPr>
      <p:grpSpPr>
        <a:xfrm>
          <a:off x="0" y="0"/>
          <a:ext cx="0" cy="0"/>
          <a:chOff x="0" y="0"/>
          <a:chExt cx="0" cy="0"/>
        </a:xfrm>
      </p:grpSpPr>
      <p:sp>
        <p:nvSpPr>
          <p:cNvPr id="4" name="Rektangel 9"/>
          <p:cNvSpPr/>
          <p:nvPr userDrawn="1"/>
        </p:nvSpPr>
        <p:spPr>
          <a:xfrm>
            <a:off x="9429750" y="0"/>
            <a:ext cx="1857375" cy="6858000"/>
          </a:xfrm>
          <a:prstGeom prst="rect">
            <a:avLst/>
          </a:prstGeom>
          <a:solidFill>
            <a:schemeClr val="bg1"/>
          </a:solidFill>
          <a:ln w="317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da-DK" sz="1200" b="1">
                <a:solidFill>
                  <a:srgbClr val="132D4F"/>
                </a:solidFill>
                <a:cs typeface="Arial" pitchFamily="34" charset="0"/>
              </a:rPr>
              <a:t>Korte guidelines:</a:t>
            </a:r>
          </a:p>
          <a:p>
            <a:pPr>
              <a:defRPr/>
            </a:pPr>
            <a:endParaRPr lang="da-DK" sz="1200">
              <a:solidFill>
                <a:srgbClr val="132D4F"/>
              </a:solidFill>
              <a:cs typeface="Arial" pitchFamily="34" charset="0"/>
            </a:endParaRPr>
          </a:p>
          <a:p>
            <a:pPr>
              <a:defRPr/>
            </a:pPr>
            <a:r>
              <a:rPr lang="da-DK" sz="1200">
                <a:solidFill>
                  <a:srgbClr val="132D4F"/>
                </a:solidFill>
                <a:cs typeface="Arial" pitchFamily="34" charset="0"/>
              </a:rPr>
              <a:t>Ændr ikke på skriftstørrelser.</a:t>
            </a:r>
          </a:p>
          <a:p>
            <a:pPr>
              <a:defRPr/>
            </a:pPr>
            <a:endParaRPr lang="da-DK" sz="1200" i="1">
              <a:solidFill>
                <a:srgbClr val="132D4F"/>
              </a:solidFill>
              <a:cs typeface="Arial" pitchFamily="34" charset="0"/>
            </a:endParaRPr>
          </a:p>
          <a:p>
            <a:pPr>
              <a:defRPr/>
            </a:pPr>
            <a:r>
              <a:rPr lang="da-DK" sz="1200" i="1">
                <a:solidFill>
                  <a:srgbClr val="132D4F"/>
                </a:solidFill>
                <a:cs typeface="Arial" pitchFamily="34" charset="0"/>
              </a:rPr>
              <a:t>Overskrift</a:t>
            </a:r>
          </a:p>
          <a:p>
            <a:pPr>
              <a:defRPr/>
            </a:pPr>
            <a:r>
              <a:rPr lang="da-DK" sz="1200">
                <a:solidFill>
                  <a:srgbClr val="132D4F"/>
                </a:solidFill>
                <a:cs typeface="Arial" pitchFamily="34" charset="0"/>
              </a:rPr>
              <a:t>Hvis to linjer, del op i hoved- og under.</a:t>
            </a:r>
          </a:p>
          <a:p>
            <a:pPr>
              <a:defRPr/>
            </a:pPr>
            <a:endParaRPr lang="da-DK" sz="1200" i="1">
              <a:solidFill>
                <a:srgbClr val="132D4F"/>
              </a:solidFill>
              <a:cs typeface="Arial" pitchFamily="34" charset="0"/>
            </a:endParaRPr>
          </a:p>
          <a:p>
            <a:pPr>
              <a:defRPr/>
            </a:pPr>
            <a:r>
              <a:rPr lang="da-DK" sz="1200" i="1">
                <a:solidFill>
                  <a:srgbClr val="EB1D1B"/>
                </a:solidFill>
                <a:cs typeface="Arial" pitchFamily="34" charset="0"/>
              </a:rPr>
              <a:t>Eksterne billeder</a:t>
            </a:r>
          </a:p>
          <a:p>
            <a:pPr>
              <a:defRPr/>
            </a:pPr>
            <a:r>
              <a:rPr lang="da-DK" sz="1200" i="1">
                <a:solidFill>
                  <a:srgbClr val="EB1D1B"/>
                </a:solidFill>
                <a:cs typeface="Arial" pitchFamily="34" charset="0"/>
              </a:rPr>
              <a:t>Org.diagrammer</a:t>
            </a:r>
          </a:p>
          <a:p>
            <a:pPr>
              <a:defRPr/>
            </a:pPr>
            <a:r>
              <a:rPr lang="da-DK" sz="1200" i="1">
                <a:solidFill>
                  <a:srgbClr val="EB1D1B"/>
                </a:solidFill>
                <a:cs typeface="Arial" pitchFamily="34" charset="0"/>
              </a:rPr>
              <a:t>Tegninger mv.</a:t>
            </a:r>
          </a:p>
          <a:p>
            <a:pPr>
              <a:defRPr/>
            </a:pPr>
            <a:r>
              <a:rPr lang="da-DK" sz="1200">
                <a:solidFill>
                  <a:srgbClr val="132D4F"/>
                </a:solidFill>
                <a:cs typeface="Arial" pitchFamily="34" charset="0"/>
              </a:rPr>
              <a:t>Skriftstørrelse: 16</a:t>
            </a:r>
          </a:p>
          <a:p>
            <a:pPr>
              <a:defRPr/>
            </a:pPr>
            <a:r>
              <a:rPr lang="da-DK" sz="1200">
                <a:solidFill>
                  <a:srgbClr val="132D4F"/>
                </a:solidFill>
                <a:cs typeface="Arial" pitchFamily="34" charset="0"/>
              </a:rPr>
              <a:t>Streger: ¼ tykkelse</a:t>
            </a:r>
          </a:p>
          <a:p>
            <a:pPr>
              <a:defRPr/>
            </a:pPr>
            <a:endParaRPr lang="da-DK" sz="1200">
              <a:solidFill>
                <a:srgbClr val="132D4F"/>
              </a:solidFill>
              <a:cs typeface="Arial" pitchFamily="34" charset="0"/>
            </a:endParaRPr>
          </a:p>
          <a:p>
            <a:pPr>
              <a:defRPr/>
            </a:pPr>
            <a:r>
              <a:rPr lang="da-DK" sz="800" b="1">
                <a:solidFill>
                  <a:srgbClr val="132D4F"/>
                </a:solidFill>
                <a:cs typeface="Arial" pitchFamily="34" charset="0"/>
              </a:rPr>
              <a:t>GODT TIP: </a:t>
            </a:r>
            <a:r>
              <a:rPr lang="da-DK" sz="800">
                <a:solidFill>
                  <a:srgbClr val="132D4F"/>
                </a:solidFill>
                <a:cs typeface="Arial" pitchFamily="34" charset="0"/>
              </a:rPr>
              <a:t>Brug en skygge på billed- eller figur effekter til at sætte en skygge på et eksternt billede.</a:t>
            </a:r>
          </a:p>
          <a:p>
            <a:pPr>
              <a:defRPr/>
            </a:pPr>
            <a:endParaRPr lang="da-DK" sz="1200" i="1">
              <a:solidFill>
                <a:srgbClr val="EB1D1B"/>
              </a:solidFill>
              <a:cs typeface="Arial" pitchFamily="34" charset="0"/>
            </a:endParaRPr>
          </a:p>
          <a:p>
            <a:pPr>
              <a:defRPr/>
            </a:pPr>
            <a:r>
              <a:rPr lang="da-DK" sz="1200" b="1">
                <a:solidFill>
                  <a:srgbClr val="132D4F"/>
                </a:solidFill>
                <a:cs typeface="Arial" pitchFamily="34" charset="0"/>
              </a:rPr>
              <a:t>Dogmeregler:</a:t>
            </a:r>
          </a:p>
          <a:p>
            <a:pPr>
              <a:defRPr/>
            </a:pPr>
            <a:endParaRPr lang="da-DK" sz="1200">
              <a:solidFill>
                <a:srgbClr val="132D4F"/>
              </a:solidFill>
              <a:cs typeface="Arial" pitchFamily="34" charset="0"/>
            </a:endParaRPr>
          </a:p>
          <a:p>
            <a:pPr>
              <a:buFont typeface="+mj-lt"/>
              <a:buNone/>
              <a:defRPr/>
            </a:pPr>
            <a:r>
              <a:rPr lang="da-DK" sz="1200">
                <a:solidFill>
                  <a:srgbClr val="132D4F"/>
                </a:solidFill>
                <a:cs typeface="Arial" pitchFamily="34" charset="0"/>
              </a:rPr>
              <a:t>1	Ét budskab</a:t>
            </a:r>
          </a:p>
          <a:p>
            <a:pPr>
              <a:buFont typeface="+mj-lt"/>
              <a:buNone/>
              <a:defRPr/>
            </a:pPr>
            <a:r>
              <a:rPr lang="da-DK" sz="1200">
                <a:solidFill>
                  <a:srgbClr val="132D4F"/>
                </a:solidFill>
                <a:cs typeface="Arial" pitchFamily="34" charset="0"/>
              </a:rPr>
              <a:t>2	Stikord</a:t>
            </a:r>
          </a:p>
          <a:p>
            <a:pPr>
              <a:buFont typeface="+mj-lt"/>
              <a:buNone/>
              <a:defRPr/>
            </a:pPr>
            <a:r>
              <a:rPr lang="da-DK" sz="1200">
                <a:solidFill>
                  <a:srgbClr val="132D4F"/>
                </a:solidFill>
                <a:cs typeface="Arial" pitchFamily="34" charset="0"/>
              </a:rPr>
              <a:t>3	PD farver</a:t>
            </a:r>
          </a:p>
          <a:p>
            <a:pPr>
              <a:buFont typeface="+mj-lt"/>
              <a:buNone/>
              <a:defRPr/>
            </a:pPr>
            <a:r>
              <a:rPr lang="da-DK" sz="1200">
                <a:solidFill>
                  <a:srgbClr val="132D4F"/>
                </a:solidFill>
                <a:cs typeface="Arial" pitchFamily="34" charset="0"/>
              </a:rPr>
              <a:t>4	Enkelthed</a:t>
            </a:r>
          </a:p>
          <a:p>
            <a:pPr>
              <a:buFont typeface="+mj-lt"/>
              <a:buNone/>
              <a:defRPr/>
            </a:pPr>
            <a:r>
              <a:rPr lang="da-DK" sz="1200">
                <a:solidFill>
                  <a:srgbClr val="132D4F"/>
                </a:solidFill>
                <a:cs typeface="Arial" pitchFamily="34" charset="0"/>
              </a:rPr>
              <a:t>5	Professionalisme</a:t>
            </a:r>
          </a:p>
          <a:p>
            <a:pPr>
              <a:buFont typeface="+mj-lt"/>
              <a:buNone/>
              <a:defRPr/>
            </a:pPr>
            <a:endParaRPr lang="da-DK" sz="1200" b="1">
              <a:solidFill>
                <a:srgbClr val="132D4F"/>
              </a:solidFill>
              <a:cs typeface="Arial" pitchFamily="34" charset="0"/>
            </a:endParaRPr>
          </a:p>
        </p:txBody>
      </p:sp>
      <p:sp>
        <p:nvSpPr>
          <p:cNvPr id="3" name="Titel 2"/>
          <p:cNvSpPr>
            <a:spLocks noGrp="1"/>
          </p:cNvSpPr>
          <p:nvPr>
            <p:ph type="title"/>
          </p:nvPr>
        </p:nvSpPr>
        <p:spPr>
          <a:xfrm>
            <a:off x="142844" y="214290"/>
            <a:ext cx="8858311" cy="332348"/>
          </a:xfrm>
          <a:prstGeom prst="rect">
            <a:avLst/>
          </a:prstGeom>
        </p:spPr>
        <p:txBody>
          <a:bodyPr/>
          <a:lstStyle/>
          <a:p>
            <a:r>
              <a:rPr lang="da-DK" smtClean="0"/>
              <a:t>Klik for at redigere titeltypografi i masteren</a:t>
            </a:r>
            <a:endParaRPr lang="da-DK"/>
          </a:p>
        </p:txBody>
      </p:sp>
      <p:sp>
        <p:nvSpPr>
          <p:cNvPr id="7" name="Pladsholder til tekst 6"/>
          <p:cNvSpPr>
            <a:spLocks noGrp="1"/>
          </p:cNvSpPr>
          <p:nvPr>
            <p:ph type="body" sz="quarter" idx="11"/>
          </p:nvPr>
        </p:nvSpPr>
        <p:spPr>
          <a:xfrm>
            <a:off x="142875" y="551384"/>
            <a:ext cx="8858250" cy="290513"/>
          </a:xfrm>
        </p:spPr>
        <p:txBody>
          <a:bodyPr anchor="ctr">
            <a:noAutofit/>
          </a:bodyPr>
          <a:lstStyle>
            <a:lvl1pPr>
              <a:buNone/>
              <a:defRPr sz="1600">
                <a:solidFill>
                  <a:schemeClr val="bg2"/>
                </a:solidFill>
              </a:defRPr>
            </a:lvl1pPr>
          </a:lstStyle>
          <a:p>
            <a:pPr lvl="0"/>
            <a:r>
              <a:rPr lang="da-DK" dirty="0" smtClean="0"/>
              <a:t>Klik for at redigere typografi i masteren</a:t>
            </a:r>
            <a:endParaRPr lang="da-DK" dirty="0"/>
          </a:p>
        </p:txBody>
      </p:sp>
      <p:sp>
        <p:nvSpPr>
          <p:cNvPr id="5" name="Pladsholder til diasnummer 7"/>
          <p:cNvSpPr>
            <a:spLocks noGrp="1"/>
          </p:cNvSpPr>
          <p:nvPr>
            <p:ph type="sldNum" sz="quarter" idx="12"/>
          </p:nvPr>
        </p:nvSpPr>
        <p:spPr/>
        <p:txBody>
          <a:bodyPr/>
          <a:lstStyle>
            <a:lvl1pPr>
              <a:defRPr/>
            </a:lvl1pPr>
          </a:lstStyle>
          <a:p>
            <a:pPr>
              <a:defRPr/>
            </a:pPr>
            <a:fld id="{72DAA487-7776-4941-BA4C-EA4413CB20E3}"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0.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ktangel 12"/>
          <p:cNvSpPr/>
          <p:nvPr/>
        </p:nvSpPr>
        <p:spPr>
          <a:xfrm>
            <a:off x="0" y="-11113"/>
            <a:ext cx="9144000" cy="919163"/>
          </a:xfrm>
          <a:prstGeom prst="rect">
            <a:avLst/>
          </a:prstGeom>
          <a:solidFill>
            <a:schemeClr val="accent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a-DK" sz="1600">
              <a:solidFill>
                <a:srgbClr val="132D4F"/>
              </a:solidFill>
              <a:cs typeface="Arial" pitchFamily="34" charset="0"/>
            </a:endParaRPr>
          </a:p>
        </p:txBody>
      </p:sp>
      <p:sp>
        <p:nvSpPr>
          <p:cNvPr id="7" name="Rektangel 6"/>
          <p:cNvSpPr/>
          <p:nvPr/>
        </p:nvSpPr>
        <p:spPr>
          <a:xfrm>
            <a:off x="0" y="0"/>
            <a:ext cx="9144000" cy="936625"/>
          </a:xfrm>
          <a:prstGeom prst="rect">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da-DK" sz="1600">
              <a:solidFill>
                <a:srgbClr val="132D4F"/>
              </a:solidFill>
              <a:cs typeface="Arial" pitchFamily="34" charset="0"/>
            </a:endParaRPr>
          </a:p>
        </p:txBody>
      </p:sp>
      <p:sp>
        <p:nvSpPr>
          <p:cNvPr id="2052" name="Pladsholder til tekst 2"/>
          <p:cNvSpPr>
            <a:spLocks noGrp="1"/>
          </p:cNvSpPr>
          <p:nvPr>
            <p:ph type="body" idx="1"/>
          </p:nvPr>
        </p:nvSpPr>
        <p:spPr bwMode="auto">
          <a:xfrm>
            <a:off x="173038" y="974725"/>
            <a:ext cx="8828087" cy="526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iasnummer 5"/>
          <p:cNvSpPr>
            <a:spLocks noGrp="1"/>
          </p:cNvSpPr>
          <p:nvPr>
            <p:ph type="sldNum" sz="quarter" idx="4"/>
          </p:nvPr>
        </p:nvSpPr>
        <p:spPr>
          <a:xfrm>
            <a:off x="171450" y="6367463"/>
            <a:ext cx="6858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A8E97"/>
                </a:solidFill>
                <a:latin typeface="Verdana" pitchFamily="34" charset="0"/>
              </a:defRPr>
            </a:lvl1pPr>
          </a:lstStyle>
          <a:p>
            <a:pPr>
              <a:defRPr/>
            </a:pPr>
            <a:fld id="{72735157-9AB2-44B6-9387-C3CF0E9E374A}" type="slidenum">
              <a:rPr lang="da-DK"/>
              <a:pPr>
                <a:defRPr/>
              </a:pPr>
              <a:t>‹#›</a:t>
            </a:fld>
            <a:endParaRPr lang="da-DK"/>
          </a:p>
        </p:txBody>
      </p:sp>
      <p:cxnSp>
        <p:nvCxnSpPr>
          <p:cNvPr id="10" name="Lige forbindelse 9"/>
          <p:cNvCxnSpPr/>
          <p:nvPr/>
        </p:nvCxnSpPr>
        <p:spPr>
          <a:xfrm>
            <a:off x="0" y="6245225"/>
            <a:ext cx="91440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55" name="Pladsholder til titel 1"/>
          <p:cNvSpPr>
            <a:spLocks noGrp="1"/>
          </p:cNvSpPr>
          <p:nvPr>
            <p:ph type="title"/>
          </p:nvPr>
        </p:nvSpPr>
        <p:spPr bwMode="auto">
          <a:xfrm>
            <a:off x="142875" y="214313"/>
            <a:ext cx="8858250" cy="3317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pic>
        <p:nvPicPr>
          <p:cNvPr id="2056" name="Picture 5" descr="I:\Kundeservice\logoer\PensionDK_logo_RGB.png"/>
          <p:cNvPicPr>
            <a:picLocks noChangeAspect="1" noChangeArrowheads="1"/>
          </p:cNvPicPr>
          <p:nvPr/>
        </p:nvPicPr>
        <p:blipFill>
          <a:blip r:embed="rId20" cstate="print"/>
          <a:srcRect/>
          <a:stretch>
            <a:fillRect/>
          </a:stretch>
        </p:blipFill>
        <p:spPr bwMode="auto">
          <a:xfrm>
            <a:off x="6530975" y="6215063"/>
            <a:ext cx="2592388" cy="660400"/>
          </a:xfrm>
          <a:prstGeom prst="rect">
            <a:avLst/>
          </a:prstGeom>
          <a:noFill/>
          <a:ln w="9525">
            <a:noFill/>
            <a:miter lim="800000"/>
            <a:headEnd/>
            <a:tailEnd/>
          </a:ln>
        </p:spPr>
      </p:pic>
      <p:cxnSp>
        <p:nvCxnSpPr>
          <p:cNvPr id="9" name="Lige forbindelse 8"/>
          <p:cNvCxnSpPr/>
          <p:nvPr/>
        </p:nvCxnSpPr>
        <p:spPr>
          <a:xfrm>
            <a:off x="0" y="866775"/>
            <a:ext cx="91440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 id="2147484418" r:id="rId14"/>
    <p:sldLayoutId id="2147484419" r:id="rId15"/>
    <p:sldLayoutId id="2147484420" r:id="rId16"/>
    <p:sldLayoutId id="2147484421" r:id="rId17"/>
    <p:sldLayoutId id="2147484422" r:id="rId18"/>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kern="1200">
          <a:solidFill>
            <a:schemeClr val="bg2"/>
          </a:solidFill>
          <a:latin typeface="Verdana" pitchFamily="34" charset="0"/>
          <a:ea typeface="+mj-ea"/>
          <a:cs typeface="+mj-cs"/>
        </a:defRPr>
      </a:lvl1pPr>
      <a:lvl2pPr algn="l" rtl="0" eaLnBrk="0" fontAlgn="base" hangingPunct="0">
        <a:spcBef>
          <a:spcPct val="0"/>
        </a:spcBef>
        <a:spcAft>
          <a:spcPct val="0"/>
        </a:spcAft>
        <a:defRPr sz="2000" b="1">
          <a:solidFill>
            <a:schemeClr val="bg2"/>
          </a:solidFill>
          <a:latin typeface="Verdana" pitchFamily="34" charset="0"/>
        </a:defRPr>
      </a:lvl2pPr>
      <a:lvl3pPr algn="l" rtl="0" eaLnBrk="0" fontAlgn="base" hangingPunct="0">
        <a:spcBef>
          <a:spcPct val="0"/>
        </a:spcBef>
        <a:spcAft>
          <a:spcPct val="0"/>
        </a:spcAft>
        <a:defRPr sz="2000" b="1">
          <a:solidFill>
            <a:schemeClr val="bg2"/>
          </a:solidFill>
          <a:latin typeface="Verdana" pitchFamily="34" charset="0"/>
        </a:defRPr>
      </a:lvl3pPr>
      <a:lvl4pPr algn="l" rtl="0" eaLnBrk="0" fontAlgn="base" hangingPunct="0">
        <a:spcBef>
          <a:spcPct val="0"/>
        </a:spcBef>
        <a:spcAft>
          <a:spcPct val="0"/>
        </a:spcAft>
        <a:defRPr sz="2000" b="1">
          <a:solidFill>
            <a:schemeClr val="bg2"/>
          </a:solidFill>
          <a:latin typeface="Verdana" pitchFamily="34" charset="0"/>
        </a:defRPr>
      </a:lvl4pPr>
      <a:lvl5pPr algn="l" rtl="0" eaLnBrk="0" fontAlgn="base" hangingPunct="0">
        <a:spcBef>
          <a:spcPct val="0"/>
        </a:spcBef>
        <a:spcAft>
          <a:spcPct val="0"/>
        </a:spcAft>
        <a:defRPr sz="2000" b="1">
          <a:solidFill>
            <a:schemeClr val="bg2"/>
          </a:solidFill>
          <a:latin typeface="Verdana" pitchFamily="34" charset="0"/>
        </a:defRPr>
      </a:lvl5pPr>
      <a:lvl6pPr marL="457200" algn="l" rtl="0" fontAlgn="base">
        <a:spcBef>
          <a:spcPct val="0"/>
        </a:spcBef>
        <a:spcAft>
          <a:spcPct val="0"/>
        </a:spcAft>
        <a:defRPr sz="2000" b="1">
          <a:solidFill>
            <a:schemeClr val="bg2"/>
          </a:solidFill>
          <a:latin typeface="Verdana" pitchFamily="34" charset="0"/>
        </a:defRPr>
      </a:lvl6pPr>
      <a:lvl7pPr marL="914400" algn="l" rtl="0" fontAlgn="base">
        <a:spcBef>
          <a:spcPct val="0"/>
        </a:spcBef>
        <a:spcAft>
          <a:spcPct val="0"/>
        </a:spcAft>
        <a:defRPr sz="2000" b="1">
          <a:solidFill>
            <a:schemeClr val="bg2"/>
          </a:solidFill>
          <a:latin typeface="Verdana" pitchFamily="34" charset="0"/>
        </a:defRPr>
      </a:lvl7pPr>
      <a:lvl8pPr marL="1371600" algn="l" rtl="0" fontAlgn="base">
        <a:spcBef>
          <a:spcPct val="0"/>
        </a:spcBef>
        <a:spcAft>
          <a:spcPct val="0"/>
        </a:spcAft>
        <a:defRPr sz="2000" b="1">
          <a:solidFill>
            <a:schemeClr val="bg2"/>
          </a:solidFill>
          <a:latin typeface="Verdana" pitchFamily="34" charset="0"/>
        </a:defRPr>
      </a:lvl8pPr>
      <a:lvl9pPr marL="1828800" algn="l" rtl="0" fontAlgn="base">
        <a:spcBef>
          <a:spcPct val="0"/>
        </a:spcBef>
        <a:spcAft>
          <a:spcPct val="0"/>
        </a:spcAft>
        <a:defRPr sz="2000" b="1">
          <a:solidFill>
            <a:schemeClr val="bg2"/>
          </a:solidFill>
          <a:latin typeface="Verdana" pitchFamily="34" charset="0"/>
        </a:defRPr>
      </a:lvl9pPr>
    </p:titleStyle>
    <p:bodyStyle>
      <a:lvl1pPr marL="342900" indent="-342900" algn="l" rtl="0" eaLnBrk="0" fontAlgn="base" hangingPunct="0">
        <a:lnSpc>
          <a:spcPct val="122000"/>
        </a:lnSpc>
        <a:spcBef>
          <a:spcPct val="0"/>
        </a:spcBef>
        <a:spcAft>
          <a:spcPct val="0"/>
        </a:spcAft>
        <a:buClr>
          <a:srgbClr val="132D4F"/>
        </a:buClr>
        <a:buFont typeface="Verdana" pitchFamily="34" charset="0"/>
        <a:buChar char="›"/>
        <a:defRPr sz="2000" kern="1200">
          <a:solidFill>
            <a:schemeClr val="tx1"/>
          </a:solidFill>
          <a:latin typeface="Verdana" pitchFamily="34" charset="0"/>
          <a:ea typeface="+mn-ea"/>
          <a:cs typeface="+mn-cs"/>
        </a:defRPr>
      </a:lvl1pPr>
      <a:lvl2pPr marL="742950" indent="-285750" algn="l" rtl="0" eaLnBrk="0" fontAlgn="base" hangingPunct="0">
        <a:lnSpc>
          <a:spcPct val="122000"/>
        </a:lnSpc>
        <a:spcBef>
          <a:spcPct val="0"/>
        </a:spcBef>
        <a:spcAft>
          <a:spcPct val="0"/>
        </a:spcAft>
        <a:buClr>
          <a:srgbClr val="132D4F"/>
        </a:buClr>
        <a:buFont typeface="Verdana" pitchFamily="34" charset="0"/>
        <a:buChar char="›"/>
        <a:defRPr sz="1600" kern="1200">
          <a:solidFill>
            <a:schemeClr val="tx1"/>
          </a:solidFill>
          <a:latin typeface="Verdana" pitchFamily="34" charset="0"/>
          <a:ea typeface="+mn-ea"/>
          <a:cs typeface="+mn-cs"/>
        </a:defRPr>
      </a:lvl2pPr>
      <a:lvl3pPr marL="1031875" indent="-292100" algn="l" rtl="0" eaLnBrk="0" fontAlgn="base" hangingPunct="0">
        <a:lnSpc>
          <a:spcPct val="122000"/>
        </a:lnSpc>
        <a:spcBef>
          <a:spcPct val="0"/>
        </a:spcBef>
        <a:spcAft>
          <a:spcPct val="0"/>
        </a:spcAft>
        <a:defRPr sz="1600" kern="1200">
          <a:solidFill>
            <a:schemeClr val="tx1"/>
          </a:solidFill>
          <a:latin typeface="Verdana" pitchFamily="34" charset="0"/>
          <a:ea typeface="+mn-ea"/>
          <a:cs typeface="+mn-cs"/>
        </a:defRPr>
      </a:lvl3pPr>
      <a:lvl4pPr marL="1031875" indent="-292100" algn="l" rtl="0" eaLnBrk="0" fontAlgn="base" hangingPunct="0">
        <a:lnSpc>
          <a:spcPct val="122000"/>
        </a:lnSpc>
        <a:spcBef>
          <a:spcPct val="0"/>
        </a:spcBef>
        <a:spcAft>
          <a:spcPct val="0"/>
        </a:spcAft>
        <a:defRPr sz="1600" kern="1200">
          <a:solidFill>
            <a:schemeClr val="tx1"/>
          </a:solidFill>
          <a:latin typeface="Verdana" pitchFamily="34" charset="0"/>
          <a:ea typeface="+mn-ea"/>
          <a:cs typeface="+mn-cs"/>
        </a:defRPr>
      </a:lvl4pPr>
      <a:lvl5pPr marL="1031875" indent="-292100" algn="l" rtl="0" eaLnBrk="0" fontAlgn="base" hangingPunct="0">
        <a:lnSpc>
          <a:spcPct val="122000"/>
        </a:lnSpc>
        <a:spcBef>
          <a:spcPct val="0"/>
        </a:spcBef>
        <a:spcAft>
          <a:spcPct val="0"/>
        </a:spcAft>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299"/>
        </a:solidFill>
        <a:effectLst/>
      </p:bgPr>
    </p:bg>
    <p:spTree>
      <p:nvGrpSpPr>
        <p:cNvPr id="1" name=""/>
        <p:cNvGrpSpPr/>
        <p:nvPr/>
      </p:nvGrpSpPr>
      <p:grpSpPr>
        <a:xfrm>
          <a:off x="0" y="0"/>
          <a:ext cx="0" cy="0"/>
          <a:chOff x="0" y="0"/>
          <a:chExt cx="0" cy="0"/>
        </a:xfrm>
      </p:grpSpPr>
      <p:pic>
        <p:nvPicPr>
          <p:cNvPr id="3074" name="Image 9"/>
          <p:cNvPicPr>
            <a:picLocks noChangeAspect="1"/>
          </p:cNvPicPr>
          <p:nvPr/>
        </p:nvPicPr>
        <p:blipFill>
          <a:blip r:embed="rId5" cstate="print"/>
          <a:srcRect/>
          <a:stretch>
            <a:fillRect/>
          </a:stretch>
        </p:blipFill>
        <p:spPr bwMode="auto">
          <a:xfrm>
            <a:off x="8193088" y="5327650"/>
            <a:ext cx="950912" cy="1530350"/>
          </a:xfrm>
          <a:prstGeom prst="rect">
            <a:avLst/>
          </a:prstGeom>
          <a:noFill/>
          <a:ln w="9525">
            <a:noFill/>
            <a:miter lim="800000"/>
            <a:headEnd/>
            <a:tailEnd/>
          </a:ln>
        </p:spPr>
      </p:pic>
      <p:sp>
        <p:nvSpPr>
          <p:cNvPr id="7" name="Rectangle 6"/>
          <p:cNvSpPr/>
          <p:nvPr/>
        </p:nvSpPr>
        <p:spPr bwMode="auto">
          <a:xfrm>
            <a:off x="503238" y="1306513"/>
            <a:ext cx="8154987" cy="0"/>
          </a:xfrm>
          <a:prstGeom prst="rect">
            <a:avLst/>
          </a:prstGeom>
          <a:noFill/>
          <a:ln w="6350" cap="flat" cmpd="sng" algn="ctr">
            <a:solidFill>
              <a:schemeClr val="tx1"/>
            </a:solidFill>
            <a:prstDash val="solid"/>
            <a:miter lim="800000"/>
            <a:headEnd type="none" w="med" len="med"/>
            <a:tailEnd type="none" w="med" len="med"/>
          </a:ln>
          <a:effectLst/>
        </p:spPr>
        <p:txBody>
          <a:bodyPr wrap="none"/>
          <a:lstStyle/>
          <a:p>
            <a:pPr algn="ctr" eaLnBrk="0" hangingPunct="0">
              <a:defRPr/>
            </a:pPr>
            <a:endParaRPr lang="fr-FR" sz="2000">
              <a:solidFill>
                <a:srgbClr val="FFFFFF"/>
              </a:solidFill>
              <a:latin typeface="Helvetica 65 Medium"/>
            </a:endParaRPr>
          </a:p>
        </p:txBody>
      </p:sp>
      <p:sp>
        <p:nvSpPr>
          <p:cNvPr id="3076" name="Title Placeholder 1"/>
          <p:cNvSpPr>
            <a:spLocks noGrp="1"/>
          </p:cNvSpPr>
          <p:nvPr>
            <p:ph type="title"/>
          </p:nvPr>
        </p:nvSpPr>
        <p:spPr bwMode="auto">
          <a:xfrm>
            <a:off x="1079500" y="238125"/>
            <a:ext cx="7416800" cy="1022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to edit Slide title</a:t>
            </a:r>
            <a:br>
              <a:rPr lang="fr-FR" smtClean="0"/>
            </a:br>
            <a:r>
              <a:rPr lang="fr-FR" smtClean="0"/>
              <a:t>Slide title can be extended to two lines</a:t>
            </a:r>
            <a:endParaRPr lang="en-US" smtClean="0"/>
          </a:p>
        </p:txBody>
      </p:sp>
      <p:sp>
        <p:nvSpPr>
          <p:cNvPr id="3077" name="Text Placeholder 2"/>
          <p:cNvSpPr>
            <a:spLocks noGrp="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03225" y="6411913"/>
            <a:ext cx="900113"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pPr>
              <a:defRPr/>
            </a:pPr>
            <a:fld id="{DFFBAAF6-763A-4095-ADDD-9BF99EF62CF8}" type="datetimeFigureOut">
              <a:rPr lang="fr-FR"/>
              <a:pPr>
                <a:defRPr/>
              </a:pPr>
              <a:t>22/10/2012</a:t>
            </a:fld>
            <a:endParaRPr lang="fr-FR"/>
          </a:p>
        </p:txBody>
      </p:sp>
      <p:sp>
        <p:nvSpPr>
          <p:cNvPr id="5" name="Footer Placeholder 4"/>
          <p:cNvSpPr>
            <a:spLocks noGrp="1"/>
          </p:cNvSpPr>
          <p:nvPr>
            <p:ph type="ftr" sz="quarter" idx="3"/>
          </p:nvPr>
        </p:nvSpPr>
        <p:spPr>
          <a:xfrm>
            <a:off x="1368425" y="6411913"/>
            <a:ext cx="4679950"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pPr>
              <a:defRPr/>
            </a:pPr>
            <a:endParaRPr lang="fr-FR"/>
          </a:p>
        </p:txBody>
      </p:sp>
      <p:sp>
        <p:nvSpPr>
          <p:cNvPr id="6" name="Slide Number Placeholder 5"/>
          <p:cNvSpPr>
            <a:spLocks noGrp="1"/>
          </p:cNvSpPr>
          <p:nvPr>
            <p:ph type="sldNum" sz="quarter" idx="4"/>
          </p:nvPr>
        </p:nvSpPr>
        <p:spPr>
          <a:xfrm>
            <a:off x="8640763" y="6411913"/>
            <a:ext cx="341312" cy="244475"/>
          </a:xfrm>
          <a:prstGeom prst="rect">
            <a:avLst/>
          </a:prstGeom>
        </p:spPr>
        <p:txBody>
          <a:bodyPr vert="horz" wrap="none" lIns="91440" tIns="45720" rIns="91440" bIns="45720" numCol="1" anchor="t" anchorCtr="0" compatLnSpc="1">
            <a:prstTxWarp prst="textNoShape">
              <a:avLst/>
            </a:prstTxWarp>
          </a:bodyPr>
          <a:lstStyle>
            <a:lvl1pPr algn="r">
              <a:defRPr sz="1000">
                <a:solidFill>
                  <a:srgbClr val="006299"/>
                </a:solidFill>
              </a:defRPr>
            </a:lvl1pPr>
          </a:lstStyle>
          <a:p>
            <a:pPr>
              <a:defRPr/>
            </a:pPr>
            <a:fld id="{3A521614-C1F9-4626-8E4D-3D1FE03F53AA}" type="slidenum">
              <a:rPr lang="fr-FR"/>
              <a:pPr>
                <a:defRPr/>
              </a:pPr>
              <a:t>‹#›</a:t>
            </a:fld>
            <a:endParaRPr lang="fr-FR"/>
          </a:p>
        </p:txBody>
      </p:sp>
      <p:pic>
        <p:nvPicPr>
          <p:cNvPr id="3081" name="Image 10"/>
          <p:cNvPicPr>
            <a:picLocks noChangeAspect="1"/>
          </p:cNvPicPr>
          <p:nvPr/>
        </p:nvPicPr>
        <p:blipFill>
          <a:blip r:embed="rId6" cstate="print"/>
          <a:srcRect/>
          <a:stretch>
            <a:fillRect/>
          </a:stretch>
        </p:blipFill>
        <p:spPr bwMode="auto">
          <a:xfrm>
            <a:off x="500063" y="287338"/>
            <a:ext cx="458787" cy="954087"/>
          </a:xfrm>
          <a:prstGeom prst="rect">
            <a:avLst/>
          </a:prstGeom>
          <a:noFill/>
          <a:ln w="9525">
            <a:noFill/>
            <a:miter lim="800000"/>
            <a:headEnd/>
            <a:tailEnd/>
          </a:ln>
        </p:spPr>
      </p:pic>
      <p:sp>
        <p:nvSpPr>
          <p:cNvPr id="12" name="Oval 11"/>
          <p:cNvSpPr/>
          <p:nvPr userDrawn="1"/>
        </p:nvSpPr>
        <p:spPr bwMode="auto">
          <a:xfrm>
            <a:off x="4394200" y="3441700"/>
            <a:ext cx="1663700" cy="914400"/>
          </a:xfrm>
          <a:prstGeom prst="ellipse">
            <a:avLst/>
          </a:prstGeom>
          <a:noFill/>
          <a:ln w="9525" cap="flat" cmpd="sng" algn="ctr">
            <a:noFill/>
            <a:prstDash val="solid"/>
            <a:round/>
            <a:headEnd type="none" w="med" len="med"/>
            <a:tailEnd type="none" w="med" len="med"/>
          </a:ln>
          <a:effectLst/>
        </p:spPr>
        <p:txBody>
          <a:bodyPr>
            <a:spAutoFit/>
          </a:bodyPr>
          <a:lstStyle/>
          <a:p>
            <a:pPr>
              <a:spcBef>
                <a:spcPct val="50000"/>
              </a:spcBef>
              <a:defRPr/>
            </a:pPr>
            <a:endParaRPr lang="en-US">
              <a:solidFill>
                <a:srgbClr val="FFFFFF"/>
              </a:solidFill>
            </a:endParaRPr>
          </a:p>
        </p:txBody>
      </p:sp>
      <p:pic>
        <p:nvPicPr>
          <p:cNvPr id="3083" name="Picture 9" descr="OECD_10cm_HD.jpg"/>
          <p:cNvPicPr>
            <a:picLocks noChangeAspect="1"/>
          </p:cNvPicPr>
          <p:nvPr userDrawn="1"/>
        </p:nvPicPr>
        <p:blipFill>
          <a:blip r:embed="rId7" cstate="print"/>
          <a:srcRect l="13371" t="23317" r="49004" b="21967"/>
          <a:stretch>
            <a:fillRect/>
          </a:stretch>
        </p:blipFill>
        <p:spPr bwMode="auto">
          <a:xfrm>
            <a:off x="285750" y="138113"/>
            <a:ext cx="930275" cy="862012"/>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423" r:id="rId1"/>
    <p:sldLayoutId id="2147484403" r:id="rId2"/>
    <p:sldLayoutId id="2147484424" r:id="rId3"/>
  </p:sldLayoutIdLst>
  <p:timing>
    <p:tnLst>
      <p:par>
        <p:cTn id="1" dur="indefinite" restart="never" nodeType="tmRoot"/>
      </p:par>
    </p:tnLst>
  </p:timing>
  <p:txStyles>
    <p:titleStyle>
      <a:lvl1pPr algn="l" rtl="0" eaLnBrk="0" fontAlgn="base" hangingPunct="0">
        <a:spcBef>
          <a:spcPct val="0"/>
        </a:spcBef>
        <a:spcAft>
          <a:spcPct val="0"/>
        </a:spcAft>
        <a:defRPr sz="3200" kern="1200">
          <a:solidFill>
            <a:schemeClr val="tx1"/>
          </a:solidFill>
          <a:latin typeface="Arial"/>
          <a:ea typeface="+mj-ea"/>
          <a:cs typeface="+mj-cs"/>
        </a:defRPr>
      </a:lvl1pPr>
      <a:lvl2pPr algn="l" rtl="0" eaLnBrk="0" fontAlgn="base" hangingPunct="0">
        <a:spcBef>
          <a:spcPct val="0"/>
        </a:spcBef>
        <a:spcAft>
          <a:spcPct val="0"/>
        </a:spcAft>
        <a:defRPr sz="3200">
          <a:solidFill>
            <a:schemeClr val="tx1"/>
          </a:solidFill>
          <a:latin typeface="Arial" pitchFamily="34" charset="0"/>
        </a:defRPr>
      </a:lvl2pPr>
      <a:lvl3pPr algn="l" rtl="0" eaLnBrk="0" fontAlgn="base" hangingPunct="0">
        <a:spcBef>
          <a:spcPct val="0"/>
        </a:spcBef>
        <a:spcAft>
          <a:spcPct val="0"/>
        </a:spcAft>
        <a:defRPr sz="3200">
          <a:solidFill>
            <a:schemeClr val="tx1"/>
          </a:solidFill>
          <a:latin typeface="Arial" pitchFamily="34" charset="0"/>
        </a:defRPr>
      </a:lvl3pPr>
      <a:lvl4pPr algn="l" rtl="0" eaLnBrk="0" fontAlgn="base" hangingPunct="0">
        <a:spcBef>
          <a:spcPct val="0"/>
        </a:spcBef>
        <a:spcAft>
          <a:spcPct val="0"/>
        </a:spcAft>
        <a:defRPr sz="3200">
          <a:solidFill>
            <a:schemeClr val="tx1"/>
          </a:solidFill>
          <a:latin typeface="Arial" pitchFamily="34" charset="0"/>
        </a:defRPr>
      </a:lvl4pPr>
      <a:lvl5pPr algn="l" rtl="0" eaLnBrk="0" fontAlgn="base" hangingPunct="0">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Georgia"/>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kern="1200">
          <a:solidFill>
            <a:schemeClr val="tx1"/>
          </a:solidFill>
          <a:latin typeface="Georgia"/>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Georgia"/>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Georgia"/>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92088"/>
            <a:ext cx="8388350" cy="9525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605059" name="Rectangle 3"/>
          <p:cNvSpPr>
            <a:spLocks noGrp="1" noChangeArrowheads="1"/>
          </p:cNvSpPr>
          <p:nvPr>
            <p:ph type="body" idx="1"/>
          </p:nvPr>
        </p:nvSpPr>
        <p:spPr bwMode="auto">
          <a:xfrm>
            <a:off x="755650" y="1138238"/>
            <a:ext cx="8388350" cy="54721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05060" name="Text Box 4"/>
          <p:cNvSpPr txBox="1">
            <a:spLocks noChangeArrowheads="1"/>
          </p:cNvSpPr>
          <p:nvPr userDrawn="1"/>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02B13E6A-B16D-4A1C-96BC-83756183BED8}" type="slidenum">
              <a:rPr lang="en-GB" sz="40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sp>
        <p:nvSpPr>
          <p:cNvPr id="2605065" name="Rectangle 9"/>
          <p:cNvSpPr>
            <a:spLocks noChangeArrowheads="1"/>
          </p:cNvSpPr>
          <p:nvPr userDrawn="1"/>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sz="1800">
              <a:solidFill>
                <a:srgbClr val="FFFFFF"/>
              </a:solidFill>
              <a:latin typeface="Comic Sans MS" pitchFamily="66" charset="0"/>
            </a:endParaRPr>
          </a:p>
        </p:txBody>
      </p:sp>
      <p:sp>
        <p:nvSpPr>
          <p:cNvPr id="2605066" name="Text Box 10"/>
          <p:cNvSpPr txBox="1">
            <a:spLocks noChangeArrowheads="1"/>
          </p:cNvSpPr>
          <p:nvPr userDrawn="1"/>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2DEB6275-F7CE-4134-A5D1-F7BC5DABF3F4}" type="slidenum">
              <a:rPr lang="en-GB" sz="24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cxnSp>
        <p:nvCxnSpPr>
          <p:cNvPr id="1032" name="Straight Connector 12"/>
          <p:cNvCxnSpPr>
            <a:cxnSpLocks noChangeShapeType="1"/>
          </p:cNvCxnSpPr>
          <p:nvPr userDrawn="1"/>
        </p:nvCxnSpPr>
        <p:spPr bwMode="auto">
          <a:xfrm>
            <a:off x="0" y="3632200"/>
            <a:ext cx="714375" cy="1588"/>
          </a:xfrm>
          <a:prstGeom prst="line">
            <a:avLst/>
          </a:prstGeom>
          <a:noFill/>
          <a:ln w="12700" algn="ctr">
            <a:solidFill>
              <a:schemeClr val="tx1"/>
            </a:solidFill>
            <a:round/>
            <a:headEnd/>
            <a:tailEnd/>
          </a:ln>
        </p:spPr>
      </p:cxnSp>
      <p:sp>
        <p:nvSpPr>
          <p:cNvPr id="14" name="TextBox 13"/>
          <p:cNvSpPr txBox="1"/>
          <p:nvPr userDrawn="1"/>
        </p:nvSpPr>
        <p:spPr>
          <a:xfrm rot="16200000">
            <a:off x="-804068" y="4640361"/>
            <a:ext cx="2286000" cy="307777"/>
          </a:xfrm>
          <a:prstGeom prst="rect">
            <a:avLst/>
          </a:prstGeom>
          <a:noFill/>
        </p:spPr>
        <p:txBody>
          <a:bodyPr>
            <a:spAutoFit/>
          </a:bodyPr>
          <a:lstStyle/>
          <a:p>
            <a:pPr algn="r" fontAlgn="auto">
              <a:spcBef>
                <a:spcPts val="0"/>
              </a:spcBef>
              <a:spcAft>
                <a:spcPts val="0"/>
              </a:spcAft>
              <a:defRPr/>
            </a:pPr>
            <a:r>
              <a:rPr lang="en-GB" dirty="0" smtClean="0">
                <a:solidFill>
                  <a:srgbClr val="DA6CB5"/>
                </a:solidFill>
              </a:rPr>
              <a:t>Policy Advice for Mexico</a:t>
            </a:r>
            <a:endParaRPr lang="en-GB" sz="800" dirty="0">
              <a:solidFill>
                <a:srgbClr val="DA6CB5"/>
              </a:solidFill>
            </a:endParaRPr>
          </a:p>
        </p:txBody>
      </p:sp>
      <p:sp>
        <p:nvSpPr>
          <p:cNvPr id="15" name="TextBox 14"/>
          <p:cNvSpPr txBox="1"/>
          <p:nvPr userDrawn="1"/>
        </p:nvSpPr>
        <p:spPr>
          <a:xfrm rot="16200000">
            <a:off x="-1341641" y="1767542"/>
            <a:ext cx="3419475" cy="259045"/>
          </a:xfrm>
          <a:prstGeom prst="rect">
            <a:avLst/>
          </a:prstGeom>
          <a:noFill/>
        </p:spPr>
        <p:txBody>
          <a:bodyPr>
            <a:spAutoFit/>
          </a:bodyPr>
          <a:lstStyle/>
          <a:p>
            <a:pPr fontAlgn="auto">
              <a:lnSpc>
                <a:spcPts val="1300"/>
              </a:lnSpc>
              <a:spcBef>
                <a:spcPts val="0"/>
              </a:spcBef>
              <a:spcAft>
                <a:spcPts val="300"/>
              </a:spcAft>
              <a:defRPr/>
            </a:pPr>
            <a:r>
              <a:rPr lang="en-GB" sz="1200" dirty="0" smtClean="0">
                <a:solidFill>
                  <a:srgbClr val="DA6CB5"/>
                </a:solidFill>
              </a:rPr>
              <a:t>Paris, 18 October 2012</a:t>
            </a:r>
            <a:endParaRPr lang="en-GB" sz="1900" dirty="0">
              <a:solidFill>
                <a:srgbClr val="DA6CB5"/>
              </a:solidFill>
            </a:endParaRPr>
          </a:p>
        </p:txBody>
      </p:sp>
      <p:pic>
        <p:nvPicPr>
          <p:cNvPr id="11" name="Picture 10" descr="OECDL1.png"/>
          <p:cNvPicPr>
            <a:picLocks noChangeAspect="1"/>
          </p:cNvPicPr>
          <p:nvPr userDrawn="1"/>
        </p:nvPicPr>
        <p:blipFill>
          <a:blip r:embed="rId10" cstate="print"/>
          <a:srcRect r="47010"/>
          <a:stretch>
            <a:fillRect/>
          </a:stretch>
        </p:blipFill>
        <p:spPr>
          <a:xfrm>
            <a:off x="1" y="6237312"/>
            <a:ext cx="714410" cy="630000"/>
          </a:xfrm>
          <a:prstGeom prst="rect">
            <a:avLst/>
          </a:prstGeom>
        </p:spPr>
      </p:pic>
    </p:spTree>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3" r:id="rId7"/>
    <p:sldLayoutId id="2147484434" r:id="rId8"/>
  </p:sldLayoutIdLst>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605059">
                                            <p:txEl>
                                              <p:pRg st="0" end="0"/>
                                            </p:txEl>
                                          </p:spTgt>
                                        </p:tgtEl>
                                        <p:attrNameLst>
                                          <p:attrName>style.visibility</p:attrName>
                                        </p:attrNameLst>
                                      </p:cBhvr>
                                      <p:to>
                                        <p:strVal val="visible"/>
                                      </p:to>
                                    </p:set>
                                    <p:anim calcmode="lin" valueType="num">
                                      <p:cBhvr>
                                        <p:cTn id="7" dur="500" fill="hold"/>
                                        <p:tgtEl>
                                          <p:spTgt spid="260505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60505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605059">
                                            <p:txEl>
                                              <p:pRg st="1" end="1"/>
                                            </p:txEl>
                                          </p:spTgt>
                                        </p:tgtEl>
                                        <p:attrNameLst>
                                          <p:attrName>style.visibility</p:attrName>
                                        </p:attrNameLst>
                                      </p:cBhvr>
                                      <p:to>
                                        <p:strVal val="visible"/>
                                      </p:to>
                                    </p:set>
                                    <p:anim calcmode="lin" valueType="num">
                                      <p:cBhvr>
                                        <p:cTn id="13" dur="500" fill="hold"/>
                                        <p:tgtEl>
                                          <p:spTgt spid="260505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605059">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605059">
                                            <p:txEl>
                                              <p:pRg st="2" end="2"/>
                                            </p:txEl>
                                          </p:spTgt>
                                        </p:tgtEl>
                                        <p:attrNameLst>
                                          <p:attrName>style.visibility</p:attrName>
                                        </p:attrNameLst>
                                      </p:cBhvr>
                                      <p:to>
                                        <p:strVal val="visible"/>
                                      </p:to>
                                    </p:set>
                                    <p:anim calcmode="lin" valueType="num">
                                      <p:cBhvr>
                                        <p:cTn id="17" dur="500" fill="hold"/>
                                        <p:tgtEl>
                                          <p:spTgt spid="2605059">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605059">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605059">
                                            <p:txEl>
                                              <p:pRg st="3" end="3"/>
                                            </p:txEl>
                                          </p:spTgt>
                                        </p:tgtEl>
                                        <p:attrNameLst>
                                          <p:attrName>style.visibility</p:attrName>
                                        </p:attrNameLst>
                                      </p:cBhvr>
                                      <p:to>
                                        <p:strVal val="visible"/>
                                      </p:to>
                                    </p:set>
                                    <p:anim calcmode="lin" valueType="num">
                                      <p:cBhvr>
                                        <p:cTn id="21" dur="500" fill="hold"/>
                                        <p:tgtEl>
                                          <p:spTgt spid="2605059">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605059">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605059">
                                            <p:txEl>
                                              <p:pRg st="4" end="4"/>
                                            </p:txEl>
                                          </p:spTgt>
                                        </p:tgtEl>
                                        <p:attrNameLst>
                                          <p:attrName>style.visibility</p:attrName>
                                        </p:attrNameLst>
                                      </p:cBhvr>
                                      <p:to>
                                        <p:strVal val="visible"/>
                                      </p:to>
                                    </p:set>
                                    <p:anim calcmode="lin" valueType="num">
                                      <p:cBhvr>
                                        <p:cTn id="25" dur="500" fill="hold"/>
                                        <p:tgtEl>
                                          <p:spTgt spid="2605059">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605059">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5059" grpId="0" build="p" bldLvl="2">
        <p:tmplLst>
          <p:tmpl lvl="1">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a:solidFill>
            <a:srgbClr val="FF9966"/>
          </a:solidFill>
          <a:latin typeface="+mj-lt"/>
          <a:ea typeface="+mj-ea"/>
          <a:cs typeface="+mj-cs"/>
        </a:defRPr>
      </a:lvl1pPr>
      <a:lvl2pPr algn="ctr" rtl="0" eaLnBrk="0" fontAlgn="base" hangingPunct="0">
        <a:spcBef>
          <a:spcPct val="0"/>
        </a:spcBef>
        <a:spcAft>
          <a:spcPct val="0"/>
        </a:spcAft>
        <a:defRPr sz="3600">
          <a:solidFill>
            <a:srgbClr val="FF9966"/>
          </a:solidFill>
          <a:latin typeface="Comic Sans MS" pitchFamily="66" charset="0"/>
        </a:defRPr>
      </a:lvl2pPr>
      <a:lvl3pPr algn="ctr" rtl="0" eaLnBrk="0" fontAlgn="base" hangingPunct="0">
        <a:spcBef>
          <a:spcPct val="0"/>
        </a:spcBef>
        <a:spcAft>
          <a:spcPct val="0"/>
        </a:spcAft>
        <a:defRPr sz="3600">
          <a:solidFill>
            <a:srgbClr val="FF9966"/>
          </a:solidFill>
          <a:latin typeface="Comic Sans MS" pitchFamily="66" charset="0"/>
        </a:defRPr>
      </a:lvl3pPr>
      <a:lvl4pPr algn="ctr" rtl="0" eaLnBrk="0" fontAlgn="base" hangingPunct="0">
        <a:spcBef>
          <a:spcPct val="0"/>
        </a:spcBef>
        <a:spcAft>
          <a:spcPct val="0"/>
        </a:spcAft>
        <a:defRPr sz="3600">
          <a:solidFill>
            <a:srgbClr val="FF9966"/>
          </a:solidFill>
          <a:latin typeface="Comic Sans MS" pitchFamily="66" charset="0"/>
        </a:defRPr>
      </a:lvl4pPr>
      <a:lvl5pPr algn="ctr" rtl="0" eaLnBrk="0" fontAlgn="base" hangingPunct="0">
        <a:spcBef>
          <a:spcPct val="0"/>
        </a:spcBef>
        <a:spcAft>
          <a:spcPct val="0"/>
        </a:spcAft>
        <a:defRPr sz="3600">
          <a:solidFill>
            <a:srgbClr val="FF9966"/>
          </a:solidFill>
          <a:latin typeface="Comic Sans MS" pitchFamily="66" charset="0"/>
        </a:defRPr>
      </a:lvl5pPr>
      <a:lvl6pPr marL="457200" algn="ctr" rtl="0" eaLnBrk="0" fontAlgn="base" hangingPunct="0">
        <a:spcBef>
          <a:spcPct val="0"/>
        </a:spcBef>
        <a:spcAft>
          <a:spcPct val="0"/>
        </a:spcAft>
        <a:defRPr sz="4000">
          <a:solidFill>
            <a:srgbClr val="FF9966"/>
          </a:solidFill>
          <a:latin typeface="Comic Sans MS" pitchFamily="66" charset="0"/>
        </a:defRPr>
      </a:lvl6pPr>
      <a:lvl7pPr marL="914400" algn="ctr" rtl="0" eaLnBrk="0" fontAlgn="base" hangingPunct="0">
        <a:spcBef>
          <a:spcPct val="0"/>
        </a:spcBef>
        <a:spcAft>
          <a:spcPct val="0"/>
        </a:spcAft>
        <a:defRPr sz="4000">
          <a:solidFill>
            <a:srgbClr val="FF9966"/>
          </a:solidFill>
          <a:latin typeface="Comic Sans MS" pitchFamily="66" charset="0"/>
        </a:defRPr>
      </a:lvl7pPr>
      <a:lvl8pPr marL="1371600" algn="ctr" rtl="0" eaLnBrk="0" fontAlgn="base" hangingPunct="0">
        <a:spcBef>
          <a:spcPct val="0"/>
        </a:spcBef>
        <a:spcAft>
          <a:spcPct val="0"/>
        </a:spcAft>
        <a:defRPr sz="4000">
          <a:solidFill>
            <a:srgbClr val="FF9966"/>
          </a:solidFill>
          <a:latin typeface="Comic Sans MS" pitchFamily="66" charset="0"/>
        </a:defRPr>
      </a:lvl8pPr>
      <a:lvl9pPr marL="1828800" algn="ctr" rtl="0" eaLnBrk="0" fontAlgn="base" hangingPunct="0">
        <a:spcBef>
          <a:spcPct val="0"/>
        </a:spcBef>
        <a:spcAft>
          <a:spcPct val="0"/>
        </a:spcAft>
        <a:defRPr sz="4000">
          <a:solidFill>
            <a:srgbClr val="FF9966"/>
          </a:solidFill>
          <a:latin typeface="Comic Sans MS" pitchFamily="66" charset="0"/>
        </a:defRPr>
      </a:lvl9pPr>
    </p:titleStyle>
    <p:body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mn-lt"/>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mn-lt"/>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mn-lt"/>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mn-lt"/>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7.jpeg"/><Relationship Id="rId4" Type="http://schemas.openxmlformats.org/officeDocument/2006/relationships/diagramLayout" Target="../diagrams/layout5.xml"/><Relationship Id="rId9" Type="http://schemas.openxmlformats.org/officeDocument/2006/relationships/image" Target="../media/image16.jpeg"/></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328863" y="860267"/>
            <a:ext cx="7031037" cy="1887696"/>
          </a:xfrm>
        </p:spPr>
        <p:txBody>
          <a:bodyPr rtlCol="0"/>
          <a:lstStyle/>
          <a:p>
            <a:pPr eaLnBrk="1" fontAlgn="auto" hangingPunct="1">
              <a:lnSpc>
                <a:spcPts val="3500"/>
              </a:lnSpc>
              <a:spcAft>
                <a:spcPts val="0"/>
              </a:spcAft>
              <a:defRPr/>
            </a:pPr>
            <a:r>
              <a:rPr lang="en-GB" sz="2400" b="1" dirty="0" err="1" smtClean="0"/>
              <a:t>Tendencias</a:t>
            </a:r>
            <a:r>
              <a:rPr lang="en-GB" sz="2400" b="1" dirty="0" smtClean="0"/>
              <a:t>, </a:t>
            </a:r>
            <a:r>
              <a:rPr lang="en-GB" sz="2400" b="1" dirty="0" err="1" smtClean="0"/>
              <a:t>retos</a:t>
            </a:r>
            <a:r>
              <a:rPr lang="en-GB" sz="2400" b="1" dirty="0" smtClean="0"/>
              <a:t> y </a:t>
            </a:r>
            <a:r>
              <a:rPr lang="en-GB" sz="2400" b="1" dirty="0" err="1" smtClean="0"/>
              <a:t>propuestas</a:t>
            </a:r>
            <a:r>
              <a:rPr lang="en-GB" sz="2400" b="1" dirty="0" smtClean="0"/>
              <a:t> </a:t>
            </a:r>
            <a:r>
              <a:rPr lang="en-GB" sz="2400" b="1" dirty="0" err="1" smtClean="0"/>
              <a:t>educativas</a:t>
            </a:r>
            <a:r>
              <a:rPr lang="en-GB" sz="2400" b="1" dirty="0" smtClean="0"/>
              <a:t> </a:t>
            </a:r>
            <a:r>
              <a:rPr lang="en-GB" sz="2400" b="1" dirty="0" err="1" smtClean="0"/>
              <a:t>para</a:t>
            </a:r>
            <a:r>
              <a:rPr lang="en-GB" sz="2400" b="1" dirty="0" smtClean="0"/>
              <a:t> México: </a:t>
            </a:r>
            <a:r>
              <a:rPr lang="en-GB" sz="2400" b="1" dirty="0" err="1" smtClean="0"/>
              <a:t>una</a:t>
            </a:r>
            <a:r>
              <a:rPr lang="en-GB" sz="2400" b="1" dirty="0" smtClean="0"/>
              <a:t> </a:t>
            </a:r>
            <a:r>
              <a:rPr lang="en-GB" sz="2400" b="1" dirty="0" err="1" smtClean="0"/>
              <a:t>visión</a:t>
            </a:r>
            <a:r>
              <a:rPr lang="en-GB" sz="2400" b="1" dirty="0" smtClean="0"/>
              <a:t> de la OCDE </a:t>
            </a:r>
            <a:r>
              <a:rPr lang="en-US" sz="2400" b="1" dirty="0" smtClean="0"/>
              <a:t/>
            </a:r>
            <a:br>
              <a:rPr lang="en-US" sz="2400" b="1" dirty="0" smtClean="0"/>
            </a:br>
            <a:endParaRPr lang="en-US" sz="2400" b="1" dirty="0"/>
          </a:p>
        </p:txBody>
      </p:sp>
      <p:sp>
        <p:nvSpPr>
          <p:cNvPr id="5" name="TextBox 3"/>
          <p:cNvSpPr txBox="1">
            <a:spLocks noChangeArrowheads="1"/>
          </p:cNvSpPr>
          <p:nvPr/>
        </p:nvSpPr>
        <p:spPr bwMode="auto">
          <a:xfrm>
            <a:off x="1205880" y="3046611"/>
            <a:ext cx="6045820" cy="3176254"/>
          </a:xfrm>
          <a:prstGeom prst="rect">
            <a:avLst/>
          </a:prstGeom>
          <a:noFill/>
          <a:ln w="9525">
            <a:noFill/>
            <a:miter lim="800000"/>
            <a:headEnd/>
            <a:tailEnd/>
          </a:ln>
        </p:spPr>
        <p:txBody>
          <a:bodyPr wrap="square">
            <a:spAutoFit/>
          </a:bodyPr>
          <a:lstStyle/>
          <a:p>
            <a:pPr>
              <a:lnSpc>
                <a:spcPct val="110000"/>
              </a:lnSpc>
            </a:pPr>
            <a:r>
              <a:rPr lang="en-GB" sz="2400" b="1" dirty="0" smtClean="0">
                <a:latin typeface="Georgia" pitchFamily="18" charset="0"/>
                <a:cs typeface="Times New Roman" pitchFamily="18" charset="0"/>
              </a:rPr>
              <a:t>Gabriela Ramos</a:t>
            </a:r>
            <a:r>
              <a:rPr lang="en-GB" sz="2400" dirty="0" smtClean="0">
                <a:latin typeface="Georgia" pitchFamily="18" charset="0"/>
                <a:cs typeface="Times New Roman" pitchFamily="18" charset="0"/>
              </a:rPr>
              <a:t>, Chief of Staff</a:t>
            </a:r>
          </a:p>
          <a:p>
            <a:pPr>
              <a:lnSpc>
                <a:spcPct val="110000"/>
              </a:lnSpc>
            </a:pPr>
            <a:endParaRPr lang="en-GB" sz="2400" b="1" dirty="0" smtClean="0">
              <a:latin typeface="Georgia" pitchFamily="18" charset="0"/>
              <a:cs typeface="Times New Roman" pitchFamily="18" charset="0"/>
            </a:endParaRPr>
          </a:p>
          <a:p>
            <a:pPr>
              <a:lnSpc>
                <a:spcPct val="110000"/>
              </a:lnSpc>
            </a:pPr>
            <a:r>
              <a:rPr lang="en-GB" sz="2400" b="1" dirty="0" smtClean="0">
                <a:latin typeface="Georgia" pitchFamily="18" charset="0"/>
                <a:cs typeface="Times New Roman" pitchFamily="18" charset="0"/>
              </a:rPr>
              <a:t>Andreas </a:t>
            </a:r>
            <a:r>
              <a:rPr lang="en-GB" sz="2400" b="1" dirty="0" err="1" smtClean="0">
                <a:latin typeface="Georgia" pitchFamily="18" charset="0"/>
                <a:cs typeface="Times New Roman" pitchFamily="18" charset="0"/>
              </a:rPr>
              <a:t>Schleicher</a:t>
            </a:r>
            <a:r>
              <a:rPr lang="en-GB" sz="2400" dirty="0" smtClean="0">
                <a:latin typeface="Georgia" pitchFamily="18" charset="0"/>
                <a:cs typeface="Times New Roman" pitchFamily="18" charset="0"/>
              </a:rPr>
              <a:t>, Special Education Advisor to the Secretary General </a:t>
            </a:r>
          </a:p>
          <a:p>
            <a:pPr>
              <a:lnSpc>
                <a:spcPct val="110000"/>
              </a:lnSpc>
            </a:pPr>
            <a:endParaRPr lang="en-GB" sz="2400" b="1" dirty="0" smtClean="0">
              <a:latin typeface="Georgia" pitchFamily="18" charset="0"/>
              <a:cs typeface="Times New Roman" pitchFamily="18" charset="0"/>
            </a:endParaRPr>
          </a:p>
          <a:p>
            <a:pPr>
              <a:lnSpc>
                <a:spcPct val="110000"/>
              </a:lnSpc>
            </a:pPr>
            <a:r>
              <a:rPr lang="en-GB" sz="2400" b="1" dirty="0" smtClean="0">
                <a:latin typeface="Georgia" pitchFamily="18" charset="0"/>
                <a:cs typeface="Times New Roman" pitchFamily="18" charset="0"/>
              </a:rPr>
              <a:t>OCDE</a:t>
            </a:r>
            <a:endParaRPr lang="en-GB" sz="2800" b="1" dirty="0">
              <a:latin typeface="Georgia" pitchFamily="18" charset="0"/>
              <a:cs typeface="Times New Roman" pitchFamily="18" charset="0"/>
            </a:endParaRPr>
          </a:p>
          <a:p>
            <a:pPr algn="r">
              <a:lnSpc>
                <a:spcPct val="110000"/>
              </a:lnSpc>
            </a:pPr>
            <a:endParaRPr lang="en-US" sz="2000" dirty="0">
              <a:latin typeface="Georgia" pitchFamily="18" charset="0"/>
              <a:cs typeface="Times New Roman" pitchFamily="18" charset="0"/>
            </a:endParaRPr>
          </a:p>
          <a:p>
            <a:pPr algn="r" eaLnBrk="0" hangingPunct="0"/>
            <a:endParaRPr lang="en-US" sz="2000" dirty="0">
              <a:latin typeface="Georgia" pitchFamily="18" charset="0"/>
              <a:cs typeface="Times New Roman" pitchFamily="18" charset="0"/>
            </a:endParaRPr>
          </a:p>
        </p:txBody>
      </p:sp>
      <p:sp>
        <p:nvSpPr>
          <p:cNvPr id="6" name="TextBox 4"/>
          <p:cNvSpPr txBox="1">
            <a:spLocks noChangeArrowheads="1"/>
          </p:cNvSpPr>
          <p:nvPr/>
        </p:nvSpPr>
        <p:spPr bwMode="auto">
          <a:xfrm>
            <a:off x="1117601" y="6092825"/>
            <a:ext cx="5270500" cy="584775"/>
          </a:xfrm>
          <a:prstGeom prst="rect">
            <a:avLst/>
          </a:prstGeom>
          <a:noFill/>
          <a:ln w="9525">
            <a:noFill/>
            <a:miter lim="800000"/>
            <a:headEnd/>
            <a:tailEnd/>
          </a:ln>
        </p:spPr>
        <p:txBody>
          <a:bodyPr wrap="square">
            <a:spAutoFit/>
          </a:bodyPr>
          <a:lstStyle/>
          <a:p>
            <a:pPr algn="ctr" eaLnBrk="0" hangingPunct="0"/>
            <a:r>
              <a:rPr lang="fr-FR" sz="1600" i="1" dirty="0" err="1" smtClean="0">
                <a:latin typeface="Georgia" pitchFamily="18" charset="0"/>
              </a:rPr>
              <a:t>Seminario</a:t>
            </a:r>
            <a:r>
              <a:rPr lang="fr-FR" sz="1600" i="1" dirty="0" smtClean="0">
                <a:latin typeface="Georgia" pitchFamily="18" charset="0"/>
              </a:rPr>
              <a:t> OCDE, </a:t>
            </a:r>
            <a:r>
              <a:rPr lang="fr-FR" sz="1600" i="1" dirty="0" err="1" smtClean="0">
                <a:latin typeface="Georgia" pitchFamily="18" charset="0"/>
              </a:rPr>
              <a:t>Presidente</a:t>
            </a:r>
            <a:r>
              <a:rPr lang="fr-FR" sz="1600" i="1" dirty="0" smtClean="0">
                <a:latin typeface="Georgia" pitchFamily="18" charset="0"/>
              </a:rPr>
              <a:t> </a:t>
            </a:r>
            <a:r>
              <a:rPr lang="fr-FR" sz="1600" i="1" dirty="0" err="1" smtClean="0">
                <a:latin typeface="Georgia" pitchFamily="18" charset="0"/>
              </a:rPr>
              <a:t>electo</a:t>
            </a:r>
            <a:r>
              <a:rPr lang="fr-FR" sz="1600" i="1" dirty="0" smtClean="0">
                <a:latin typeface="Georgia" pitchFamily="18" charset="0"/>
              </a:rPr>
              <a:t> de </a:t>
            </a:r>
            <a:r>
              <a:rPr lang="fr-FR" sz="1600" i="1" dirty="0" err="1" smtClean="0">
                <a:latin typeface="Georgia" pitchFamily="18" charset="0"/>
              </a:rPr>
              <a:t>México</a:t>
            </a:r>
            <a:r>
              <a:rPr lang="fr-FR" sz="1600" i="1" dirty="0" smtClean="0">
                <a:latin typeface="Georgia" pitchFamily="18" charset="0"/>
              </a:rPr>
              <a:t>, </a:t>
            </a:r>
          </a:p>
          <a:p>
            <a:pPr algn="ctr" eaLnBrk="0" hangingPunct="0"/>
            <a:r>
              <a:rPr lang="fr-FR" sz="1600" i="1" dirty="0" smtClean="0">
                <a:latin typeface="Georgia" pitchFamily="18" charset="0"/>
              </a:rPr>
              <a:t>18 </a:t>
            </a:r>
            <a:r>
              <a:rPr lang="fr-FR" sz="1600" i="1" dirty="0" err="1" smtClean="0">
                <a:latin typeface="Georgia" pitchFamily="18" charset="0"/>
              </a:rPr>
              <a:t>Octubre</a:t>
            </a:r>
            <a:r>
              <a:rPr lang="fr-FR" sz="1600" i="1" dirty="0" smtClean="0">
                <a:latin typeface="Georgia" pitchFamily="18" charset="0"/>
              </a:rPr>
              <a:t>, 2012</a:t>
            </a:r>
            <a:endParaRPr lang="en-US" sz="1600" i="1" dirty="0">
              <a:latin typeface="Georgia" pitchFamily="18" charset="0"/>
            </a:endParaRPr>
          </a:p>
        </p:txBody>
      </p:sp>
    </p:spTree>
    <p:custDataLst>
      <p:tags r:id="rId1"/>
    </p:custDataLst>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7" name="Slide Number Placeholder 6"/>
          <p:cNvSpPr>
            <a:spLocks noGrp="1"/>
          </p:cNvSpPr>
          <p:nvPr>
            <p:ph type="sldNum" sz="quarter" idx="4294967295"/>
          </p:nvPr>
        </p:nvSpPr>
        <p:spPr>
          <a:xfrm>
            <a:off x="6553200" y="6245225"/>
            <a:ext cx="1114425" cy="476250"/>
          </a:xfrm>
          <a:prstGeom prst="rect">
            <a:avLst/>
          </a:prstGeom>
          <a:noFill/>
        </p:spPr>
        <p:txBody>
          <a:bodyPr/>
          <a:lstStyle/>
          <a:p>
            <a:fld id="{5B07ACB5-5225-4731-83FB-B1C48B03997F}" type="slidenum">
              <a:rPr lang="en-US" sz="1800">
                <a:solidFill>
                  <a:srgbClr val="FFFFFF"/>
                </a:solidFill>
              </a:rPr>
              <a:pPr/>
              <a:t>10</a:t>
            </a:fld>
            <a:endParaRPr lang="en-US" sz="1800">
              <a:solidFill>
                <a:srgbClr val="FFFFFF"/>
              </a:solidFill>
            </a:endParaRPr>
          </a:p>
        </p:txBody>
      </p:sp>
      <p:graphicFrame>
        <p:nvGraphicFramePr>
          <p:cNvPr id="7" name="Diagram 6"/>
          <p:cNvGraphicFramePr/>
          <p:nvPr/>
        </p:nvGraphicFramePr>
        <p:xfrm>
          <a:off x="0" y="788275"/>
          <a:ext cx="8891752" cy="5685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a:spLocks noChangeArrowheads="1"/>
          </p:cNvSpPr>
          <p:nvPr/>
        </p:nvSpPr>
        <p:spPr bwMode="auto">
          <a:xfrm>
            <a:off x="4945063" y="1319213"/>
            <a:ext cx="661987" cy="523220"/>
          </a:xfrm>
          <a:prstGeom prst="rect">
            <a:avLst/>
          </a:prstGeom>
          <a:noFill/>
          <a:ln w="9525">
            <a:solidFill>
              <a:srgbClr val="00B050"/>
            </a:solidFill>
            <a:prstDash val="dash"/>
            <a:miter lim="800000"/>
            <a:headEnd/>
            <a:tailEnd/>
          </a:ln>
        </p:spPr>
        <p:txBody>
          <a:bodyPr>
            <a:spAutoFit/>
          </a:bodyPr>
          <a:lstStyle/>
          <a:p>
            <a:pPr algn="ctr"/>
            <a:r>
              <a:rPr lang="fr-FR" sz="2800" b="1" dirty="0" smtClean="0">
                <a:solidFill>
                  <a:srgbClr val="FFFFFF">
                    <a:lumMod val="95000"/>
                  </a:srgbClr>
                </a:solidFill>
              </a:rPr>
              <a:t>2.</a:t>
            </a:r>
            <a:endParaRPr lang="en-US" sz="2800" b="1" dirty="0">
              <a:solidFill>
                <a:srgbClr val="FFFFFF">
                  <a:lumMod val="95000"/>
                </a:srgbClr>
              </a:solidFill>
            </a:endParaRPr>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00955" y="2924944"/>
            <a:ext cx="8405923" cy="584775"/>
          </a:xfrm>
          <a:prstGeom prst="rect">
            <a:avLst/>
          </a:prstGeom>
          <a:noFill/>
        </p:spPr>
        <p:txBody>
          <a:bodyPr wrap="square" rtlCol="0">
            <a:spAutoFit/>
          </a:bodyPr>
          <a:lstStyle/>
          <a:p>
            <a:pPr algn="ctr"/>
            <a:r>
              <a:rPr lang="es-ES_tradnl" sz="3200" dirty="0" smtClean="0">
                <a:solidFill>
                  <a:srgbClr val="33CCFF"/>
                </a:solidFill>
                <a:latin typeface="+mj-lt"/>
              </a:rPr>
              <a:t>Una </a:t>
            </a:r>
            <a:r>
              <a:rPr lang="es-ES_tradnl" sz="3200" dirty="0">
                <a:solidFill>
                  <a:srgbClr val="33CCFF"/>
                </a:solidFill>
                <a:latin typeface="+mj-lt"/>
              </a:rPr>
              <a:t>agenda de </a:t>
            </a:r>
            <a:r>
              <a:rPr lang="es-ES_tradnl" sz="3200" dirty="0" smtClean="0">
                <a:solidFill>
                  <a:srgbClr val="33CCFF"/>
                </a:solidFill>
                <a:latin typeface="+mj-lt"/>
              </a:rPr>
              <a:t>reforma</a:t>
            </a:r>
            <a:endParaRPr lang="en-US" sz="3200" dirty="0">
              <a:solidFill>
                <a:srgbClr val="33CCFF"/>
              </a:solidFill>
              <a:latin typeface="+mj-lt"/>
            </a:endParaRPr>
          </a:p>
        </p:txBody>
      </p:sp>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a:spcBef>
                <a:spcPct val="50000"/>
              </a:spcBef>
              <a:defRPr/>
            </a:pPr>
            <a:r>
              <a:rPr lang="es-ES" dirty="0" smtClean="0">
                <a:solidFill>
                  <a:schemeClr val="hlink"/>
                </a:solidFill>
                <a:latin typeface="+mj-lt"/>
              </a:rPr>
              <a:t>Bajo impacto en los resultados</a:t>
            </a: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a:spcBef>
                <a:spcPct val="50000"/>
              </a:spcBef>
              <a:defRPr/>
            </a:pPr>
            <a:r>
              <a:rPr lang="en-GB" dirty="0" smtClean="0">
                <a:solidFill>
                  <a:srgbClr val="99FF66"/>
                </a:solidFill>
                <a:latin typeface="+mj-lt"/>
              </a:rPr>
              <a:t>Alto </a:t>
            </a:r>
            <a:r>
              <a:rPr lang="en-GB" dirty="0" err="1" smtClean="0">
                <a:solidFill>
                  <a:srgbClr val="99FF66"/>
                </a:solidFill>
                <a:latin typeface="+mj-lt"/>
              </a:rPr>
              <a:t>impacto</a:t>
            </a:r>
            <a:r>
              <a:rPr lang="en-GB" dirty="0" smtClean="0">
                <a:solidFill>
                  <a:srgbClr val="99FF66"/>
                </a:solidFill>
                <a:latin typeface="+mj-lt"/>
              </a:rPr>
              <a:t> en los </a:t>
            </a:r>
            <a:r>
              <a:rPr lang="en-GB" dirty="0" err="1" smtClean="0">
                <a:solidFill>
                  <a:srgbClr val="99FF66"/>
                </a:solidFill>
                <a:latin typeface="+mj-lt"/>
              </a:rPr>
              <a:t>resultados</a:t>
            </a:r>
            <a:endParaRPr lang="en-GB" dirty="0">
              <a:solidFill>
                <a:srgbClr val="99FF66"/>
              </a:solidFill>
              <a:latin typeface="+mj-lt"/>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a:defRPr/>
            </a:pPr>
            <a:endParaRPr lang="en-GB">
              <a:latin typeface="+mj-lt"/>
            </a:endParaRPr>
          </a:p>
        </p:txBody>
      </p:sp>
      <p:sp>
        <p:nvSpPr>
          <p:cNvPr id="612362" name="Text Box 10"/>
          <p:cNvSpPr txBox="1">
            <a:spLocks noChangeArrowheads="1"/>
          </p:cNvSpPr>
          <p:nvPr/>
        </p:nvSpPr>
        <p:spPr bwMode="auto">
          <a:xfrm>
            <a:off x="700954" y="4028554"/>
            <a:ext cx="4375102" cy="338554"/>
          </a:xfrm>
          <a:prstGeom prst="rect">
            <a:avLst/>
          </a:prstGeom>
          <a:solidFill>
            <a:srgbClr val="800000"/>
          </a:solidFill>
          <a:ln w="12700">
            <a:noFill/>
            <a:miter lim="800000"/>
            <a:headEnd/>
            <a:tailEnd/>
          </a:ln>
          <a:effectLst/>
        </p:spPr>
        <p:txBody>
          <a:bodyPr wrap="square">
            <a:spAutoFit/>
          </a:bodyPr>
          <a:lstStyle/>
          <a:p>
            <a:pPr>
              <a:spcBef>
                <a:spcPct val="50000"/>
              </a:spcBef>
              <a:defRPr/>
            </a:pPr>
            <a:r>
              <a:rPr lang="es-ES" sz="1600" dirty="0" smtClean="0">
                <a:solidFill>
                  <a:schemeClr val="bg1"/>
                </a:solidFill>
                <a:latin typeface="+mj-lt"/>
              </a:rPr>
              <a:t>Alto coste económico y político de reformar</a:t>
            </a:r>
            <a:endParaRPr lang="en-GB" dirty="0">
              <a:solidFill>
                <a:schemeClr val="bg1"/>
              </a:solidFill>
              <a:latin typeface="+mj-lt"/>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a:spcBef>
                <a:spcPct val="50000"/>
              </a:spcBef>
              <a:defRPr/>
            </a:pPr>
            <a:r>
              <a:rPr lang="en-GB" sz="1600" dirty="0" err="1" smtClean="0">
                <a:solidFill>
                  <a:schemeClr val="bg1"/>
                </a:solidFill>
                <a:latin typeface="+mj-lt"/>
              </a:rPr>
              <a:t>Fácil</a:t>
            </a:r>
            <a:endParaRPr lang="en-GB" sz="1600" dirty="0" smtClean="0">
              <a:solidFill>
                <a:schemeClr val="bg1"/>
              </a:solidFill>
              <a:latin typeface="+mj-lt"/>
            </a:endParaRP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a:spcBef>
                <a:spcPct val="50000"/>
              </a:spcBef>
              <a:defRPr/>
            </a:pPr>
            <a:r>
              <a:rPr lang="en-GB" dirty="0" err="1" smtClean="0">
                <a:solidFill>
                  <a:schemeClr val="accent4">
                    <a:lumMod val="10000"/>
                  </a:schemeClr>
                </a:solidFill>
                <a:latin typeface="+mj-lt"/>
              </a:rPr>
              <a:t>Pozo</a:t>
            </a:r>
            <a:r>
              <a:rPr lang="en-GB" dirty="0" smtClean="0">
                <a:solidFill>
                  <a:schemeClr val="accent4">
                    <a:lumMod val="10000"/>
                  </a:schemeClr>
                </a:solidFill>
                <a:latin typeface="+mj-lt"/>
              </a:rPr>
              <a:t> sin </a:t>
            </a:r>
            <a:r>
              <a:rPr lang="en-GB" dirty="0" err="1" smtClean="0">
                <a:solidFill>
                  <a:schemeClr val="accent4">
                    <a:lumMod val="10000"/>
                  </a:schemeClr>
                </a:solidFill>
                <a:latin typeface="+mj-lt"/>
              </a:rPr>
              <a:t>fondo</a:t>
            </a:r>
            <a:endParaRPr lang="en-GB" dirty="0">
              <a:solidFill>
                <a:schemeClr val="accent4">
                  <a:lumMod val="10000"/>
                </a:schemeClr>
              </a:solidFill>
              <a:latin typeface="+mj-lt"/>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a:spcBef>
                <a:spcPct val="50000"/>
              </a:spcBef>
              <a:defRPr/>
            </a:pPr>
            <a:r>
              <a:rPr lang="en-GB" dirty="0" smtClean="0">
                <a:solidFill>
                  <a:schemeClr val="accent4">
                    <a:lumMod val="10000"/>
                  </a:schemeClr>
                </a:solidFill>
                <a:latin typeface="+mj-lt"/>
              </a:rPr>
              <a:t>Deben </a:t>
            </a:r>
            <a:r>
              <a:rPr lang="en-GB" dirty="0" err="1" smtClean="0">
                <a:solidFill>
                  <a:schemeClr val="accent4">
                    <a:lumMod val="10000"/>
                  </a:schemeClr>
                </a:solidFill>
                <a:latin typeface="+mj-lt"/>
              </a:rPr>
              <a:t>tener</a:t>
            </a:r>
            <a:r>
              <a:rPr lang="en-GB" dirty="0" smtClean="0">
                <a:solidFill>
                  <a:schemeClr val="accent4">
                    <a:lumMod val="10000"/>
                  </a:schemeClr>
                </a:solidFill>
                <a:latin typeface="+mj-lt"/>
              </a:rPr>
              <a:t> </a:t>
            </a:r>
            <a:endParaRPr lang="en-GB" dirty="0">
              <a:solidFill>
                <a:schemeClr val="accent4">
                  <a:lumMod val="10000"/>
                </a:schemeClr>
              </a:solidFill>
              <a:latin typeface="+mj-lt"/>
            </a:endParaRPr>
          </a:p>
        </p:txBody>
      </p:sp>
      <p:sp>
        <p:nvSpPr>
          <p:cNvPr id="612367" name="Text Box 15"/>
          <p:cNvSpPr txBox="1">
            <a:spLocks noChangeArrowheads="1"/>
          </p:cNvSpPr>
          <p:nvPr/>
        </p:nvSpPr>
        <p:spPr bwMode="auto">
          <a:xfrm>
            <a:off x="5436097" y="5988050"/>
            <a:ext cx="3812070" cy="369332"/>
          </a:xfrm>
          <a:prstGeom prst="rect">
            <a:avLst/>
          </a:prstGeom>
          <a:noFill/>
          <a:ln w="12700">
            <a:noFill/>
            <a:miter lim="800000"/>
            <a:headEnd/>
            <a:tailEnd/>
          </a:ln>
          <a:effectLst/>
        </p:spPr>
        <p:txBody>
          <a:bodyPr wrap="square">
            <a:spAutoFit/>
          </a:bodyPr>
          <a:lstStyle/>
          <a:p>
            <a:pPr algn="ctr">
              <a:spcBef>
                <a:spcPct val="50000"/>
              </a:spcBef>
              <a:defRPr/>
            </a:pPr>
            <a:r>
              <a:rPr lang="es-ES" dirty="0" smtClean="0">
                <a:solidFill>
                  <a:schemeClr val="accent4">
                    <a:lumMod val="10000"/>
                  </a:schemeClr>
                </a:solidFill>
                <a:latin typeface="+mj-lt"/>
              </a:rPr>
              <a:t>Recoge la fruta más cercana</a:t>
            </a:r>
            <a:endParaRPr lang="en-GB" dirty="0">
              <a:solidFill>
                <a:schemeClr val="accent4">
                  <a:lumMod val="10000"/>
                </a:schemeClr>
              </a:solidFill>
              <a:latin typeface="+mj-lt"/>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a:spcBef>
                <a:spcPct val="50000"/>
              </a:spcBef>
              <a:defRPr/>
            </a:pPr>
            <a:r>
              <a:rPr lang="en-GB" dirty="0" err="1" smtClean="0">
                <a:solidFill>
                  <a:schemeClr val="accent4">
                    <a:lumMod val="10000"/>
                  </a:schemeClr>
                </a:solidFill>
                <a:latin typeface="+mj-lt"/>
              </a:rPr>
              <a:t>Beneficios</a:t>
            </a:r>
            <a:r>
              <a:rPr lang="en-GB" dirty="0" smtClean="0">
                <a:solidFill>
                  <a:schemeClr val="accent4">
                    <a:lumMod val="10000"/>
                  </a:schemeClr>
                </a:solidFill>
                <a:latin typeface="+mj-lt"/>
              </a:rPr>
              <a:t> </a:t>
            </a:r>
            <a:r>
              <a:rPr lang="en-GB" dirty="0" err="1" smtClean="0">
                <a:solidFill>
                  <a:schemeClr val="accent4">
                    <a:lumMod val="10000"/>
                  </a:schemeClr>
                </a:solidFill>
                <a:latin typeface="+mj-lt"/>
              </a:rPr>
              <a:t>rápidos</a:t>
            </a:r>
            <a:endParaRPr lang="en-GB" dirty="0">
              <a:solidFill>
                <a:schemeClr val="accent4">
                  <a:lumMod val="10000"/>
                </a:schemeClr>
              </a:solidFill>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2359"/>
                                        </p:tgtEl>
                                        <p:attrNameLst>
                                          <p:attrName>style.visibility</p:attrName>
                                        </p:attrNameLst>
                                      </p:cBhvr>
                                      <p:to>
                                        <p:strVal val="visible"/>
                                      </p:to>
                                    </p:set>
                                    <p:animEffect transition="in" filter="fade">
                                      <p:cBhvr>
                                        <p:cTn id="12" dur="500"/>
                                        <p:tgtEl>
                                          <p:spTgt spid="612359"/>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12358"/>
                                        </p:tgtEl>
                                        <p:attrNameLst>
                                          <p:attrName>style.visibility</p:attrName>
                                        </p:attrNameLst>
                                      </p:cBhvr>
                                      <p:to>
                                        <p:strVal val="visible"/>
                                      </p:to>
                                    </p:set>
                                    <p:animEffect transition="in" filter="wipe(down)">
                                      <p:cBhvr>
                                        <p:cTn id="16" dur="500"/>
                                        <p:tgtEl>
                                          <p:spTgt spid="61235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12360"/>
                                        </p:tgtEl>
                                        <p:attrNameLst>
                                          <p:attrName>style.visibility</p:attrName>
                                        </p:attrNameLst>
                                      </p:cBhvr>
                                      <p:to>
                                        <p:strVal val="visible"/>
                                      </p:to>
                                    </p:set>
                                    <p:animEffect transition="in" filter="fade">
                                      <p:cBhvr>
                                        <p:cTn id="20" dur="500"/>
                                        <p:tgtEl>
                                          <p:spTgt spid="6123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2362"/>
                                        </p:tgtEl>
                                        <p:attrNameLst>
                                          <p:attrName>style.visibility</p:attrName>
                                        </p:attrNameLst>
                                      </p:cBhvr>
                                      <p:to>
                                        <p:strVal val="visible"/>
                                      </p:to>
                                    </p:set>
                                    <p:animEffect transition="in" filter="fade">
                                      <p:cBhvr>
                                        <p:cTn id="25" dur="500"/>
                                        <p:tgtEl>
                                          <p:spTgt spid="61236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12364"/>
                                        </p:tgtEl>
                                        <p:attrNameLst>
                                          <p:attrName>style.visibility</p:attrName>
                                        </p:attrNameLst>
                                      </p:cBhvr>
                                      <p:to>
                                        <p:strVal val="visible"/>
                                      </p:to>
                                    </p:set>
                                    <p:animEffect transition="in" filter="wipe(left)">
                                      <p:cBhvr>
                                        <p:cTn id="29" dur="500"/>
                                        <p:tgtEl>
                                          <p:spTgt spid="612364"/>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612363"/>
                                        </p:tgtEl>
                                        <p:attrNameLst>
                                          <p:attrName>style.visibility</p:attrName>
                                        </p:attrNameLst>
                                      </p:cBhvr>
                                      <p:to>
                                        <p:strVal val="visible"/>
                                      </p:to>
                                    </p:set>
                                    <p:animEffect transition="in" filter="fade">
                                      <p:cBhvr>
                                        <p:cTn id="33" dur="500"/>
                                        <p:tgtEl>
                                          <p:spTgt spid="61236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2">
                                            <p:txEl>
                                              <p:pRg st="0" end="0"/>
                                            </p:txEl>
                                          </p:spTgt>
                                        </p:tgtEl>
                                      </p:cBhvr>
                                    </p:animEffect>
                                    <p:set>
                                      <p:cBhvr>
                                        <p:cTn id="38" dur="1" fill="hold">
                                          <p:stCondLst>
                                            <p:cond delay="499"/>
                                          </p:stCondLst>
                                        </p:cTn>
                                        <p:tgtEl>
                                          <p:spTgt spid="2">
                                            <p:txEl>
                                              <p:pRg st="0" end="0"/>
                                            </p:txEl>
                                          </p:spTgt>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612354"/>
                                        </p:tgtEl>
                                        <p:attrNameLst>
                                          <p:attrName>style.visibility</p:attrName>
                                        </p:attrNameLst>
                                      </p:cBhvr>
                                      <p:to>
                                        <p:strVal val="visible"/>
                                      </p:to>
                                    </p:set>
                                    <p:animEffect transition="in" filter="fade">
                                      <p:cBhvr>
                                        <p:cTn id="42" dur="500"/>
                                        <p:tgtEl>
                                          <p:spTgt spid="6123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2368"/>
                                        </p:tgtEl>
                                        <p:attrNameLst>
                                          <p:attrName>style.visibility</p:attrName>
                                        </p:attrNameLst>
                                      </p:cBhvr>
                                      <p:to>
                                        <p:strVal val="visible"/>
                                      </p:to>
                                    </p:set>
                                    <p:animEffect transition="in" filter="fade">
                                      <p:cBhvr>
                                        <p:cTn id="45" dur="500"/>
                                        <p:tgtEl>
                                          <p:spTgt spid="61236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12355"/>
                                        </p:tgtEl>
                                        <p:attrNameLst>
                                          <p:attrName>style.visibility</p:attrName>
                                        </p:attrNameLst>
                                      </p:cBhvr>
                                      <p:to>
                                        <p:strVal val="visible"/>
                                      </p:to>
                                    </p:set>
                                    <p:animEffect transition="in" filter="fade">
                                      <p:cBhvr>
                                        <p:cTn id="50" dur="500"/>
                                        <p:tgtEl>
                                          <p:spTgt spid="6123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2365"/>
                                        </p:tgtEl>
                                        <p:attrNameLst>
                                          <p:attrName>style.visibility</p:attrName>
                                        </p:attrNameLst>
                                      </p:cBhvr>
                                      <p:to>
                                        <p:strVal val="visible"/>
                                      </p:to>
                                    </p:set>
                                    <p:animEffect transition="in" filter="fade">
                                      <p:cBhvr>
                                        <p:cTn id="53" dur="500"/>
                                        <p:tgtEl>
                                          <p:spTgt spid="61236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12356"/>
                                        </p:tgtEl>
                                        <p:attrNameLst>
                                          <p:attrName>style.visibility</p:attrName>
                                        </p:attrNameLst>
                                      </p:cBhvr>
                                      <p:to>
                                        <p:strVal val="visible"/>
                                      </p:to>
                                    </p:set>
                                    <p:animEffect transition="in" filter="fade">
                                      <p:cBhvr>
                                        <p:cTn id="58" dur="500"/>
                                        <p:tgtEl>
                                          <p:spTgt spid="6123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12366"/>
                                        </p:tgtEl>
                                        <p:attrNameLst>
                                          <p:attrName>style.visibility</p:attrName>
                                        </p:attrNameLst>
                                      </p:cBhvr>
                                      <p:to>
                                        <p:strVal val="visible"/>
                                      </p:to>
                                    </p:set>
                                    <p:animEffect transition="in" filter="fade">
                                      <p:cBhvr>
                                        <p:cTn id="61" dur="500"/>
                                        <p:tgtEl>
                                          <p:spTgt spid="6123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12357"/>
                                        </p:tgtEl>
                                        <p:attrNameLst>
                                          <p:attrName>style.visibility</p:attrName>
                                        </p:attrNameLst>
                                      </p:cBhvr>
                                      <p:to>
                                        <p:strVal val="visible"/>
                                      </p:to>
                                    </p:set>
                                    <p:animEffect transition="in" filter="fade">
                                      <p:cBhvr>
                                        <p:cTn id="66" dur="500"/>
                                        <p:tgtEl>
                                          <p:spTgt spid="61235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2367"/>
                                        </p:tgtEl>
                                        <p:attrNameLst>
                                          <p:attrName>style.visibility</p:attrName>
                                        </p:attrNameLst>
                                      </p:cBhvr>
                                      <p:to>
                                        <p:strVal val="visible"/>
                                      </p:to>
                                    </p:set>
                                    <p:animEffect transition="in" filter="fade">
                                      <p:cBhvr>
                                        <p:cTn id="69" dur="500"/>
                                        <p:tgtEl>
                                          <p:spTgt spid="612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12355" grpId="0" animBg="1"/>
      <p:bldP spid="612356" grpId="0" animBg="1"/>
      <p:bldP spid="612354" grpId="0" animBg="1"/>
      <p:bldP spid="612357" grpId="0" animBg="1"/>
      <p:bldP spid="612358" grpId="0" animBg="1"/>
      <p:bldP spid="612359" grpId="0"/>
      <p:bldP spid="612360" grpId="0"/>
      <p:bldP spid="612362" grpId="0" animBg="1"/>
      <p:bldP spid="612363" grpId="0" animBg="1"/>
      <p:bldP spid="612364" grpId="0" animBg="1"/>
      <p:bldP spid="612365" grpId="0"/>
      <p:bldP spid="612366" grpId="0"/>
      <p:bldP spid="612367" grpId="0"/>
      <p:bldP spid="61236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a:spcBef>
                <a:spcPct val="50000"/>
              </a:spcBef>
              <a:defRPr/>
            </a:pPr>
            <a:r>
              <a:rPr lang="es-ES" dirty="0" smtClean="0">
                <a:solidFill>
                  <a:schemeClr val="hlink"/>
                </a:solidFill>
                <a:latin typeface="+mj-lt"/>
              </a:rPr>
              <a:t>Bajo impacto en los resultados</a:t>
            </a: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a:spcBef>
                <a:spcPct val="50000"/>
              </a:spcBef>
              <a:defRPr/>
            </a:pPr>
            <a:r>
              <a:rPr lang="en-GB" dirty="0" smtClean="0">
                <a:solidFill>
                  <a:srgbClr val="99FF66"/>
                </a:solidFill>
                <a:latin typeface="+mj-lt"/>
              </a:rPr>
              <a:t>Alto </a:t>
            </a:r>
            <a:r>
              <a:rPr lang="en-GB" dirty="0" err="1" smtClean="0">
                <a:solidFill>
                  <a:srgbClr val="99FF66"/>
                </a:solidFill>
                <a:latin typeface="+mj-lt"/>
              </a:rPr>
              <a:t>impacto</a:t>
            </a:r>
            <a:r>
              <a:rPr lang="en-GB" dirty="0" smtClean="0">
                <a:solidFill>
                  <a:srgbClr val="99FF66"/>
                </a:solidFill>
                <a:latin typeface="+mj-lt"/>
              </a:rPr>
              <a:t> en los </a:t>
            </a:r>
            <a:r>
              <a:rPr lang="en-GB" dirty="0" err="1" smtClean="0">
                <a:solidFill>
                  <a:srgbClr val="99FF66"/>
                </a:solidFill>
                <a:latin typeface="+mj-lt"/>
              </a:rPr>
              <a:t>resultados</a:t>
            </a:r>
            <a:endParaRPr lang="en-GB" dirty="0">
              <a:solidFill>
                <a:srgbClr val="99FF66"/>
              </a:solidFill>
              <a:latin typeface="+mj-lt"/>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a:defRPr/>
            </a:pPr>
            <a:endParaRPr lang="en-GB">
              <a:latin typeface="+mj-lt"/>
            </a:endParaRPr>
          </a:p>
        </p:txBody>
      </p:sp>
      <p:sp>
        <p:nvSpPr>
          <p:cNvPr id="612362" name="Text Box 10"/>
          <p:cNvSpPr txBox="1">
            <a:spLocks noChangeArrowheads="1"/>
          </p:cNvSpPr>
          <p:nvPr/>
        </p:nvSpPr>
        <p:spPr bwMode="auto">
          <a:xfrm>
            <a:off x="700954" y="4028554"/>
            <a:ext cx="4375102" cy="338554"/>
          </a:xfrm>
          <a:prstGeom prst="rect">
            <a:avLst/>
          </a:prstGeom>
          <a:solidFill>
            <a:srgbClr val="800000"/>
          </a:solidFill>
          <a:ln w="12700">
            <a:noFill/>
            <a:miter lim="800000"/>
            <a:headEnd/>
            <a:tailEnd/>
          </a:ln>
          <a:effectLst/>
        </p:spPr>
        <p:txBody>
          <a:bodyPr wrap="square">
            <a:spAutoFit/>
          </a:bodyPr>
          <a:lstStyle/>
          <a:p>
            <a:pPr>
              <a:spcBef>
                <a:spcPct val="50000"/>
              </a:spcBef>
              <a:defRPr/>
            </a:pPr>
            <a:r>
              <a:rPr lang="es-ES" sz="1600" dirty="0" smtClean="0">
                <a:solidFill>
                  <a:schemeClr val="bg1"/>
                </a:solidFill>
                <a:latin typeface="+mj-lt"/>
              </a:rPr>
              <a:t>Alto coste económico y político de reformar</a:t>
            </a:r>
            <a:endParaRPr lang="en-GB" dirty="0">
              <a:solidFill>
                <a:schemeClr val="bg1"/>
              </a:solidFill>
              <a:latin typeface="+mj-lt"/>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a:spcBef>
                <a:spcPct val="50000"/>
              </a:spcBef>
              <a:defRPr/>
            </a:pPr>
            <a:r>
              <a:rPr lang="en-GB" sz="1600" dirty="0" err="1" smtClean="0">
                <a:solidFill>
                  <a:schemeClr val="bg1"/>
                </a:solidFill>
                <a:latin typeface="+mj-lt"/>
              </a:rPr>
              <a:t>Fácil</a:t>
            </a:r>
            <a:endParaRPr lang="en-GB" sz="1600" dirty="0" smtClean="0">
              <a:solidFill>
                <a:schemeClr val="bg1"/>
              </a:solidFill>
              <a:latin typeface="+mj-lt"/>
            </a:endParaRP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a:spcBef>
                <a:spcPct val="50000"/>
              </a:spcBef>
              <a:defRPr/>
            </a:pPr>
            <a:r>
              <a:rPr lang="en-GB" dirty="0" err="1" smtClean="0">
                <a:solidFill>
                  <a:schemeClr val="accent4">
                    <a:lumMod val="10000"/>
                  </a:schemeClr>
                </a:solidFill>
                <a:latin typeface="+mj-lt"/>
              </a:rPr>
              <a:t>Pozo</a:t>
            </a:r>
            <a:r>
              <a:rPr lang="en-GB" dirty="0" smtClean="0">
                <a:solidFill>
                  <a:schemeClr val="accent4">
                    <a:lumMod val="10000"/>
                  </a:schemeClr>
                </a:solidFill>
                <a:latin typeface="+mj-lt"/>
              </a:rPr>
              <a:t> sin </a:t>
            </a:r>
            <a:r>
              <a:rPr lang="en-GB" dirty="0" err="1" smtClean="0">
                <a:solidFill>
                  <a:schemeClr val="accent4">
                    <a:lumMod val="10000"/>
                  </a:schemeClr>
                </a:solidFill>
                <a:latin typeface="+mj-lt"/>
              </a:rPr>
              <a:t>fondo</a:t>
            </a:r>
            <a:endParaRPr lang="en-GB" dirty="0">
              <a:solidFill>
                <a:schemeClr val="accent4">
                  <a:lumMod val="10000"/>
                </a:schemeClr>
              </a:solidFill>
              <a:latin typeface="+mj-lt"/>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a:spcBef>
                <a:spcPct val="50000"/>
              </a:spcBef>
              <a:defRPr/>
            </a:pPr>
            <a:r>
              <a:rPr lang="en-GB" dirty="0" smtClean="0">
                <a:solidFill>
                  <a:schemeClr val="accent4">
                    <a:lumMod val="10000"/>
                  </a:schemeClr>
                </a:solidFill>
                <a:latin typeface="+mj-lt"/>
              </a:rPr>
              <a:t>Deben </a:t>
            </a:r>
            <a:r>
              <a:rPr lang="en-GB" dirty="0" err="1" smtClean="0">
                <a:solidFill>
                  <a:schemeClr val="accent4">
                    <a:lumMod val="10000"/>
                  </a:schemeClr>
                </a:solidFill>
                <a:latin typeface="+mj-lt"/>
              </a:rPr>
              <a:t>tener</a:t>
            </a:r>
            <a:r>
              <a:rPr lang="en-GB" dirty="0" smtClean="0">
                <a:solidFill>
                  <a:schemeClr val="accent4">
                    <a:lumMod val="10000"/>
                  </a:schemeClr>
                </a:solidFill>
                <a:latin typeface="+mj-lt"/>
              </a:rPr>
              <a:t> </a:t>
            </a:r>
            <a:endParaRPr lang="en-GB" dirty="0">
              <a:solidFill>
                <a:schemeClr val="accent4">
                  <a:lumMod val="10000"/>
                </a:schemeClr>
              </a:solidFill>
              <a:latin typeface="+mj-lt"/>
            </a:endParaRPr>
          </a:p>
        </p:txBody>
      </p:sp>
      <p:sp>
        <p:nvSpPr>
          <p:cNvPr id="612367" name="Text Box 15"/>
          <p:cNvSpPr txBox="1">
            <a:spLocks noChangeArrowheads="1"/>
          </p:cNvSpPr>
          <p:nvPr/>
        </p:nvSpPr>
        <p:spPr bwMode="auto">
          <a:xfrm>
            <a:off x="5436097" y="5988050"/>
            <a:ext cx="3812070" cy="369332"/>
          </a:xfrm>
          <a:prstGeom prst="rect">
            <a:avLst/>
          </a:prstGeom>
          <a:noFill/>
          <a:ln w="12700">
            <a:noFill/>
            <a:miter lim="800000"/>
            <a:headEnd/>
            <a:tailEnd/>
          </a:ln>
          <a:effectLst/>
        </p:spPr>
        <p:txBody>
          <a:bodyPr wrap="square">
            <a:spAutoFit/>
          </a:bodyPr>
          <a:lstStyle/>
          <a:p>
            <a:pPr algn="ctr">
              <a:spcBef>
                <a:spcPct val="50000"/>
              </a:spcBef>
              <a:defRPr/>
            </a:pPr>
            <a:r>
              <a:rPr lang="es-ES" dirty="0" smtClean="0">
                <a:solidFill>
                  <a:schemeClr val="accent4">
                    <a:lumMod val="10000"/>
                  </a:schemeClr>
                </a:solidFill>
                <a:latin typeface="+mj-lt"/>
              </a:rPr>
              <a:t>Recoge la fruta más cercana</a:t>
            </a:r>
            <a:endParaRPr lang="en-GB" dirty="0">
              <a:solidFill>
                <a:schemeClr val="accent4">
                  <a:lumMod val="10000"/>
                </a:schemeClr>
              </a:solidFill>
              <a:latin typeface="+mj-lt"/>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a:spcBef>
                <a:spcPct val="50000"/>
              </a:spcBef>
              <a:defRPr/>
            </a:pPr>
            <a:r>
              <a:rPr lang="en-GB" dirty="0" err="1" smtClean="0">
                <a:solidFill>
                  <a:schemeClr val="accent4">
                    <a:lumMod val="10000"/>
                  </a:schemeClr>
                </a:solidFill>
                <a:latin typeface="+mj-lt"/>
              </a:rPr>
              <a:t>Beneficios</a:t>
            </a:r>
            <a:r>
              <a:rPr lang="en-GB" dirty="0" smtClean="0">
                <a:solidFill>
                  <a:schemeClr val="accent4">
                    <a:lumMod val="10000"/>
                  </a:schemeClr>
                </a:solidFill>
                <a:latin typeface="+mj-lt"/>
              </a:rPr>
              <a:t> </a:t>
            </a:r>
            <a:r>
              <a:rPr lang="en-GB" dirty="0" err="1" smtClean="0">
                <a:solidFill>
                  <a:schemeClr val="accent4">
                    <a:lumMod val="10000"/>
                  </a:schemeClr>
                </a:solidFill>
                <a:latin typeface="+mj-lt"/>
              </a:rPr>
              <a:t>rápidos</a:t>
            </a:r>
            <a:endParaRPr lang="en-GB" dirty="0">
              <a:solidFill>
                <a:schemeClr val="accent4">
                  <a:lumMod val="10000"/>
                </a:schemeClr>
              </a:solidFill>
              <a:latin typeface="+mj-lt"/>
            </a:endParaRPr>
          </a:p>
        </p:txBody>
      </p:sp>
      <p:sp>
        <p:nvSpPr>
          <p:cNvPr id="18" name="Rectangle 17"/>
          <p:cNvSpPr>
            <a:spLocks noChangeArrowheads="1"/>
          </p:cNvSpPr>
          <p:nvPr/>
        </p:nvSpPr>
        <p:spPr bwMode="auto">
          <a:xfrm>
            <a:off x="684213" y="-171400"/>
            <a:ext cx="8459787" cy="6858000"/>
          </a:xfrm>
          <a:prstGeom prst="rect">
            <a:avLst/>
          </a:prstGeom>
          <a:solidFill>
            <a:schemeClr val="accent4">
              <a:lumMod val="10000"/>
              <a:alpha val="63000"/>
            </a:schemeClr>
          </a:solidFill>
          <a:ln w="12700" algn="ctr">
            <a:noFill/>
            <a:round/>
            <a:headEnd/>
            <a:tailEnd/>
          </a:ln>
        </p:spPr>
        <p:txBody>
          <a:bodyPr>
            <a:spAutoFit/>
          </a:bodyPr>
          <a:lstStyle/>
          <a:p>
            <a:pPr eaLnBrk="0" hangingPunct="0"/>
            <a:endParaRPr lang="en-GB" dirty="0"/>
          </a:p>
        </p:txBody>
      </p:sp>
      <p:sp>
        <p:nvSpPr>
          <p:cNvPr id="19" name="Text Box 17"/>
          <p:cNvSpPr txBox="1">
            <a:spLocks noChangeArrowheads="1"/>
          </p:cNvSpPr>
          <p:nvPr/>
        </p:nvSpPr>
        <p:spPr bwMode="auto">
          <a:xfrm>
            <a:off x="683568" y="4275093"/>
            <a:ext cx="8460432" cy="954107"/>
          </a:xfrm>
          <a:prstGeom prst="rect">
            <a:avLst/>
          </a:prstGeom>
          <a:noFill/>
          <a:ln w="12700">
            <a:noFill/>
            <a:miter lim="800000"/>
            <a:headEnd/>
            <a:tailEnd/>
          </a:ln>
          <a:effectLst/>
        </p:spPr>
        <p:txBody>
          <a:bodyPr wrap="square">
            <a:spAutoFit/>
          </a:bodyPr>
          <a:lstStyle/>
          <a:p>
            <a:pPr algn="ctr">
              <a:spcBef>
                <a:spcPct val="50000"/>
              </a:spcBef>
              <a:defRPr/>
            </a:pPr>
            <a:r>
              <a:rPr lang="es-ES" sz="2200" dirty="0" smtClean="0">
                <a:solidFill>
                  <a:srgbClr val="66FFFF"/>
                </a:solidFill>
                <a:latin typeface="+mj-lt"/>
              </a:rPr>
              <a:t>Recursos*, transparencia y </a:t>
            </a:r>
            <a:br>
              <a:rPr lang="es-ES" sz="2200" dirty="0" smtClean="0">
                <a:solidFill>
                  <a:srgbClr val="66FFFF"/>
                </a:solidFill>
                <a:latin typeface="+mj-lt"/>
              </a:rPr>
            </a:br>
            <a:r>
              <a:rPr lang="es-ES" sz="2200" dirty="0" smtClean="0">
                <a:solidFill>
                  <a:srgbClr val="66FFFF"/>
                </a:solidFill>
                <a:latin typeface="+mj-lt"/>
              </a:rPr>
              <a:t>rendición (pública) de cuentas </a:t>
            </a:r>
          </a:p>
          <a:p>
            <a:pPr algn="ctr">
              <a:spcBef>
                <a:spcPct val="50000"/>
              </a:spcBef>
              <a:defRPr/>
            </a:pPr>
            <a:r>
              <a:rPr lang="es-ES" sz="800" dirty="0" smtClean="0">
                <a:solidFill>
                  <a:srgbClr val="66FFFF"/>
                </a:solidFill>
                <a:latin typeface="+mj-lt"/>
              </a:rPr>
              <a:t>*recursos explican menos del 20% de la variación de resultados entre países</a:t>
            </a:r>
            <a:endParaRPr lang="en-GB" sz="2000" dirty="0">
              <a:solidFill>
                <a:srgbClr val="66FFFF"/>
              </a:solidFill>
              <a:latin typeface="+mj-lt"/>
            </a:endParaRPr>
          </a:p>
        </p:txBody>
      </p:sp>
      <p:sp>
        <p:nvSpPr>
          <p:cNvPr id="21" name="Text Box 19"/>
          <p:cNvSpPr txBox="1">
            <a:spLocks noChangeArrowheads="1"/>
          </p:cNvSpPr>
          <p:nvPr/>
        </p:nvSpPr>
        <p:spPr bwMode="auto">
          <a:xfrm>
            <a:off x="5292080" y="2492896"/>
            <a:ext cx="3780928" cy="523220"/>
          </a:xfrm>
          <a:prstGeom prst="rect">
            <a:avLst/>
          </a:prstGeom>
          <a:noFill/>
          <a:ln w="12700">
            <a:noFill/>
            <a:miter lim="800000"/>
            <a:headEnd/>
            <a:tailEnd/>
          </a:ln>
          <a:effectLst/>
        </p:spPr>
        <p:txBody>
          <a:bodyPr wrap="square">
            <a:spAutoFit/>
          </a:bodyPr>
          <a:lstStyle/>
          <a:p>
            <a:pPr algn="ctr">
              <a:spcBef>
                <a:spcPct val="50000"/>
              </a:spcBef>
              <a:defRPr/>
            </a:pPr>
            <a:r>
              <a:rPr lang="en-GB" sz="1400" dirty="0" err="1" smtClean="0">
                <a:solidFill>
                  <a:schemeClr val="bg1"/>
                </a:solidFill>
                <a:latin typeface="+mj-lt"/>
              </a:rPr>
              <a:t>Utilizar</a:t>
            </a:r>
            <a:r>
              <a:rPr lang="en-GB" sz="1400" dirty="0" smtClean="0">
                <a:solidFill>
                  <a:schemeClr val="bg1"/>
                </a:solidFill>
                <a:latin typeface="+mj-lt"/>
              </a:rPr>
              <a:t> la </a:t>
            </a:r>
            <a:r>
              <a:rPr lang="en-GB" sz="1400" dirty="0" err="1" smtClean="0">
                <a:solidFill>
                  <a:schemeClr val="bg1"/>
                </a:solidFill>
                <a:latin typeface="+mj-lt"/>
              </a:rPr>
              <a:t>mejora</a:t>
            </a:r>
            <a:r>
              <a:rPr lang="en-GB" sz="1400" dirty="0" smtClean="0">
                <a:solidFill>
                  <a:schemeClr val="bg1"/>
                </a:solidFill>
                <a:latin typeface="+mj-lt"/>
              </a:rPr>
              <a:t> del </a:t>
            </a:r>
            <a:r>
              <a:rPr lang="en-GB" sz="1400" dirty="0" err="1" smtClean="0">
                <a:solidFill>
                  <a:schemeClr val="bg1"/>
                </a:solidFill>
                <a:latin typeface="+mj-lt"/>
              </a:rPr>
              <a:t>aprendizaje</a:t>
            </a:r>
            <a:r>
              <a:rPr lang="en-GB" sz="1400" dirty="0" smtClean="0">
                <a:solidFill>
                  <a:schemeClr val="bg1"/>
                </a:solidFill>
                <a:latin typeface="+mj-lt"/>
              </a:rPr>
              <a:t> </a:t>
            </a:r>
            <a:r>
              <a:rPr lang="en-GB" sz="1400" dirty="0" err="1" smtClean="0">
                <a:solidFill>
                  <a:schemeClr val="bg1"/>
                </a:solidFill>
                <a:latin typeface="+mj-lt"/>
              </a:rPr>
              <a:t>como</a:t>
            </a:r>
            <a:r>
              <a:rPr lang="en-GB" sz="1400" dirty="0" smtClean="0">
                <a:solidFill>
                  <a:schemeClr val="bg1"/>
                </a:solidFill>
                <a:latin typeface="+mj-lt"/>
              </a:rPr>
              <a:t> </a:t>
            </a:r>
            <a:r>
              <a:rPr lang="en-GB" sz="1400" dirty="0" err="1" smtClean="0">
                <a:solidFill>
                  <a:schemeClr val="bg1"/>
                </a:solidFill>
                <a:latin typeface="+mj-lt"/>
              </a:rPr>
              <a:t>criterio</a:t>
            </a:r>
            <a:r>
              <a:rPr lang="en-GB" sz="1400" dirty="0" smtClean="0">
                <a:solidFill>
                  <a:schemeClr val="bg1"/>
                </a:solidFill>
                <a:latin typeface="+mj-lt"/>
              </a:rPr>
              <a:t> del </a:t>
            </a:r>
            <a:r>
              <a:rPr lang="en-GB" sz="1400" dirty="0" err="1" smtClean="0">
                <a:solidFill>
                  <a:schemeClr val="bg1"/>
                </a:solidFill>
                <a:latin typeface="+mj-lt"/>
              </a:rPr>
              <a:t>rendimiento</a:t>
            </a:r>
            <a:r>
              <a:rPr lang="en-GB" sz="1400" dirty="0" smtClean="0">
                <a:solidFill>
                  <a:schemeClr val="bg1"/>
                </a:solidFill>
                <a:latin typeface="+mj-lt"/>
              </a:rPr>
              <a:t> </a:t>
            </a:r>
            <a:r>
              <a:rPr lang="en-GB" sz="1400" dirty="0" err="1" smtClean="0">
                <a:solidFill>
                  <a:schemeClr val="bg1"/>
                </a:solidFill>
                <a:latin typeface="+mj-lt"/>
              </a:rPr>
              <a:t>escolar</a:t>
            </a:r>
            <a:endParaRPr lang="en-GB" sz="1400" dirty="0">
              <a:solidFill>
                <a:schemeClr val="bg1"/>
              </a:solidFill>
              <a:latin typeface="+mj-lt"/>
              <a:sym typeface="Wingdings" pitchFamily="2" charset="2"/>
            </a:endParaRPr>
          </a:p>
        </p:txBody>
      </p:sp>
      <p:sp>
        <p:nvSpPr>
          <p:cNvPr id="23" name="Text Box 19"/>
          <p:cNvSpPr txBox="1">
            <a:spLocks noChangeArrowheads="1"/>
          </p:cNvSpPr>
          <p:nvPr/>
        </p:nvSpPr>
        <p:spPr bwMode="auto">
          <a:xfrm>
            <a:off x="-36512" y="908720"/>
            <a:ext cx="4176464" cy="338554"/>
          </a:xfrm>
          <a:prstGeom prst="rect">
            <a:avLst/>
          </a:prstGeom>
          <a:noFill/>
          <a:ln w="12700">
            <a:noFill/>
            <a:miter lim="800000"/>
            <a:headEnd/>
            <a:tailEnd/>
          </a:ln>
          <a:effectLst/>
        </p:spPr>
        <p:txBody>
          <a:bodyPr wrap="square">
            <a:spAutoFit/>
          </a:bodyPr>
          <a:lstStyle/>
          <a:p>
            <a:pPr algn="ctr">
              <a:spcBef>
                <a:spcPct val="50000"/>
              </a:spcBef>
              <a:defRPr/>
            </a:pPr>
            <a:r>
              <a:rPr lang="es-ES" sz="1600" dirty="0" smtClean="0">
                <a:solidFill>
                  <a:schemeClr val="bg1"/>
                </a:solidFill>
                <a:latin typeface="+mj-lt"/>
              </a:rPr>
              <a:t>Centrarse en el trabajo de las escuelas</a:t>
            </a:r>
          </a:p>
        </p:txBody>
      </p:sp>
      <p:sp>
        <p:nvSpPr>
          <p:cNvPr id="24" name="Text Box 19"/>
          <p:cNvSpPr txBox="1">
            <a:spLocks noChangeArrowheads="1"/>
          </p:cNvSpPr>
          <p:nvPr/>
        </p:nvSpPr>
        <p:spPr bwMode="auto">
          <a:xfrm>
            <a:off x="5580112" y="3193812"/>
            <a:ext cx="3563888" cy="523220"/>
          </a:xfrm>
          <a:prstGeom prst="rect">
            <a:avLst/>
          </a:prstGeom>
          <a:noFill/>
          <a:ln w="12700">
            <a:noFill/>
            <a:miter lim="800000"/>
            <a:headEnd/>
            <a:tailEnd/>
          </a:ln>
          <a:effectLst/>
        </p:spPr>
        <p:txBody>
          <a:bodyPr wrap="square">
            <a:spAutoFit/>
          </a:bodyPr>
          <a:lstStyle/>
          <a:p>
            <a:pPr algn="ctr">
              <a:spcBef>
                <a:spcPct val="50000"/>
              </a:spcBef>
              <a:defRPr/>
            </a:pPr>
            <a:r>
              <a:rPr lang="es-ES" sz="1400" dirty="0" smtClean="0">
                <a:solidFill>
                  <a:schemeClr val="bg1"/>
                </a:solidFill>
                <a:latin typeface="+mj-lt"/>
              </a:rPr>
              <a:t>Sistema de rendición de cuentas y datos que apoyan los </a:t>
            </a:r>
            <a:r>
              <a:rPr lang="es-ES" sz="1400" dirty="0" err="1" smtClean="0">
                <a:solidFill>
                  <a:schemeClr val="bg1"/>
                </a:solidFill>
                <a:latin typeface="+mj-lt"/>
              </a:rPr>
              <a:t>objectivos</a:t>
            </a:r>
            <a:r>
              <a:rPr lang="es-ES" sz="1400" dirty="0" smtClean="0">
                <a:solidFill>
                  <a:schemeClr val="bg1"/>
                </a:solidFill>
                <a:latin typeface="+mj-lt"/>
              </a:rPr>
              <a:t> </a:t>
            </a:r>
            <a:r>
              <a:rPr lang="es-ES" sz="1000" dirty="0" smtClean="0">
                <a:solidFill>
                  <a:schemeClr val="bg1"/>
                </a:solidFill>
                <a:latin typeface="+mj-lt"/>
              </a:rPr>
              <a:t>(</a:t>
            </a:r>
            <a:r>
              <a:rPr lang="es-ES" sz="1000" dirty="0" err="1" smtClean="0">
                <a:solidFill>
                  <a:schemeClr val="bg1"/>
                </a:solidFill>
                <a:latin typeface="+mj-lt"/>
              </a:rPr>
              <a:t>e.g.</a:t>
            </a:r>
            <a:r>
              <a:rPr lang="es-ES" sz="1000" dirty="0" smtClean="0">
                <a:solidFill>
                  <a:schemeClr val="bg1"/>
                </a:solidFill>
                <a:latin typeface="+mj-lt"/>
              </a:rPr>
              <a:t> ENLACE</a:t>
            </a:r>
            <a:r>
              <a:rPr lang="es-ES" sz="1050" dirty="0" smtClean="0">
                <a:solidFill>
                  <a:schemeClr val="bg1"/>
                </a:solidFill>
                <a:latin typeface="+mj-lt"/>
              </a:rPr>
              <a:t>)</a:t>
            </a:r>
            <a:endParaRPr lang="es-ES" sz="1600" dirty="0" smtClean="0">
              <a:solidFill>
                <a:schemeClr val="bg1"/>
              </a:solidFill>
              <a:latin typeface="+mj-lt"/>
            </a:endParaRPr>
          </a:p>
        </p:txBody>
      </p:sp>
      <p:sp>
        <p:nvSpPr>
          <p:cNvPr id="25" name="Text Box 19"/>
          <p:cNvSpPr txBox="1">
            <a:spLocks noChangeArrowheads="1"/>
          </p:cNvSpPr>
          <p:nvPr/>
        </p:nvSpPr>
        <p:spPr bwMode="auto">
          <a:xfrm>
            <a:off x="5687616" y="5229200"/>
            <a:ext cx="3456384" cy="523220"/>
          </a:xfrm>
          <a:prstGeom prst="rect">
            <a:avLst/>
          </a:prstGeom>
          <a:noFill/>
          <a:ln w="12700">
            <a:noFill/>
            <a:miter lim="800000"/>
            <a:headEnd/>
            <a:tailEnd/>
          </a:ln>
          <a:effectLst/>
        </p:spPr>
        <p:txBody>
          <a:bodyPr wrap="square">
            <a:spAutoFit/>
          </a:bodyPr>
          <a:lstStyle/>
          <a:p>
            <a:pPr algn="ctr">
              <a:spcBef>
                <a:spcPct val="50000"/>
              </a:spcBef>
              <a:defRPr/>
            </a:pPr>
            <a:r>
              <a:rPr lang="es-ES" sz="1400" dirty="0" smtClean="0">
                <a:solidFill>
                  <a:schemeClr val="bg1"/>
                </a:solidFill>
                <a:latin typeface="+mj-lt"/>
                <a:sym typeface="Wingdings" pitchFamily="2" charset="2"/>
              </a:rPr>
              <a:t>Establecer </a:t>
            </a:r>
            <a:r>
              <a:rPr lang="es-ES" sz="1400" dirty="0" err="1" smtClean="0">
                <a:solidFill>
                  <a:schemeClr val="bg1"/>
                </a:solidFill>
                <a:latin typeface="+mj-lt"/>
                <a:sym typeface="Wingdings" pitchFamily="2" charset="2"/>
              </a:rPr>
              <a:t>objectivos</a:t>
            </a:r>
            <a:r>
              <a:rPr lang="es-ES" sz="1400" dirty="0" smtClean="0">
                <a:solidFill>
                  <a:schemeClr val="bg1"/>
                </a:solidFill>
                <a:latin typeface="+mj-lt"/>
                <a:sym typeface="Wingdings" pitchFamily="2" charset="2"/>
              </a:rPr>
              <a:t> claros centrados en resultados (calidad y equidad) </a:t>
            </a:r>
          </a:p>
        </p:txBody>
      </p:sp>
      <p:sp>
        <p:nvSpPr>
          <p:cNvPr id="26" name="Text Box 19"/>
          <p:cNvSpPr txBox="1">
            <a:spLocks noChangeArrowheads="1"/>
          </p:cNvSpPr>
          <p:nvPr/>
        </p:nvSpPr>
        <p:spPr bwMode="auto">
          <a:xfrm>
            <a:off x="827584" y="5250686"/>
            <a:ext cx="4176464" cy="369332"/>
          </a:xfrm>
          <a:prstGeom prst="rect">
            <a:avLst/>
          </a:prstGeom>
          <a:noFill/>
          <a:ln w="12700">
            <a:noFill/>
            <a:miter lim="800000"/>
            <a:headEnd/>
            <a:tailEnd/>
          </a:ln>
          <a:effectLst/>
        </p:spPr>
        <p:txBody>
          <a:bodyPr wrap="square">
            <a:spAutoFit/>
          </a:bodyPr>
          <a:lstStyle/>
          <a:p>
            <a:pPr algn="ctr">
              <a:spcBef>
                <a:spcPct val="50000"/>
              </a:spcBef>
              <a:defRPr/>
            </a:pPr>
            <a:r>
              <a:rPr lang="es-ES" dirty="0" smtClean="0">
                <a:solidFill>
                  <a:schemeClr val="bg1"/>
                </a:solidFill>
                <a:latin typeface="+mj-lt"/>
                <a:sym typeface="Wingdings" pitchFamily="2" charset="2"/>
              </a:rPr>
              <a:t>Aumentar las horas lectivas</a:t>
            </a:r>
            <a:endParaRPr lang="en-GB" dirty="0">
              <a:solidFill>
                <a:schemeClr val="bg1"/>
              </a:solidFill>
              <a:latin typeface="+mj-lt"/>
              <a:sym typeface="Wingdings" pitchFamily="2" charset="2"/>
            </a:endParaRPr>
          </a:p>
        </p:txBody>
      </p:sp>
      <p:sp>
        <p:nvSpPr>
          <p:cNvPr id="27" name="Text Box 19"/>
          <p:cNvSpPr txBox="1">
            <a:spLocks noChangeArrowheads="1"/>
          </p:cNvSpPr>
          <p:nvPr/>
        </p:nvSpPr>
        <p:spPr bwMode="auto">
          <a:xfrm>
            <a:off x="611560" y="2186280"/>
            <a:ext cx="4248472" cy="738664"/>
          </a:xfrm>
          <a:prstGeom prst="rect">
            <a:avLst/>
          </a:prstGeom>
          <a:noFill/>
          <a:ln w="12700">
            <a:noFill/>
            <a:miter lim="800000"/>
            <a:headEnd/>
            <a:tailEnd/>
          </a:ln>
          <a:effectLst/>
        </p:spPr>
        <p:txBody>
          <a:bodyPr wrap="square">
            <a:spAutoFit/>
          </a:bodyPr>
          <a:lstStyle/>
          <a:p>
            <a:pPr algn="ctr">
              <a:spcBef>
                <a:spcPct val="50000"/>
              </a:spcBef>
              <a:defRPr/>
            </a:pPr>
            <a:r>
              <a:rPr lang="es-ES" sz="1600" dirty="0" smtClean="0">
                <a:solidFill>
                  <a:schemeClr val="bg1"/>
                </a:solidFill>
                <a:latin typeface="+mj-lt"/>
                <a:sym typeface="Wingdings" pitchFamily="2" charset="2"/>
              </a:rPr>
              <a:t>Priorizar contratar y apoyar a los mejores docentes y directores de escuela </a:t>
            </a:r>
            <a:br>
              <a:rPr lang="es-ES" sz="1600" dirty="0" smtClean="0">
                <a:solidFill>
                  <a:schemeClr val="bg1"/>
                </a:solidFill>
                <a:latin typeface="+mj-lt"/>
                <a:sym typeface="Wingdings" pitchFamily="2" charset="2"/>
              </a:rPr>
            </a:br>
            <a:r>
              <a:rPr lang="en-GB" sz="1000" dirty="0" smtClean="0">
                <a:solidFill>
                  <a:srgbClr val="66FFFF"/>
                </a:solidFill>
                <a:latin typeface="+mj-lt"/>
              </a:rPr>
              <a:t>(Canada, Finland)</a:t>
            </a:r>
            <a:endParaRPr lang="es-ES" sz="1000" dirty="0" smtClean="0">
              <a:solidFill>
                <a:srgbClr val="66FFFF"/>
              </a:solidFill>
              <a:latin typeface="+mj-lt"/>
              <a:sym typeface="Wingdings" pitchFamily="2" charset="2"/>
            </a:endParaRPr>
          </a:p>
        </p:txBody>
      </p:sp>
      <p:sp>
        <p:nvSpPr>
          <p:cNvPr id="28" name="Text Box 19"/>
          <p:cNvSpPr txBox="1">
            <a:spLocks noChangeArrowheads="1"/>
          </p:cNvSpPr>
          <p:nvPr/>
        </p:nvSpPr>
        <p:spPr bwMode="auto">
          <a:xfrm>
            <a:off x="2771800" y="2924944"/>
            <a:ext cx="3312368" cy="677108"/>
          </a:xfrm>
          <a:prstGeom prst="rect">
            <a:avLst/>
          </a:prstGeom>
          <a:noFill/>
          <a:ln w="12700">
            <a:noFill/>
            <a:miter lim="800000"/>
            <a:headEnd/>
            <a:tailEnd/>
          </a:ln>
          <a:effectLst/>
        </p:spPr>
        <p:txBody>
          <a:bodyPr wrap="square">
            <a:spAutoFit/>
          </a:bodyPr>
          <a:lstStyle/>
          <a:p>
            <a:pPr algn="ctr">
              <a:spcBef>
                <a:spcPct val="50000"/>
              </a:spcBef>
              <a:defRPr/>
            </a:pPr>
            <a:r>
              <a:rPr lang="es-ES" sz="1400" dirty="0" smtClean="0">
                <a:solidFill>
                  <a:schemeClr val="bg1"/>
                </a:solidFill>
                <a:latin typeface="+mj-lt"/>
                <a:sym typeface="Wingdings" pitchFamily="2" charset="2"/>
              </a:rPr>
              <a:t>Alineación de los elementos, recursos y gobiernos locales/regionales</a:t>
            </a:r>
            <a:br>
              <a:rPr lang="es-ES" sz="1400" dirty="0" smtClean="0">
                <a:solidFill>
                  <a:schemeClr val="bg1"/>
                </a:solidFill>
                <a:latin typeface="+mj-lt"/>
                <a:sym typeface="Wingdings" pitchFamily="2" charset="2"/>
              </a:rPr>
            </a:br>
            <a:r>
              <a:rPr lang="es-ES" sz="1000" dirty="0" smtClean="0">
                <a:solidFill>
                  <a:srgbClr val="66FFFF"/>
                </a:solidFill>
                <a:latin typeface="+mj-lt"/>
                <a:sym typeface="Wingdings" pitchFamily="2" charset="2"/>
              </a:rPr>
              <a:t>Canada, Germany</a:t>
            </a:r>
          </a:p>
        </p:txBody>
      </p:sp>
      <p:sp>
        <p:nvSpPr>
          <p:cNvPr id="29" name="Text Box 19"/>
          <p:cNvSpPr txBox="1">
            <a:spLocks noChangeArrowheads="1"/>
          </p:cNvSpPr>
          <p:nvPr/>
        </p:nvSpPr>
        <p:spPr bwMode="auto">
          <a:xfrm>
            <a:off x="467544" y="5661248"/>
            <a:ext cx="4176464" cy="369332"/>
          </a:xfrm>
          <a:prstGeom prst="rect">
            <a:avLst/>
          </a:prstGeom>
          <a:noFill/>
          <a:ln w="12700">
            <a:noFill/>
            <a:miter lim="800000"/>
            <a:headEnd/>
            <a:tailEnd/>
          </a:ln>
          <a:effectLst/>
        </p:spPr>
        <p:txBody>
          <a:bodyPr wrap="square">
            <a:spAutoFit/>
          </a:bodyPr>
          <a:lstStyle/>
          <a:p>
            <a:pPr algn="ctr">
              <a:spcBef>
                <a:spcPct val="50000"/>
              </a:spcBef>
              <a:defRPr/>
            </a:pPr>
            <a:r>
              <a:rPr lang="es-ES" dirty="0" smtClean="0">
                <a:solidFill>
                  <a:schemeClr val="bg1"/>
                </a:solidFill>
                <a:latin typeface="+mj-lt"/>
                <a:sym typeface="Wingdings" pitchFamily="2" charset="2"/>
              </a:rPr>
              <a:t>Reducir el tamaño de las aulas</a:t>
            </a:r>
            <a:endParaRPr lang="en-GB" dirty="0">
              <a:solidFill>
                <a:schemeClr val="bg1"/>
              </a:solidFill>
              <a:latin typeface="+mj-lt"/>
              <a:sym typeface="Wingdings" pitchFamily="2" charset="2"/>
            </a:endParaRPr>
          </a:p>
        </p:txBody>
      </p:sp>
      <p:sp>
        <p:nvSpPr>
          <p:cNvPr id="30" name="Text Box 19"/>
          <p:cNvSpPr txBox="1">
            <a:spLocks noChangeArrowheads="1"/>
          </p:cNvSpPr>
          <p:nvPr/>
        </p:nvSpPr>
        <p:spPr bwMode="auto">
          <a:xfrm>
            <a:off x="539552" y="1412776"/>
            <a:ext cx="4176464" cy="738664"/>
          </a:xfrm>
          <a:prstGeom prst="rect">
            <a:avLst/>
          </a:prstGeom>
          <a:noFill/>
          <a:ln w="12700">
            <a:noFill/>
            <a:miter lim="800000"/>
            <a:headEnd/>
            <a:tailEnd/>
          </a:ln>
          <a:effectLst/>
        </p:spPr>
        <p:txBody>
          <a:bodyPr wrap="square">
            <a:spAutoFit/>
          </a:bodyPr>
          <a:lstStyle/>
          <a:p>
            <a:pPr algn="ctr">
              <a:spcBef>
                <a:spcPct val="50000"/>
              </a:spcBef>
              <a:defRPr/>
            </a:pPr>
            <a:r>
              <a:rPr lang="en-GB" sz="1600" dirty="0" err="1" smtClean="0">
                <a:solidFill>
                  <a:schemeClr val="bg1"/>
                </a:solidFill>
                <a:latin typeface="+mj-lt"/>
                <a:sym typeface="Wingdings" pitchFamily="2" charset="2"/>
              </a:rPr>
              <a:t>Atraer</a:t>
            </a:r>
            <a:r>
              <a:rPr lang="en-GB" sz="1600" dirty="0" smtClean="0">
                <a:solidFill>
                  <a:schemeClr val="bg1"/>
                </a:solidFill>
                <a:latin typeface="+mj-lt"/>
                <a:sym typeface="Wingdings" pitchFamily="2" charset="2"/>
              </a:rPr>
              <a:t> a los </a:t>
            </a:r>
            <a:r>
              <a:rPr lang="en-GB" sz="1600" dirty="0" err="1" smtClean="0">
                <a:solidFill>
                  <a:schemeClr val="bg1"/>
                </a:solidFill>
                <a:latin typeface="+mj-lt"/>
                <a:sym typeface="Wingdings" pitchFamily="2" charset="2"/>
              </a:rPr>
              <a:t>docentes</a:t>
            </a:r>
            <a:r>
              <a:rPr lang="en-GB" sz="1600" dirty="0" smtClean="0">
                <a:solidFill>
                  <a:schemeClr val="bg1"/>
                </a:solidFill>
                <a:latin typeface="+mj-lt"/>
                <a:sym typeface="Wingdings" pitchFamily="2" charset="2"/>
              </a:rPr>
              <a:t> con </a:t>
            </a:r>
            <a:r>
              <a:rPr lang="en-GB" sz="1600" dirty="0" err="1" smtClean="0">
                <a:solidFill>
                  <a:schemeClr val="bg1"/>
                </a:solidFill>
                <a:latin typeface="+mj-lt"/>
                <a:sym typeface="Wingdings" pitchFamily="2" charset="2"/>
              </a:rPr>
              <a:t>más</a:t>
            </a:r>
            <a:r>
              <a:rPr lang="en-GB" sz="1600" dirty="0" smtClean="0">
                <a:solidFill>
                  <a:schemeClr val="bg1"/>
                </a:solidFill>
                <a:latin typeface="+mj-lt"/>
                <a:sym typeface="Wingdings" pitchFamily="2" charset="2"/>
              </a:rPr>
              <a:t> </a:t>
            </a:r>
            <a:r>
              <a:rPr lang="en-GB" sz="1600" dirty="0" err="1" smtClean="0">
                <a:solidFill>
                  <a:schemeClr val="bg1"/>
                </a:solidFill>
                <a:latin typeface="+mj-lt"/>
                <a:sym typeface="Wingdings" pitchFamily="2" charset="2"/>
              </a:rPr>
              <a:t>talento</a:t>
            </a:r>
            <a:r>
              <a:rPr lang="en-GB" sz="1600" dirty="0" smtClean="0">
                <a:solidFill>
                  <a:schemeClr val="bg1"/>
                </a:solidFill>
                <a:latin typeface="+mj-lt"/>
                <a:sym typeface="Wingdings" pitchFamily="2" charset="2"/>
              </a:rPr>
              <a:t> a </a:t>
            </a:r>
            <a:r>
              <a:rPr lang="en-GB" sz="1600" dirty="0" err="1" smtClean="0">
                <a:solidFill>
                  <a:schemeClr val="bg1"/>
                </a:solidFill>
                <a:latin typeface="+mj-lt"/>
                <a:sym typeface="Wingdings" pitchFamily="2" charset="2"/>
              </a:rPr>
              <a:t>las</a:t>
            </a:r>
            <a:r>
              <a:rPr lang="en-GB" sz="1600" dirty="0" smtClean="0">
                <a:solidFill>
                  <a:schemeClr val="bg1"/>
                </a:solidFill>
                <a:latin typeface="+mj-lt"/>
                <a:sym typeface="Wingdings" pitchFamily="2" charset="2"/>
              </a:rPr>
              <a:t> </a:t>
            </a:r>
            <a:r>
              <a:rPr lang="en-GB" sz="1600" dirty="0" err="1" smtClean="0">
                <a:solidFill>
                  <a:schemeClr val="bg1"/>
                </a:solidFill>
                <a:latin typeface="+mj-lt"/>
                <a:sym typeface="Wingdings" pitchFamily="2" charset="2"/>
              </a:rPr>
              <a:t>escuelas</a:t>
            </a:r>
            <a:r>
              <a:rPr lang="en-GB" sz="1600" dirty="0" smtClean="0">
                <a:solidFill>
                  <a:schemeClr val="bg1"/>
                </a:solidFill>
                <a:latin typeface="+mj-lt"/>
                <a:sym typeface="Wingdings" pitchFamily="2" charset="2"/>
              </a:rPr>
              <a:t>/</a:t>
            </a:r>
            <a:r>
              <a:rPr lang="en-GB" sz="1600" dirty="0" err="1" smtClean="0">
                <a:solidFill>
                  <a:schemeClr val="bg1"/>
                </a:solidFill>
                <a:latin typeface="+mj-lt"/>
                <a:sym typeface="Wingdings" pitchFamily="2" charset="2"/>
              </a:rPr>
              <a:t>aulas</a:t>
            </a:r>
            <a:r>
              <a:rPr lang="en-GB" sz="1600" dirty="0" smtClean="0">
                <a:solidFill>
                  <a:schemeClr val="bg1"/>
                </a:solidFill>
                <a:latin typeface="+mj-lt"/>
                <a:sym typeface="Wingdings" pitchFamily="2" charset="2"/>
              </a:rPr>
              <a:t> </a:t>
            </a:r>
            <a:r>
              <a:rPr lang="en-GB" sz="1600" dirty="0" err="1" smtClean="0">
                <a:solidFill>
                  <a:schemeClr val="bg1"/>
                </a:solidFill>
                <a:latin typeface="+mj-lt"/>
                <a:sym typeface="Wingdings" pitchFamily="2" charset="2"/>
              </a:rPr>
              <a:t>más</a:t>
            </a:r>
            <a:r>
              <a:rPr lang="en-GB" sz="1600" dirty="0" smtClean="0">
                <a:solidFill>
                  <a:schemeClr val="bg1"/>
                </a:solidFill>
                <a:latin typeface="+mj-lt"/>
                <a:sym typeface="Wingdings" pitchFamily="2" charset="2"/>
              </a:rPr>
              <a:t> </a:t>
            </a:r>
            <a:r>
              <a:rPr lang="en-GB" sz="1600" dirty="0" err="1" smtClean="0">
                <a:solidFill>
                  <a:schemeClr val="bg1"/>
                </a:solidFill>
                <a:latin typeface="+mj-lt"/>
                <a:sym typeface="Wingdings" pitchFamily="2" charset="2"/>
              </a:rPr>
              <a:t>desfavorecidas</a:t>
            </a:r>
            <a:r>
              <a:rPr lang="es-ES" sz="1000" dirty="0" smtClean="0">
                <a:solidFill>
                  <a:schemeClr val="bg1"/>
                </a:solidFill>
                <a:latin typeface="+mj-lt"/>
                <a:sym typeface="Wingdings" pitchFamily="2" charset="2"/>
              </a:rPr>
              <a:t/>
            </a:r>
            <a:br>
              <a:rPr lang="es-ES" sz="1000" dirty="0" smtClean="0">
                <a:solidFill>
                  <a:schemeClr val="bg1"/>
                </a:solidFill>
                <a:latin typeface="+mj-lt"/>
                <a:sym typeface="Wingdings" pitchFamily="2" charset="2"/>
              </a:rPr>
            </a:br>
            <a:r>
              <a:rPr lang="es-ES" sz="1000" dirty="0" smtClean="0">
                <a:solidFill>
                  <a:srgbClr val="66FFFF"/>
                </a:solidFill>
                <a:latin typeface="+mj-lt"/>
                <a:sym typeface="Wingdings" pitchFamily="2" charset="2"/>
              </a:rPr>
              <a:t>China, Japan, </a:t>
            </a:r>
            <a:r>
              <a:rPr lang="es-ES" sz="1000" dirty="0" err="1" smtClean="0">
                <a:solidFill>
                  <a:srgbClr val="66FFFF"/>
                </a:solidFill>
                <a:latin typeface="+mj-lt"/>
                <a:sym typeface="Wingdings" pitchFamily="2" charset="2"/>
              </a:rPr>
              <a:t>Northern</a:t>
            </a:r>
            <a:r>
              <a:rPr lang="es-ES" sz="1000" dirty="0" smtClean="0">
                <a:solidFill>
                  <a:srgbClr val="66FFFF"/>
                </a:solidFill>
                <a:latin typeface="+mj-lt"/>
                <a:sym typeface="Wingdings" pitchFamily="2" charset="2"/>
              </a:rPr>
              <a:t> </a:t>
            </a:r>
            <a:r>
              <a:rPr lang="es-ES" sz="1000" dirty="0" err="1" smtClean="0">
                <a:solidFill>
                  <a:srgbClr val="66FFFF"/>
                </a:solidFill>
                <a:latin typeface="+mj-lt"/>
                <a:sym typeface="Wingdings" pitchFamily="2" charset="2"/>
              </a:rPr>
              <a:t>Europe</a:t>
            </a:r>
            <a:endParaRPr lang="en-GB" sz="1600" dirty="0" smtClean="0">
              <a:solidFill>
                <a:srgbClr val="66FFFF"/>
              </a:solidFill>
              <a:latin typeface="+mj-lt"/>
              <a:sym typeface="Wingdings" pitchFamily="2" charset="2"/>
            </a:endParaRPr>
          </a:p>
        </p:txBody>
      </p:sp>
      <p:sp>
        <p:nvSpPr>
          <p:cNvPr id="32" name="Text Box 19"/>
          <p:cNvSpPr txBox="1">
            <a:spLocks noChangeArrowheads="1"/>
          </p:cNvSpPr>
          <p:nvPr/>
        </p:nvSpPr>
        <p:spPr bwMode="auto">
          <a:xfrm>
            <a:off x="5940152" y="3646185"/>
            <a:ext cx="2592288" cy="430887"/>
          </a:xfrm>
          <a:prstGeom prst="rect">
            <a:avLst/>
          </a:prstGeom>
          <a:noFill/>
          <a:ln w="12700">
            <a:noFill/>
            <a:miter lim="800000"/>
            <a:headEnd/>
            <a:tailEnd/>
          </a:ln>
          <a:effectLst/>
        </p:spPr>
        <p:txBody>
          <a:bodyPr wrap="square">
            <a:spAutoFit/>
          </a:bodyPr>
          <a:lstStyle/>
          <a:p>
            <a:pPr algn="ctr">
              <a:spcBef>
                <a:spcPct val="50000"/>
              </a:spcBef>
              <a:defRPr/>
            </a:pPr>
            <a:r>
              <a:rPr lang="es-ES" sz="1100" dirty="0" smtClean="0">
                <a:solidFill>
                  <a:srgbClr val="66FFFF"/>
                </a:solidFill>
                <a:latin typeface="+mj-lt"/>
              </a:rPr>
              <a:t>Asegurar una evaluación justa del valor agregado de las escuelas</a:t>
            </a:r>
          </a:p>
        </p:txBody>
      </p:sp>
      <p:sp>
        <p:nvSpPr>
          <p:cNvPr id="33" name="Text Box 19"/>
          <p:cNvSpPr txBox="1">
            <a:spLocks noChangeArrowheads="1"/>
          </p:cNvSpPr>
          <p:nvPr/>
        </p:nvSpPr>
        <p:spPr bwMode="auto">
          <a:xfrm>
            <a:off x="4788024" y="1916832"/>
            <a:ext cx="4355976" cy="584775"/>
          </a:xfrm>
          <a:prstGeom prst="rect">
            <a:avLst/>
          </a:prstGeom>
          <a:noFill/>
          <a:ln w="12700">
            <a:noFill/>
            <a:miter lim="800000"/>
            <a:headEnd/>
            <a:tailEnd/>
          </a:ln>
          <a:effectLst/>
        </p:spPr>
        <p:txBody>
          <a:bodyPr wrap="square">
            <a:spAutoFit/>
          </a:bodyPr>
          <a:lstStyle/>
          <a:p>
            <a:pPr algn="ctr">
              <a:spcBef>
                <a:spcPct val="50000"/>
              </a:spcBef>
              <a:defRPr/>
            </a:pPr>
            <a:r>
              <a:rPr lang="es-ES" sz="1600" dirty="0" smtClean="0">
                <a:solidFill>
                  <a:schemeClr val="bg1"/>
                </a:solidFill>
                <a:latin typeface="+mj-lt"/>
              </a:rPr>
              <a:t>Elevar expectativas y participación públicas</a:t>
            </a:r>
            <a:br>
              <a:rPr lang="es-ES" sz="1600" dirty="0" smtClean="0">
                <a:solidFill>
                  <a:schemeClr val="bg1"/>
                </a:solidFill>
                <a:latin typeface="+mj-lt"/>
              </a:rPr>
            </a:br>
            <a:r>
              <a:rPr lang="es-ES" sz="1000" dirty="0" smtClean="0">
                <a:solidFill>
                  <a:srgbClr val="66FFFF"/>
                </a:solidFill>
                <a:latin typeface="+mj-lt"/>
              </a:rPr>
              <a:t>(Brazil, China, Korea, Portugal)</a:t>
            </a:r>
            <a:r>
              <a:rPr lang="es-ES" sz="1600" dirty="0" smtClean="0">
                <a:solidFill>
                  <a:schemeClr val="bg1"/>
                </a:solidFill>
                <a:latin typeface="+mj-lt"/>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subTnLst>
                                    <p:animClr>
                                      <p:cBhvr override="childStyle">
                                        <p:cTn dur="1" fill="hold" display="0" masterRel="nextClick" afterEffect="1"/>
                                        <p:tgtEl>
                                          <p:spTgt spid="19"/>
                                        </p:tgtEl>
                                        <p:attrNameLst>
                                          <p:attrName>ppt_c</p:attrName>
                                        </p:attrNameLst>
                                      </p:cBhvr>
                                      <p:to>
                                        <a:schemeClr val="bg2"/>
                                      </p:to>
                                    </p:animClr>
                                  </p:subTnLst>
                                </p:cTn>
                              </p:par>
                            </p:childTnLst>
                          </p:cTn>
                        </p:par>
                      </p:childTnLst>
                    </p:cTn>
                  </p:par>
                  <p:par>
                    <p:cTn id="12" fill="hold">
                      <p:stCondLst>
                        <p:cond delay="indefinite"/>
                      </p:stCondLst>
                      <p:childTnLst>
                        <p:par>
                          <p:cTn id="13" fill="hold">
                            <p:stCondLst>
                              <p:cond delay="0"/>
                            </p:stCondLst>
                            <p:childTnLst>
                              <p:par>
                                <p:cTn id="14" presetID="23" presetClass="entr" presetSubtype="272"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1000" fill="hold"/>
                                        <p:tgtEl>
                                          <p:spTgt spid="33"/>
                                        </p:tgtEl>
                                        <p:attrNameLst>
                                          <p:attrName>ppt_w</p:attrName>
                                        </p:attrNameLst>
                                      </p:cBhvr>
                                      <p:tavLst>
                                        <p:tav tm="0">
                                          <p:val>
                                            <p:strVal val="2/3*#ppt_w"/>
                                          </p:val>
                                        </p:tav>
                                        <p:tav tm="100000">
                                          <p:val>
                                            <p:strVal val="#ppt_w"/>
                                          </p:val>
                                        </p:tav>
                                      </p:tavLst>
                                    </p:anim>
                                    <p:anim calcmode="lin" valueType="num">
                                      <p:cBhvr>
                                        <p:cTn id="17" dur="1000" fill="hold"/>
                                        <p:tgtEl>
                                          <p:spTgt spid="33"/>
                                        </p:tgtEl>
                                        <p:attrNameLst>
                                          <p:attrName>ppt_h</p:attrName>
                                        </p:attrNameLst>
                                      </p:cBhvr>
                                      <p:tavLst>
                                        <p:tav tm="0">
                                          <p:val>
                                            <p:strVal val="2/3*#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strVal val="2/3*#ppt_w"/>
                                          </p:val>
                                        </p:tav>
                                        <p:tav tm="100000">
                                          <p:val>
                                            <p:strVal val="#ppt_w"/>
                                          </p:val>
                                        </p:tav>
                                      </p:tavLst>
                                    </p:anim>
                                    <p:anim calcmode="lin" valueType="num">
                                      <p:cBhvr>
                                        <p:cTn id="23" dur="1000" fill="hold"/>
                                        <p:tgtEl>
                                          <p:spTgt spid="21"/>
                                        </p:tgtEl>
                                        <p:attrNameLst>
                                          <p:attrName>ppt_h</p:attrName>
                                        </p:attrNameLst>
                                      </p:cBhvr>
                                      <p:tavLst>
                                        <p:tav tm="0">
                                          <p:val>
                                            <p:strVal val="2/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strVal val="2/3*#ppt_w"/>
                                          </p:val>
                                        </p:tav>
                                        <p:tav tm="100000">
                                          <p:val>
                                            <p:strVal val="#ppt_w"/>
                                          </p:val>
                                        </p:tav>
                                      </p:tavLst>
                                    </p:anim>
                                    <p:anim calcmode="lin" valueType="num">
                                      <p:cBhvr>
                                        <p:cTn id="29" dur="1000" fill="hold"/>
                                        <p:tgtEl>
                                          <p:spTgt spid="24"/>
                                        </p:tgtEl>
                                        <p:attrNameLst>
                                          <p:attrName>ppt_h</p:attrName>
                                        </p:attrNameLst>
                                      </p:cBhvr>
                                      <p:tavLst>
                                        <p:tav tm="0">
                                          <p:val>
                                            <p:strVal val="2/3*#ppt_h"/>
                                          </p:val>
                                        </p:tav>
                                        <p:tav tm="100000">
                                          <p:val>
                                            <p:strVal val="#ppt_h"/>
                                          </p:val>
                                        </p:tav>
                                      </p:tavLst>
                                    </p:anim>
                                  </p:childTnLst>
                                </p:cTn>
                              </p:par>
                            </p:childTnLst>
                          </p:cTn>
                        </p:par>
                        <p:par>
                          <p:cTn id="30" fill="hold">
                            <p:stCondLst>
                              <p:cond delay="1000"/>
                            </p:stCondLst>
                            <p:childTnLst>
                              <p:par>
                                <p:cTn id="31" presetID="23" presetClass="entr" presetSubtype="272"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1000" fill="hold"/>
                                        <p:tgtEl>
                                          <p:spTgt spid="32"/>
                                        </p:tgtEl>
                                        <p:attrNameLst>
                                          <p:attrName>ppt_w</p:attrName>
                                        </p:attrNameLst>
                                      </p:cBhvr>
                                      <p:tavLst>
                                        <p:tav tm="0">
                                          <p:val>
                                            <p:strVal val="2/3*#ppt_w"/>
                                          </p:val>
                                        </p:tav>
                                        <p:tav tm="100000">
                                          <p:val>
                                            <p:strVal val="#ppt_w"/>
                                          </p:val>
                                        </p:tav>
                                      </p:tavLst>
                                    </p:anim>
                                    <p:anim calcmode="lin" valueType="num">
                                      <p:cBhvr>
                                        <p:cTn id="34" dur="1000" fill="hold"/>
                                        <p:tgtEl>
                                          <p:spTgt spid="32"/>
                                        </p:tgtEl>
                                        <p:attrNameLst>
                                          <p:attrName>ppt_h</p:attrName>
                                        </p:attrNameLst>
                                      </p:cBhvr>
                                      <p:tavLst>
                                        <p:tav tm="0">
                                          <p:val>
                                            <p:strVal val="2/3*#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strVal val="2/3*#ppt_w"/>
                                          </p:val>
                                        </p:tav>
                                        <p:tav tm="100000">
                                          <p:val>
                                            <p:strVal val="#ppt_w"/>
                                          </p:val>
                                        </p:tav>
                                      </p:tavLst>
                                    </p:anim>
                                    <p:anim calcmode="lin" valueType="num">
                                      <p:cBhvr>
                                        <p:cTn id="40" dur="1000" fill="hold"/>
                                        <p:tgtEl>
                                          <p:spTgt spid="25"/>
                                        </p:tgtEl>
                                        <p:attrNameLst>
                                          <p:attrName>ppt_h</p:attrName>
                                        </p:attrNameLst>
                                      </p:cBhvr>
                                      <p:tavLst>
                                        <p:tav tm="0">
                                          <p:val>
                                            <p:strVal val="2/3*#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272"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1000" fill="hold"/>
                                        <p:tgtEl>
                                          <p:spTgt spid="28"/>
                                        </p:tgtEl>
                                        <p:attrNameLst>
                                          <p:attrName>ppt_w</p:attrName>
                                        </p:attrNameLst>
                                      </p:cBhvr>
                                      <p:tavLst>
                                        <p:tav tm="0">
                                          <p:val>
                                            <p:strVal val="2/3*#ppt_w"/>
                                          </p:val>
                                        </p:tav>
                                        <p:tav tm="100000">
                                          <p:val>
                                            <p:strVal val="#ppt_w"/>
                                          </p:val>
                                        </p:tav>
                                      </p:tavLst>
                                    </p:anim>
                                    <p:anim calcmode="lin" valueType="num">
                                      <p:cBhvr>
                                        <p:cTn id="46" dur="1000" fill="hold"/>
                                        <p:tgtEl>
                                          <p:spTgt spid="28"/>
                                        </p:tgtEl>
                                        <p:attrNameLst>
                                          <p:attrName>ppt_h</p:attrName>
                                        </p:attrNameLst>
                                      </p:cBhvr>
                                      <p:tavLst>
                                        <p:tav tm="0">
                                          <p:val>
                                            <p:strVal val="2/3*#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272"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1000" fill="hold"/>
                                        <p:tgtEl>
                                          <p:spTgt spid="27"/>
                                        </p:tgtEl>
                                        <p:attrNameLst>
                                          <p:attrName>ppt_w</p:attrName>
                                        </p:attrNameLst>
                                      </p:cBhvr>
                                      <p:tavLst>
                                        <p:tav tm="0">
                                          <p:val>
                                            <p:strVal val="2/3*#ppt_w"/>
                                          </p:val>
                                        </p:tav>
                                        <p:tav tm="100000">
                                          <p:val>
                                            <p:strVal val="#ppt_w"/>
                                          </p:val>
                                        </p:tav>
                                      </p:tavLst>
                                    </p:anim>
                                    <p:anim calcmode="lin" valueType="num">
                                      <p:cBhvr>
                                        <p:cTn id="52" dur="1000" fill="hold"/>
                                        <p:tgtEl>
                                          <p:spTgt spid="27"/>
                                        </p:tgtEl>
                                        <p:attrNameLst>
                                          <p:attrName>ppt_h</p:attrName>
                                        </p:attrNameLst>
                                      </p:cBhvr>
                                      <p:tavLst>
                                        <p:tav tm="0">
                                          <p:val>
                                            <p:strVal val="2/3*#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272"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1000" fill="hold"/>
                                        <p:tgtEl>
                                          <p:spTgt spid="30"/>
                                        </p:tgtEl>
                                        <p:attrNameLst>
                                          <p:attrName>ppt_w</p:attrName>
                                        </p:attrNameLst>
                                      </p:cBhvr>
                                      <p:tavLst>
                                        <p:tav tm="0">
                                          <p:val>
                                            <p:strVal val="2/3*#ppt_w"/>
                                          </p:val>
                                        </p:tav>
                                        <p:tav tm="100000">
                                          <p:val>
                                            <p:strVal val="#ppt_w"/>
                                          </p:val>
                                        </p:tav>
                                      </p:tavLst>
                                    </p:anim>
                                    <p:anim calcmode="lin" valueType="num">
                                      <p:cBhvr>
                                        <p:cTn id="58" dur="1000" fill="hold"/>
                                        <p:tgtEl>
                                          <p:spTgt spid="30"/>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1000" fill="hold"/>
                                        <p:tgtEl>
                                          <p:spTgt spid="23"/>
                                        </p:tgtEl>
                                        <p:attrNameLst>
                                          <p:attrName>ppt_w</p:attrName>
                                        </p:attrNameLst>
                                      </p:cBhvr>
                                      <p:tavLst>
                                        <p:tav tm="0">
                                          <p:val>
                                            <p:strVal val="2/3*#ppt_w"/>
                                          </p:val>
                                        </p:tav>
                                        <p:tav tm="100000">
                                          <p:val>
                                            <p:strVal val="#ppt_w"/>
                                          </p:val>
                                        </p:tav>
                                      </p:tavLst>
                                    </p:anim>
                                    <p:anim calcmode="lin" valueType="num">
                                      <p:cBhvr>
                                        <p:cTn id="64" dur="1000" fill="hold"/>
                                        <p:tgtEl>
                                          <p:spTgt spid="23"/>
                                        </p:tgtEl>
                                        <p:attrNameLst>
                                          <p:attrName>ppt_h</p:attrName>
                                        </p:attrNameLst>
                                      </p:cBhvr>
                                      <p:tavLst>
                                        <p:tav tm="0">
                                          <p:val>
                                            <p:strVal val="2/3*#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272"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strVal val="2/3*#ppt_w"/>
                                          </p:val>
                                        </p:tav>
                                        <p:tav tm="100000">
                                          <p:val>
                                            <p:strVal val="#ppt_w"/>
                                          </p:val>
                                        </p:tav>
                                      </p:tavLst>
                                    </p:anim>
                                    <p:anim calcmode="lin" valueType="num">
                                      <p:cBhvr>
                                        <p:cTn id="70" dur="1000" fill="hold"/>
                                        <p:tgtEl>
                                          <p:spTgt spid="26"/>
                                        </p:tgtEl>
                                        <p:attrNameLst>
                                          <p:attrName>ppt_h</p:attrName>
                                        </p:attrNameLst>
                                      </p:cBhvr>
                                      <p:tavLst>
                                        <p:tav tm="0">
                                          <p:val>
                                            <p:strVal val="2/3*#ppt_h"/>
                                          </p:val>
                                        </p:tav>
                                        <p:tav tm="100000">
                                          <p:val>
                                            <p:strVal val="#ppt_h"/>
                                          </p:val>
                                        </p:tav>
                                      </p:tavLst>
                                    </p:anim>
                                  </p:childTnLst>
                                </p:cTn>
                              </p:par>
                            </p:childTnLst>
                          </p:cTn>
                        </p:par>
                        <p:par>
                          <p:cTn id="71" fill="hold">
                            <p:stCondLst>
                              <p:cond delay="1000"/>
                            </p:stCondLst>
                            <p:childTnLst>
                              <p:par>
                                <p:cTn id="72" presetID="23" presetClass="entr" presetSubtype="272"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strVal val="2/3*#ppt_w"/>
                                          </p:val>
                                        </p:tav>
                                        <p:tav tm="100000">
                                          <p:val>
                                            <p:strVal val="#ppt_w"/>
                                          </p:val>
                                        </p:tav>
                                      </p:tavLst>
                                    </p:anim>
                                    <p:anim calcmode="lin" valueType="num">
                                      <p:cBhvr>
                                        <p:cTn id="75" dur="1000" fill="hold"/>
                                        <p:tgtEl>
                                          <p:spTgt spid="2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3" grpId="0"/>
      <p:bldP spid="24" grpId="0"/>
      <p:bldP spid="25" grpId="0"/>
      <p:bldP spid="26" grpId="0"/>
      <p:bldP spid="27" grpId="0"/>
      <p:bldP spid="28" grpId="0"/>
      <p:bldP spid="29" grpId="0"/>
      <p:bldP spid="30"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a:spcBef>
                <a:spcPct val="50000"/>
              </a:spcBef>
              <a:defRPr/>
            </a:pPr>
            <a:r>
              <a:rPr lang="es-ES" dirty="0" smtClean="0">
                <a:solidFill>
                  <a:schemeClr val="hlink"/>
                </a:solidFill>
                <a:latin typeface="+mj-lt"/>
              </a:rPr>
              <a:t>Bajo impacto en los resultados</a:t>
            </a: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a:spcBef>
                <a:spcPct val="50000"/>
              </a:spcBef>
              <a:defRPr/>
            </a:pPr>
            <a:r>
              <a:rPr lang="en-GB" dirty="0" smtClean="0">
                <a:solidFill>
                  <a:srgbClr val="99FF66"/>
                </a:solidFill>
                <a:latin typeface="+mj-lt"/>
              </a:rPr>
              <a:t>Alto </a:t>
            </a:r>
            <a:r>
              <a:rPr lang="en-GB" dirty="0" err="1" smtClean="0">
                <a:solidFill>
                  <a:srgbClr val="99FF66"/>
                </a:solidFill>
                <a:latin typeface="+mj-lt"/>
              </a:rPr>
              <a:t>impacto</a:t>
            </a:r>
            <a:r>
              <a:rPr lang="en-GB" dirty="0" smtClean="0">
                <a:solidFill>
                  <a:srgbClr val="99FF66"/>
                </a:solidFill>
                <a:latin typeface="+mj-lt"/>
              </a:rPr>
              <a:t> en los </a:t>
            </a:r>
            <a:r>
              <a:rPr lang="en-GB" dirty="0" err="1" smtClean="0">
                <a:solidFill>
                  <a:srgbClr val="99FF66"/>
                </a:solidFill>
                <a:latin typeface="+mj-lt"/>
              </a:rPr>
              <a:t>resultados</a:t>
            </a:r>
            <a:endParaRPr lang="en-GB" dirty="0">
              <a:solidFill>
                <a:srgbClr val="99FF66"/>
              </a:solidFill>
              <a:latin typeface="+mj-lt"/>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a:defRPr/>
            </a:pPr>
            <a:endParaRPr lang="en-GB">
              <a:latin typeface="+mj-lt"/>
            </a:endParaRPr>
          </a:p>
        </p:txBody>
      </p:sp>
      <p:sp>
        <p:nvSpPr>
          <p:cNvPr id="612362" name="Text Box 10"/>
          <p:cNvSpPr txBox="1">
            <a:spLocks noChangeArrowheads="1"/>
          </p:cNvSpPr>
          <p:nvPr/>
        </p:nvSpPr>
        <p:spPr bwMode="auto">
          <a:xfrm>
            <a:off x="700954" y="4028554"/>
            <a:ext cx="4375102" cy="338554"/>
          </a:xfrm>
          <a:prstGeom prst="rect">
            <a:avLst/>
          </a:prstGeom>
          <a:solidFill>
            <a:srgbClr val="800000"/>
          </a:solidFill>
          <a:ln w="12700">
            <a:noFill/>
            <a:miter lim="800000"/>
            <a:headEnd/>
            <a:tailEnd/>
          </a:ln>
          <a:effectLst/>
        </p:spPr>
        <p:txBody>
          <a:bodyPr wrap="square">
            <a:spAutoFit/>
          </a:bodyPr>
          <a:lstStyle/>
          <a:p>
            <a:pPr>
              <a:spcBef>
                <a:spcPct val="50000"/>
              </a:spcBef>
              <a:defRPr/>
            </a:pPr>
            <a:r>
              <a:rPr lang="es-ES" sz="1600" dirty="0" smtClean="0">
                <a:solidFill>
                  <a:schemeClr val="bg1"/>
                </a:solidFill>
                <a:latin typeface="+mj-lt"/>
              </a:rPr>
              <a:t>Alto coste económico y político de reformar</a:t>
            </a:r>
            <a:endParaRPr lang="en-GB" dirty="0">
              <a:solidFill>
                <a:schemeClr val="bg1"/>
              </a:solidFill>
              <a:latin typeface="+mj-lt"/>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a:spcBef>
                <a:spcPct val="50000"/>
              </a:spcBef>
              <a:defRPr/>
            </a:pPr>
            <a:r>
              <a:rPr lang="en-GB" sz="1600" dirty="0" err="1" smtClean="0">
                <a:solidFill>
                  <a:schemeClr val="bg1"/>
                </a:solidFill>
                <a:latin typeface="+mj-lt"/>
              </a:rPr>
              <a:t>Fácil</a:t>
            </a:r>
            <a:endParaRPr lang="en-GB" sz="1600" dirty="0" smtClean="0">
              <a:solidFill>
                <a:schemeClr val="bg1"/>
              </a:solidFill>
              <a:latin typeface="+mj-lt"/>
            </a:endParaRP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a:spcBef>
                <a:spcPct val="50000"/>
              </a:spcBef>
              <a:defRPr/>
            </a:pPr>
            <a:r>
              <a:rPr lang="en-GB" dirty="0" err="1" smtClean="0">
                <a:solidFill>
                  <a:schemeClr val="accent4">
                    <a:lumMod val="10000"/>
                  </a:schemeClr>
                </a:solidFill>
                <a:latin typeface="+mj-lt"/>
              </a:rPr>
              <a:t>Pozo</a:t>
            </a:r>
            <a:r>
              <a:rPr lang="en-GB" dirty="0" smtClean="0">
                <a:solidFill>
                  <a:schemeClr val="accent4">
                    <a:lumMod val="10000"/>
                  </a:schemeClr>
                </a:solidFill>
                <a:latin typeface="+mj-lt"/>
              </a:rPr>
              <a:t> sin </a:t>
            </a:r>
            <a:r>
              <a:rPr lang="en-GB" dirty="0" err="1" smtClean="0">
                <a:solidFill>
                  <a:schemeClr val="accent4">
                    <a:lumMod val="10000"/>
                  </a:schemeClr>
                </a:solidFill>
                <a:latin typeface="+mj-lt"/>
              </a:rPr>
              <a:t>fondo</a:t>
            </a:r>
            <a:endParaRPr lang="en-GB" dirty="0">
              <a:solidFill>
                <a:schemeClr val="accent4">
                  <a:lumMod val="10000"/>
                </a:schemeClr>
              </a:solidFill>
              <a:latin typeface="+mj-lt"/>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a:spcBef>
                <a:spcPct val="50000"/>
              </a:spcBef>
              <a:defRPr/>
            </a:pPr>
            <a:r>
              <a:rPr lang="en-GB" dirty="0" smtClean="0">
                <a:solidFill>
                  <a:schemeClr val="accent4">
                    <a:lumMod val="10000"/>
                  </a:schemeClr>
                </a:solidFill>
                <a:latin typeface="+mj-lt"/>
              </a:rPr>
              <a:t>Deben </a:t>
            </a:r>
            <a:r>
              <a:rPr lang="en-GB" dirty="0" err="1" smtClean="0">
                <a:solidFill>
                  <a:schemeClr val="accent4">
                    <a:lumMod val="10000"/>
                  </a:schemeClr>
                </a:solidFill>
                <a:latin typeface="+mj-lt"/>
              </a:rPr>
              <a:t>tener</a:t>
            </a:r>
            <a:r>
              <a:rPr lang="en-GB" dirty="0" smtClean="0">
                <a:solidFill>
                  <a:schemeClr val="accent4">
                    <a:lumMod val="10000"/>
                  </a:schemeClr>
                </a:solidFill>
                <a:latin typeface="+mj-lt"/>
              </a:rPr>
              <a:t> </a:t>
            </a:r>
            <a:endParaRPr lang="en-GB" dirty="0">
              <a:solidFill>
                <a:schemeClr val="accent4">
                  <a:lumMod val="10000"/>
                </a:schemeClr>
              </a:solidFill>
              <a:latin typeface="+mj-lt"/>
            </a:endParaRPr>
          </a:p>
        </p:txBody>
      </p:sp>
      <p:sp>
        <p:nvSpPr>
          <p:cNvPr id="612367" name="Text Box 15"/>
          <p:cNvSpPr txBox="1">
            <a:spLocks noChangeArrowheads="1"/>
          </p:cNvSpPr>
          <p:nvPr/>
        </p:nvSpPr>
        <p:spPr bwMode="auto">
          <a:xfrm>
            <a:off x="5436097" y="5988050"/>
            <a:ext cx="3812070" cy="369332"/>
          </a:xfrm>
          <a:prstGeom prst="rect">
            <a:avLst/>
          </a:prstGeom>
          <a:noFill/>
          <a:ln w="12700">
            <a:noFill/>
            <a:miter lim="800000"/>
            <a:headEnd/>
            <a:tailEnd/>
          </a:ln>
          <a:effectLst/>
        </p:spPr>
        <p:txBody>
          <a:bodyPr wrap="square">
            <a:spAutoFit/>
          </a:bodyPr>
          <a:lstStyle/>
          <a:p>
            <a:pPr algn="ctr">
              <a:spcBef>
                <a:spcPct val="50000"/>
              </a:spcBef>
              <a:defRPr/>
            </a:pPr>
            <a:r>
              <a:rPr lang="es-ES" dirty="0" smtClean="0">
                <a:solidFill>
                  <a:schemeClr val="accent4">
                    <a:lumMod val="10000"/>
                  </a:schemeClr>
                </a:solidFill>
                <a:latin typeface="+mj-lt"/>
              </a:rPr>
              <a:t>Recoge la fruta más cercana</a:t>
            </a:r>
            <a:endParaRPr lang="en-GB" dirty="0">
              <a:solidFill>
                <a:schemeClr val="accent4">
                  <a:lumMod val="10000"/>
                </a:schemeClr>
              </a:solidFill>
              <a:latin typeface="+mj-lt"/>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a:spcBef>
                <a:spcPct val="50000"/>
              </a:spcBef>
              <a:defRPr/>
            </a:pPr>
            <a:r>
              <a:rPr lang="en-GB" dirty="0" err="1" smtClean="0">
                <a:solidFill>
                  <a:schemeClr val="accent4">
                    <a:lumMod val="10000"/>
                  </a:schemeClr>
                </a:solidFill>
                <a:latin typeface="+mj-lt"/>
              </a:rPr>
              <a:t>Beneficios</a:t>
            </a:r>
            <a:r>
              <a:rPr lang="en-GB" dirty="0" smtClean="0">
                <a:solidFill>
                  <a:schemeClr val="accent4">
                    <a:lumMod val="10000"/>
                  </a:schemeClr>
                </a:solidFill>
                <a:latin typeface="+mj-lt"/>
              </a:rPr>
              <a:t> </a:t>
            </a:r>
            <a:r>
              <a:rPr lang="en-GB" dirty="0" err="1" smtClean="0">
                <a:solidFill>
                  <a:schemeClr val="accent4">
                    <a:lumMod val="10000"/>
                  </a:schemeClr>
                </a:solidFill>
                <a:latin typeface="+mj-lt"/>
              </a:rPr>
              <a:t>rápidos</a:t>
            </a:r>
            <a:endParaRPr lang="en-GB" dirty="0">
              <a:solidFill>
                <a:schemeClr val="accent4">
                  <a:lumMod val="10000"/>
                </a:schemeClr>
              </a:solidFill>
              <a:latin typeface="+mj-lt"/>
            </a:endParaRPr>
          </a:p>
        </p:txBody>
      </p:sp>
      <p:sp>
        <p:nvSpPr>
          <p:cNvPr id="18" name="Rectangle 17"/>
          <p:cNvSpPr>
            <a:spLocks noChangeArrowheads="1"/>
          </p:cNvSpPr>
          <p:nvPr/>
        </p:nvSpPr>
        <p:spPr bwMode="auto">
          <a:xfrm>
            <a:off x="684213" y="0"/>
            <a:ext cx="8459787" cy="6858000"/>
          </a:xfrm>
          <a:prstGeom prst="rect">
            <a:avLst/>
          </a:prstGeom>
          <a:solidFill>
            <a:schemeClr val="accent4">
              <a:lumMod val="10000"/>
              <a:alpha val="63000"/>
            </a:schemeClr>
          </a:solidFill>
          <a:ln w="12700" algn="ctr">
            <a:noFill/>
            <a:round/>
            <a:headEnd/>
            <a:tailEnd/>
          </a:ln>
        </p:spPr>
        <p:txBody>
          <a:bodyPr>
            <a:spAutoFit/>
          </a:bodyPr>
          <a:lstStyle/>
          <a:p>
            <a:pPr eaLnBrk="0" hangingPunct="0"/>
            <a:endParaRPr lang="en-GB"/>
          </a:p>
        </p:txBody>
      </p:sp>
      <p:sp>
        <p:nvSpPr>
          <p:cNvPr id="19" name="Text Box 17"/>
          <p:cNvSpPr txBox="1">
            <a:spLocks noChangeArrowheads="1"/>
          </p:cNvSpPr>
          <p:nvPr/>
        </p:nvSpPr>
        <p:spPr bwMode="auto">
          <a:xfrm>
            <a:off x="683568" y="4365104"/>
            <a:ext cx="8460432" cy="769441"/>
          </a:xfrm>
          <a:prstGeom prst="rect">
            <a:avLst/>
          </a:prstGeom>
          <a:noFill/>
          <a:ln w="12700">
            <a:noFill/>
            <a:miter lim="800000"/>
            <a:headEnd/>
            <a:tailEnd/>
          </a:ln>
          <a:effectLst/>
        </p:spPr>
        <p:txBody>
          <a:bodyPr wrap="square">
            <a:spAutoFit/>
          </a:bodyPr>
          <a:lstStyle/>
          <a:p>
            <a:pPr algn="ctr">
              <a:spcBef>
                <a:spcPct val="50000"/>
              </a:spcBef>
              <a:defRPr/>
            </a:pPr>
            <a:r>
              <a:rPr lang="es-ES" sz="2200" dirty="0" smtClean="0">
                <a:solidFill>
                  <a:srgbClr val="66FFFF"/>
                </a:solidFill>
                <a:latin typeface="+mj-lt"/>
              </a:rPr>
              <a:t>La calidad de la educación mexicana </a:t>
            </a:r>
            <a:br>
              <a:rPr lang="es-ES" sz="2200" dirty="0" smtClean="0">
                <a:solidFill>
                  <a:srgbClr val="66FFFF"/>
                </a:solidFill>
                <a:latin typeface="+mj-lt"/>
              </a:rPr>
            </a:br>
            <a:r>
              <a:rPr lang="es-ES" sz="2200" dirty="0" smtClean="0">
                <a:solidFill>
                  <a:srgbClr val="66FFFF"/>
                </a:solidFill>
                <a:latin typeface="+mj-lt"/>
              </a:rPr>
              <a:t>no puede exceder la calidad de sus docentes</a:t>
            </a:r>
          </a:p>
        </p:txBody>
      </p:sp>
      <p:sp>
        <p:nvSpPr>
          <p:cNvPr id="20" name="Text Box 19"/>
          <p:cNvSpPr txBox="1">
            <a:spLocks noChangeArrowheads="1"/>
          </p:cNvSpPr>
          <p:nvPr/>
        </p:nvSpPr>
        <p:spPr bwMode="auto">
          <a:xfrm>
            <a:off x="755576" y="836712"/>
            <a:ext cx="4176464" cy="400110"/>
          </a:xfrm>
          <a:prstGeom prst="rect">
            <a:avLst/>
          </a:prstGeom>
          <a:noFill/>
          <a:ln w="12700">
            <a:noFill/>
            <a:miter lim="800000"/>
            <a:headEnd/>
            <a:tailEnd/>
          </a:ln>
          <a:effectLst/>
        </p:spPr>
        <p:txBody>
          <a:bodyPr wrap="square">
            <a:spAutoFit/>
          </a:bodyPr>
          <a:lstStyle/>
          <a:p>
            <a:pPr algn="ctr">
              <a:spcBef>
                <a:spcPct val="50000"/>
              </a:spcBef>
              <a:defRPr/>
            </a:pPr>
            <a:r>
              <a:rPr lang="es-ES" sz="2000" dirty="0" smtClean="0">
                <a:solidFill>
                  <a:schemeClr val="bg1"/>
                </a:solidFill>
                <a:latin typeface="+mj-lt"/>
                <a:sym typeface="Wingdings" pitchFamily="2" charset="2"/>
              </a:rPr>
              <a:t>Atraer a los mejores aspirantes</a:t>
            </a:r>
          </a:p>
        </p:txBody>
      </p:sp>
      <p:sp>
        <p:nvSpPr>
          <p:cNvPr id="21" name="Text Box 19"/>
          <p:cNvSpPr txBox="1">
            <a:spLocks noChangeArrowheads="1"/>
          </p:cNvSpPr>
          <p:nvPr/>
        </p:nvSpPr>
        <p:spPr bwMode="auto">
          <a:xfrm>
            <a:off x="5148064" y="3450486"/>
            <a:ext cx="4176464" cy="338554"/>
          </a:xfrm>
          <a:prstGeom prst="rect">
            <a:avLst/>
          </a:prstGeom>
          <a:noFill/>
          <a:ln w="12700">
            <a:noFill/>
            <a:miter lim="800000"/>
            <a:headEnd/>
            <a:tailEnd/>
          </a:ln>
          <a:effectLst/>
        </p:spPr>
        <p:txBody>
          <a:bodyPr wrap="square">
            <a:spAutoFit/>
          </a:bodyPr>
          <a:lstStyle/>
          <a:p>
            <a:pPr algn="ctr">
              <a:spcBef>
                <a:spcPct val="50000"/>
              </a:spcBef>
              <a:defRPr/>
            </a:pPr>
            <a:r>
              <a:rPr lang="es-ES" sz="1600" dirty="0" smtClean="0">
                <a:solidFill>
                  <a:schemeClr val="bg1"/>
                </a:solidFill>
                <a:latin typeface="+mj-lt"/>
                <a:sym typeface="Wingdings" pitchFamily="2" charset="2"/>
              </a:rPr>
              <a:t>Abrir todas las plazas a concurso</a:t>
            </a:r>
          </a:p>
        </p:txBody>
      </p:sp>
      <p:sp>
        <p:nvSpPr>
          <p:cNvPr id="22" name="Text Box 19"/>
          <p:cNvSpPr txBox="1">
            <a:spLocks noChangeArrowheads="1"/>
          </p:cNvSpPr>
          <p:nvPr/>
        </p:nvSpPr>
        <p:spPr bwMode="auto">
          <a:xfrm>
            <a:off x="4355976" y="2226350"/>
            <a:ext cx="4176464" cy="584775"/>
          </a:xfrm>
          <a:prstGeom prst="rect">
            <a:avLst/>
          </a:prstGeom>
          <a:noFill/>
          <a:ln w="12700">
            <a:noFill/>
            <a:miter lim="800000"/>
            <a:headEnd/>
            <a:tailEnd/>
          </a:ln>
          <a:effectLst/>
        </p:spPr>
        <p:txBody>
          <a:bodyPr wrap="square">
            <a:spAutoFit/>
          </a:bodyPr>
          <a:lstStyle/>
          <a:p>
            <a:pPr algn="ctr">
              <a:spcBef>
                <a:spcPct val="50000"/>
              </a:spcBef>
              <a:defRPr/>
            </a:pPr>
            <a:r>
              <a:rPr lang="es-ES" sz="1600" dirty="0" smtClean="0">
                <a:solidFill>
                  <a:schemeClr val="bg1"/>
                </a:solidFill>
                <a:latin typeface="+mj-lt"/>
                <a:sym typeface="Wingdings" pitchFamily="2" charset="2"/>
              </a:rPr>
              <a:t>Mejorar la selección docente</a:t>
            </a:r>
            <a:br>
              <a:rPr lang="es-ES" sz="1600" dirty="0" smtClean="0">
                <a:solidFill>
                  <a:schemeClr val="bg1"/>
                </a:solidFill>
                <a:latin typeface="+mj-lt"/>
                <a:sym typeface="Wingdings" pitchFamily="2" charset="2"/>
              </a:rPr>
            </a:br>
            <a:r>
              <a:rPr lang="es-ES" sz="1600" dirty="0" smtClean="0">
                <a:solidFill>
                  <a:schemeClr val="bg1"/>
                </a:solidFill>
                <a:latin typeface="+mj-lt"/>
                <a:sym typeface="Wingdings" pitchFamily="2" charset="2"/>
              </a:rPr>
              <a:t> </a:t>
            </a:r>
          </a:p>
        </p:txBody>
      </p:sp>
      <p:sp>
        <p:nvSpPr>
          <p:cNvPr id="24" name="Text Box 19"/>
          <p:cNvSpPr txBox="1">
            <a:spLocks noChangeArrowheads="1"/>
          </p:cNvSpPr>
          <p:nvPr/>
        </p:nvSpPr>
        <p:spPr bwMode="auto">
          <a:xfrm>
            <a:off x="4967536" y="2780928"/>
            <a:ext cx="4176464" cy="338554"/>
          </a:xfrm>
          <a:prstGeom prst="rect">
            <a:avLst/>
          </a:prstGeom>
          <a:noFill/>
          <a:ln w="12700">
            <a:noFill/>
            <a:miter lim="800000"/>
            <a:headEnd/>
            <a:tailEnd/>
          </a:ln>
          <a:effectLst/>
        </p:spPr>
        <p:txBody>
          <a:bodyPr wrap="square">
            <a:spAutoFit/>
          </a:bodyPr>
          <a:lstStyle/>
          <a:p>
            <a:pPr algn="ctr">
              <a:spcBef>
                <a:spcPct val="50000"/>
              </a:spcBef>
              <a:defRPr/>
            </a:pPr>
            <a:r>
              <a:rPr lang="es-ES" sz="1600" dirty="0" smtClean="0">
                <a:solidFill>
                  <a:schemeClr val="bg1"/>
                </a:solidFill>
                <a:latin typeface="+mj-lt"/>
                <a:sym typeface="Wingdings" pitchFamily="2" charset="2"/>
              </a:rPr>
              <a:t>Fortalecer la formación inicial docentes </a:t>
            </a:r>
          </a:p>
        </p:txBody>
      </p:sp>
      <p:sp>
        <p:nvSpPr>
          <p:cNvPr id="25" name="Text Box 19"/>
          <p:cNvSpPr txBox="1">
            <a:spLocks noChangeArrowheads="1"/>
          </p:cNvSpPr>
          <p:nvPr/>
        </p:nvSpPr>
        <p:spPr bwMode="auto">
          <a:xfrm>
            <a:off x="611560" y="2492896"/>
            <a:ext cx="4176464" cy="338554"/>
          </a:xfrm>
          <a:prstGeom prst="rect">
            <a:avLst/>
          </a:prstGeom>
          <a:noFill/>
          <a:ln w="12700">
            <a:noFill/>
            <a:miter lim="800000"/>
            <a:headEnd/>
            <a:tailEnd/>
          </a:ln>
          <a:effectLst/>
        </p:spPr>
        <p:txBody>
          <a:bodyPr wrap="square">
            <a:spAutoFit/>
          </a:bodyPr>
          <a:lstStyle/>
          <a:p>
            <a:pPr algn="ctr">
              <a:spcBef>
                <a:spcPct val="50000"/>
              </a:spcBef>
              <a:defRPr/>
            </a:pPr>
            <a:r>
              <a:rPr lang="es-ES" sz="1600" dirty="0" smtClean="0">
                <a:solidFill>
                  <a:schemeClr val="bg1"/>
                </a:solidFill>
                <a:latin typeface="+mj-lt"/>
                <a:sym typeface="Wingdings" pitchFamily="2" charset="2"/>
              </a:rPr>
              <a:t>Mejorar el desarrollo profesional </a:t>
            </a:r>
          </a:p>
        </p:txBody>
      </p:sp>
      <p:sp>
        <p:nvSpPr>
          <p:cNvPr id="26" name="Text Box 19"/>
          <p:cNvSpPr txBox="1">
            <a:spLocks noChangeArrowheads="1"/>
          </p:cNvSpPr>
          <p:nvPr/>
        </p:nvSpPr>
        <p:spPr bwMode="auto">
          <a:xfrm>
            <a:off x="683568" y="2924944"/>
            <a:ext cx="4176464" cy="338554"/>
          </a:xfrm>
          <a:prstGeom prst="rect">
            <a:avLst/>
          </a:prstGeom>
          <a:noFill/>
          <a:ln w="12700">
            <a:noFill/>
            <a:miter lim="800000"/>
            <a:headEnd/>
            <a:tailEnd/>
          </a:ln>
          <a:effectLst/>
        </p:spPr>
        <p:txBody>
          <a:bodyPr wrap="square">
            <a:spAutoFit/>
          </a:bodyPr>
          <a:lstStyle/>
          <a:p>
            <a:pPr algn="ctr">
              <a:spcBef>
                <a:spcPct val="50000"/>
              </a:spcBef>
              <a:defRPr/>
            </a:pPr>
            <a:r>
              <a:rPr lang="es-ES" sz="1600" dirty="0" smtClean="0">
                <a:solidFill>
                  <a:schemeClr val="bg1"/>
                </a:solidFill>
                <a:latin typeface="+mj-lt"/>
                <a:sym typeface="Wingdings" pitchFamily="2" charset="2"/>
              </a:rPr>
              <a:t>Crear periodos de inducción y de prueba  </a:t>
            </a:r>
          </a:p>
        </p:txBody>
      </p:sp>
      <p:sp>
        <p:nvSpPr>
          <p:cNvPr id="27" name="Text Box 19"/>
          <p:cNvSpPr txBox="1">
            <a:spLocks noChangeArrowheads="1"/>
          </p:cNvSpPr>
          <p:nvPr/>
        </p:nvSpPr>
        <p:spPr bwMode="auto">
          <a:xfrm>
            <a:off x="1259632" y="1628800"/>
            <a:ext cx="4824536" cy="584775"/>
          </a:xfrm>
          <a:prstGeom prst="rect">
            <a:avLst/>
          </a:prstGeom>
          <a:noFill/>
          <a:ln w="12700">
            <a:noFill/>
            <a:miter lim="800000"/>
            <a:headEnd/>
            <a:tailEnd/>
          </a:ln>
          <a:effectLst/>
        </p:spPr>
        <p:txBody>
          <a:bodyPr wrap="square">
            <a:spAutoFit/>
          </a:bodyPr>
          <a:lstStyle/>
          <a:p>
            <a:pPr algn="ctr">
              <a:spcBef>
                <a:spcPct val="50000"/>
              </a:spcBef>
              <a:defRPr/>
            </a:pPr>
            <a:r>
              <a:rPr lang="es-ES" sz="1600" dirty="0" smtClean="0">
                <a:solidFill>
                  <a:schemeClr val="bg1"/>
                </a:solidFill>
                <a:latin typeface="+mj-lt"/>
                <a:sym typeface="Wingdings" pitchFamily="2" charset="2"/>
              </a:rPr>
              <a:t>Implementar una evaluación de los maestros para la rendición de cuentas y la mejora</a:t>
            </a:r>
          </a:p>
        </p:txBody>
      </p:sp>
      <p:sp>
        <p:nvSpPr>
          <p:cNvPr id="28" name="Text Box 19"/>
          <p:cNvSpPr txBox="1">
            <a:spLocks noChangeArrowheads="1"/>
          </p:cNvSpPr>
          <p:nvPr/>
        </p:nvSpPr>
        <p:spPr bwMode="auto">
          <a:xfrm>
            <a:off x="2699792" y="1218238"/>
            <a:ext cx="5400600" cy="338554"/>
          </a:xfrm>
          <a:prstGeom prst="rect">
            <a:avLst/>
          </a:prstGeom>
          <a:noFill/>
          <a:ln w="12700">
            <a:noFill/>
            <a:miter lim="800000"/>
            <a:headEnd/>
            <a:tailEnd/>
          </a:ln>
          <a:effectLst/>
        </p:spPr>
        <p:txBody>
          <a:bodyPr wrap="square">
            <a:spAutoFit/>
          </a:bodyPr>
          <a:lstStyle/>
          <a:p>
            <a:pPr algn="ctr">
              <a:spcBef>
                <a:spcPct val="50000"/>
              </a:spcBef>
              <a:defRPr/>
            </a:pPr>
            <a:r>
              <a:rPr lang="es-ES" sz="1600" dirty="0" smtClean="0">
                <a:solidFill>
                  <a:schemeClr val="bg1"/>
                </a:solidFill>
                <a:latin typeface="+mj-lt"/>
                <a:sym typeface="Wingdings" pitchFamily="2" charset="2"/>
              </a:rPr>
              <a:t>Crear carreras docentes efectivas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subTnLst>
                                    <p:animClr>
                                      <p:cBhvr override="childStyle">
                                        <p:cTn dur="1" fill="hold" display="0" masterRel="nextClick" afterEffect="1"/>
                                        <p:tgtEl>
                                          <p:spTgt spid="19"/>
                                        </p:tgtEl>
                                        <p:attrNameLst>
                                          <p:attrName>ppt_c</p:attrName>
                                        </p:attrNameLst>
                                      </p:cBhvr>
                                      <p:to>
                                        <a:srgbClr val="4D4D4D"/>
                                      </p:to>
                                    </p:animClr>
                                  </p:subTnLst>
                                </p:cTn>
                              </p:par>
                            </p:childTnLst>
                          </p:cTn>
                        </p:par>
                      </p:childTnLst>
                    </p:cTn>
                  </p:par>
                  <p:par>
                    <p:cTn id="12" fill="hold">
                      <p:stCondLst>
                        <p:cond delay="indefinite"/>
                      </p:stCondLst>
                      <p:childTnLst>
                        <p:par>
                          <p:cTn id="13" fill="hold">
                            <p:stCondLst>
                              <p:cond delay="0"/>
                            </p:stCondLst>
                            <p:childTnLst>
                              <p:par>
                                <p:cTn id="14" presetID="23" presetClass="entr" presetSubtype="272"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strVal val="2/3*#ppt_w"/>
                                          </p:val>
                                        </p:tav>
                                        <p:tav tm="100000">
                                          <p:val>
                                            <p:strVal val="#ppt_w"/>
                                          </p:val>
                                        </p:tav>
                                      </p:tavLst>
                                    </p:anim>
                                    <p:anim calcmode="lin" valueType="num">
                                      <p:cBhvr>
                                        <p:cTn id="17" dur="1000" fill="hold"/>
                                        <p:tgtEl>
                                          <p:spTgt spid="21"/>
                                        </p:tgtEl>
                                        <p:attrNameLst>
                                          <p:attrName>ppt_h</p:attrName>
                                        </p:attrNameLst>
                                      </p:cBhvr>
                                      <p:tavLst>
                                        <p:tav tm="0">
                                          <p:val>
                                            <p:strVal val="2/3*#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2/3*#ppt_w"/>
                                          </p:val>
                                        </p:tav>
                                        <p:tav tm="100000">
                                          <p:val>
                                            <p:strVal val="#ppt_w"/>
                                          </p:val>
                                        </p:tav>
                                      </p:tavLst>
                                    </p:anim>
                                    <p:anim calcmode="lin" valueType="num">
                                      <p:cBhvr>
                                        <p:cTn id="23" dur="1000" fill="hold"/>
                                        <p:tgtEl>
                                          <p:spTgt spid="24"/>
                                        </p:tgtEl>
                                        <p:attrNameLst>
                                          <p:attrName>ppt_h</p:attrName>
                                        </p:attrNameLst>
                                      </p:cBhvr>
                                      <p:tavLst>
                                        <p:tav tm="0">
                                          <p:val>
                                            <p:strVal val="2/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strVal val="2/3*#ppt_w"/>
                                          </p:val>
                                        </p:tav>
                                        <p:tav tm="100000">
                                          <p:val>
                                            <p:strVal val="#ppt_w"/>
                                          </p:val>
                                        </p:tav>
                                      </p:tavLst>
                                    </p:anim>
                                    <p:anim calcmode="lin" valueType="num">
                                      <p:cBhvr>
                                        <p:cTn id="29" dur="1000" fill="hold"/>
                                        <p:tgtEl>
                                          <p:spTgt spid="22"/>
                                        </p:tgtEl>
                                        <p:attrNameLst>
                                          <p:attrName>ppt_h</p:attrName>
                                        </p:attrNameLst>
                                      </p:cBhvr>
                                      <p:tavLst>
                                        <p:tav tm="0">
                                          <p:val>
                                            <p:strVal val="2/3*#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272"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ppt_w</p:attrName>
                                        </p:attrNameLst>
                                      </p:cBhvr>
                                      <p:tavLst>
                                        <p:tav tm="0">
                                          <p:val>
                                            <p:strVal val="2/3*#ppt_w"/>
                                          </p:val>
                                        </p:tav>
                                        <p:tav tm="100000">
                                          <p:val>
                                            <p:strVal val="#ppt_w"/>
                                          </p:val>
                                        </p:tav>
                                      </p:tavLst>
                                    </p:anim>
                                    <p:anim calcmode="lin" valueType="num">
                                      <p:cBhvr>
                                        <p:cTn id="35" dur="1000" fill="hold"/>
                                        <p:tgtEl>
                                          <p:spTgt spid="26"/>
                                        </p:tgtEl>
                                        <p:attrNameLst>
                                          <p:attrName>ppt_h</p:attrName>
                                        </p:attrNameLst>
                                      </p:cBhvr>
                                      <p:tavLst>
                                        <p:tav tm="0">
                                          <p:val>
                                            <p:strVal val="2/3*#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272"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strVal val="2/3*#ppt_w"/>
                                          </p:val>
                                        </p:tav>
                                        <p:tav tm="100000">
                                          <p:val>
                                            <p:strVal val="#ppt_w"/>
                                          </p:val>
                                        </p:tav>
                                      </p:tavLst>
                                    </p:anim>
                                    <p:anim calcmode="lin" valueType="num">
                                      <p:cBhvr>
                                        <p:cTn id="41" dur="1000" fill="hold"/>
                                        <p:tgtEl>
                                          <p:spTgt spid="25"/>
                                        </p:tgtEl>
                                        <p:attrNameLst>
                                          <p:attrName>ppt_h</p:attrName>
                                        </p:attrNameLst>
                                      </p:cBhvr>
                                      <p:tavLst>
                                        <p:tav tm="0">
                                          <p:val>
                                            <p:strVal val="2/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272"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strVal val="2/3*#ppt_w"/>
                                          </p:val>
                                        </p:tav>
                                        <p:tav tm="100000">
                                          <p:val>
                                            <p:strVal val="#ppt_w"/>
                                          </p:val>
                                        </p:tav>
                                      </p:tavLst>
                                    </p:anim>
                                    <p:anim calcmode="lin" valueType="num">
                                      <p:cBhvr>
                                        <p:cTn id="47" dur="1000" fill="hold"/>
                                        <p:tgtEl>
                                          <p:spTgt spid="27"/>
                                        </p:tgtEl>
                                        <p:attrNameLst>
                                          <p:attrName>ppt_h</p:attrName>
                                        </p:attrNameLst>
                                      </p:cBhvr>
                                      <p:tavLst>
                                        <p:tav tm="0">
                                          <p:val>
                                            <p:strVal val="2/3*#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272"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strVal val="2/3*#ppt_w"/>
                                          </p:val>
                                        </p:tav>
                                        <p:tav tm="100000">
                                          <p:val>
                                            <p:strVal val="#ppt_w"/>
                                          </p:val>
                                        </p:tav>
                                      </p:tavLst>
                                    </p:anim>
                                    <p:anim calcmode="lin" valueType="num">
                                      <p:cBhvr>
                                        <p:cTn id="53" dur="1000" fill="hold"/>
                                        <p:tgtEl>
                                          <p:spTgt spid="28"/>
                                        </p:tgtEl>
                                        <p:attrNameLst>
                                          <p:attrName>ppt_h</p:attrName>
                                        </p:attrNameLst>
                                      </p:cBhvr>
                                      <p:tavLst>
                                        <p:tav tm="0">
                                          <p:val>
                                            <p:strVal val="2/3*#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272"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1000" fill="hold"/>
                                        <p:tgtEl>
                                          <p:spTgt spid="20"/>
                                        </p:tgtEl>
                                        <p:attrNameLst>
                                          <p:attrName>ppt_w</p:attrName>
                                        </p:attrNameLst>
                                      </p:cBhvr>
                                      <p:tavLst>
                                        <p:tav tm="0">
                                          <p:val>
                                            <p:strVal val="2/3*#ppt_w"/>
                                          </p:val>
                                        </p:tav>
                                        <p:tav tm="100000">
                                          <p:val>
                                            <p:strVal val="#ppt_w"/>
                                          </p:val>
                                        </p:tav>
                                      </p:tavLst>
                                    </p:anim>
                                    <p:anim calcmode="lin" valueType="num">
                                      <p:cBhvr>
                                        <p:cTn id="59" dur="1000" fill="hold"/>
                                        <p:tgtEl>
                                          <p:spTgt spid="2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4" grpId="0"/>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683568" y="4221087"/>
            <a:ext cx="4769916" cy="2412000"/>
          </a:xfrm>
          <a:prstGeom prst="rect">
            <a:avLst/>
          </a:prstGeom>
          <a:solidFill>
            <a:schemeClr val="hlink">
              <a:alpha val="89999"/>
            </a:scheme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6" name="Rectangle 4"/>
          <p:cNvSpPr>
            <a:spLocks noChangeArrowheads="1"/>
          </p:cNvSpPr>
          <p:nvPr/>
        </p:nvSpPr>
        <p:spPr bwMode="auto">
          <a:xfrm>
            <a:off x="700955"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4" name="Rectangle 2"/>
          <p:cNvSpPr>
            <a:spLocks noChangeArrowheads="1"/>
          </p:cNvSpPr>
          <p:nvPr/>
        </p:nvSpPr>
        <p:spPr bwMode="auto">
          <a:xfrm>
            <a:off x="5453483" y="358774"/>
            <a:ext cx="3708000" cy="3862313"/>
          </a:xfrm>
          <a:prstGeom prst="rect">
            <a:avLst/>
          </a:prstGeom>
          <a:solidFill>
            <a:srgbClr val="99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7" name="Rectangle 5"/>
          <p:cNvSpPr>
            <a:spLocks noChangeArrowheads="1"/>
          </p:cNvSpPr>
          <p:nvPr/>
        </p:nvSpPr>
        <p:spPr bwMode="auto">
          <a:xfrm>
            <a:off x="5453482" y="4221086"/>
            <a:ext cx="3708000" cy="2412000"/>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8" name="Line 6"/>
          <p:cNvSpPr>
            <a:spLocks noChangeShapeType="1"/>
          </p:cNvSpPr>
          <p:nvPr/>
        </p:nvSpPr>
        <p:spPr bwMode="auto">
          <a:xfrm flipH="1" flipV="1">
            <a:off x="5436096" y="332655"/>
            <a:ext cx="17387" cy="6255445"/>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59" name="Text Box 7"/>
          <p:cNvSpPr txBox="1">
            <a:spLocks noChangeArrowheads="1"/>
          </p:cNvSpPr>
          <p:nvPr/>
        </p:nvSpPr>
        <p:spPr bwMode="auto">
          <a:xfrm>
            <a:off x="3275856" y="6588060"/>
            <a:ext cx="4308306" cy="369332"/>
          </a:xfrm>
          <a:prstGeom prst="rect">
            <a:avLst/>
          </a:prstGeom>
          <a:noFill/>
          <a:ln w="12700">
            <a:noFill/>
            <a:miter lim="800000"/>
            <a:headEnd/>
            <a:tailEnd/>
          </a:ln>
          <a:effectLst/>
        </p:spPr>
        <p:txBody>
          <a:bodyPr wrap="square">
            <a:spAutoFit/>
          </a:bodyPr>
          <a:lstStyle/>
          <a:p>
            <a:pPr algn="ctr">
              <a:spcBef>
                <a:spcPct val="50000"/>
              </a:spcBef>
              <a:defRPr/>
            </a:pPr>
            <a:r>
              <a:rPr lang="es-ES" dirty="0" smtClean="0">
                <a:solidFill>
                  <a:schemeClr val="hlink"/>
                </a:solidFill>
                <a:latin typeface="+mj-lt"/>
              </a:rPr>
              <a:t>Bajo impacto en los resultados</a:t>
            </a:r>
          </a:p>
        </p:txBody>
      </p:sp>
      <p:sp>
        <p:nvSpPr>
          <p:cNvPr id="612360" name="Text Box 8"/>
          <p:cNvSpPr txBox="1">
            <a:spLocks noChangeArrowheads="1"/>
          </p:cNvSpPr>
          <p:nvPr/>
        </p:nvSpPr>
        <p:spPr bwMode="auto">
          <a:xfrm>
            <a:off x="2334765" y="0"/>
            <a:ext cx="6215062" cy="366713"/>
          </a:xfrm>
          <a:prstGeom prst="rect">
            <a:avLst/>
          </a:prstGeom>
          <a:noFill/>
          <a:ln w="12700">
            <a:noFill/>
            <a:miter lim="800000"/>
            <a:headEnd/>
            <a:tailEnd/>
          </a:ln>
          <a:effectLst/>
        </p:spPr>
        <p:txBody>
          <a:bodyPr>
            <a:spAutoFit/>
          </a:bodyPr>
          <a:lstStyle/>
          <a:p>
            <a:pPr marL="0" lvl="1" algn="ctr">
              <a:spcBef>
                <a:spcPct val="50000"/>
              </a:spcBef>
              <a:defRPr/>
            </a:pPr>
            <a:r>
              <a:rPr lang="en-GB" dirty="0" smtClean="0">
                <a:solidFill>
                  <a:srgbClr val="99FF66"/>
                </a:solidFill>
                <a:latin typeface="+mj-lt"/>
              </a:rPr>
              <a:t>Alto </a:t>
            </a:r>
            <a:r>
              <a:rPr lang="en-GB" dirty="0" err="1" smtClean="0">
                <a:solidFill>
                  <a:srgbClr val="99FF66"/>
                </a:solidFill>
                <a:latin typeface="+mj-lt"/>
              </a:rPr>
              <a:t>impacto</a:t>
            </a:r>
            <a:r>
              <a:rPr lang="en-GB" dirty="0" smtClean="0">
                <a:solidFill>
                  <a:srgbClr val="99FF66"/>
                </a:solidFill>
                <a:latin typeface="+mj-lt"/>
              </a:rPr>
              <a:t> en los </a:t>
            </a:r>
            <a:r>
              <a:rPr lang="en-GB" dirty="0" err="1" smtClean="0">
                <a:solidFill>
                  <a:srgbClr val="99FF66"/>
                </a:solidFill>
                <a:latin typeface="+mj-lt"/>
              </a:rPr>
              <a:t>resultados</a:t>
            </a:r>
            <a:endParaRPr lang="en-GB" dirty="0">
              <a:solidFill>
                <a:srgbClr val="99FF66"/>
              </a:solidFill>
              <a:latin typeface="+mj-lt"/>
            </a:endParaRPr>
          </a:p>
        </p:txBody>
      </p:sp>
      <p:sp>
        <p:nvSpPr>
          <p:cNvPr id="612361" name="Rectangle 9"/>
          <p:cNvSpPr>
            <a:spLocks noChangeArrowheads="1"/>
          </p:cNvSpPr>
          <p:nvPr/>
        </p:nvSpPr>
        <p:spPr bwMode="auto">
          <a:xfrm>
            <a:off x="7108179" y="6477000"/>
            <a:ext cx="184150" cy="369888"/>
          </a:xfrm>
          <a:prstGeom prst="rect">
            <a:avLst/>
          </a:prstGeom>
          <a:noFill/>
          <a:ln w="12700">
            <a:noFill/>
            <a:miter lim="800000"/>
            <a:headEnd/>
            <a:tailEnd/>
          </a:ln>
          <a:effectLst/>
        </p:spPr>
        <p:txBody>
          <a:bodyPr wrap="none" anchor="ctr">
            <a:spAutoFit/>
          </a:bodyPr>
          <a:lstStyle/>
          <a:p>
            <a:pPr>
              <a:defRPr/>
            </a:pPr>
            <a:endParaRPr lang="en-GB">
              <a:latin typeface="+mj-lt"/>
            </a:endParaRPr>
          </a:p>
        </p:txBody>
      </p:sp>
      <p:sp>
        <p:nvSpPr>
          <p:cNvPr id="612362" name="Text Box 10"/>
          <p:cNvSpPr txBox="1">
            <a:spLocks noChangeArrowheads="1"/>
          </p:cNvSpPr>
          <p:nvPr/>
        </p:nvSpPr>
        <p:spPr bwMode="auto">
          <a:xfrm>
            <a:off x="700954" y="4028554"/>
            <a:ext cx="4375102" cy="338554"/>
          </a:xfrm>
          <a:prstGeom prst="rect">
            <a:avLst/>
          </a:prstGeom>
          <a:solidFill>
            <a:srgbClr val="800000"/>
          </a:solidFill>
          <a:ln w="12700">
            <a:noFill/>
            <a:miter lim="800000"/>
            <a:headEnd/>
            <a:tailEnd/>
          </a:ln>
          <a:effectLst/>
        </p:spPr>
        <p:txBody>
          <a:bodyPr wrap="square">
            <a:spAutoFit/>
          </a:bodyPr>
          <a:lstStyle/>
          <a:p>
            <a:pPr>
              <a:spcBef>
                <a:spcPct val="50000"/>
              </a:spcBef>
              <a:defRPr/>
            </a:pPr>
            <a:r>
              <a:rPr lang="es-ES" sz="1600" dirty="0" smtClean="0">
                <a:solidFill>
                  <a:schemeClr val="bg1"/>
                </a:solidFill>
                <a:latin typeface="+mj-lt"/>
              </a:rPr>
              <a:t>Alto coste económico y político de reformar</a:t>
            </a:r>
            <a:endParaRPr lang="en-GB" dirty="0">
              <a:solidFill>
                <a:schemeClr val="bg1"/>
              </a:solidFill>
              <a:latin typeface="+mj-lt"/>
            </a:endParaRPr>
          </a:p>
        </p:txBody>
      </p:sp>
      <p:sp>
        <p:nvSpPr>
          <p:cNvPr id="612363" name="Text Box 11"/>
          <p:cNvSpPr txBox="1">
            <a:spLocks noChangeArrowheads="1"/>
          </p:cNvSpPr>
          <p:nvPr/>
        </p:nvSpPr>
        <p:spPr bwMode="auto">
          <a:xfrm>
            <a:off x="7378054" y="4028554"/>
            <a:ext cx="1701800" cy="336550"/>
          </a:xfrm>
          <a:prstGeom prst="rect">
            <a:avLst/>
          </a:prstGeom>
          <a:solidFill>
            <a:schemeClr val="accent2"/>
          </a:solidFill>
          <a:ln w="12700">
            <a:noFill/>
            <a:miter lim="800000"/>
            <a:headEnd/>
            <a:tailEnd/>
          </a:ln>
          <a:effectLst/>
        </p:spPr>
        <p:txBody>
          <a:bodyPr>
            <a:spAutoFit/>
          </a:bodyPr>
          <a:lstStyle/>
          <a:p>
            <a:pPr algn="r">
              <a:spcBef>
                <a:spcPct val="50000"/>
              </a:spcBef>
              <a:defRPr/>
            </a:pPr>
            <a:r>
              <a:rPr lang="en-GB" sz="1600" dirty="0" err="1" smtClean="0">
                <a:solidFill>
                  <a:schemeClr val="bg1"/>
                </a:solidFill>
                <a:latin typeface="+mj-lt"/>
              </a:rPr>
              <a:t>Fácil</a:t>
            </a:r>
            <a:endParaRPr lang="en-GB" sz="1600" dirty="0" smtClean="0">
              <a:solidFill>
                <a:schemeClr val="bg1"/>
              </a:solidFill>
              <a:latin typeface="+mj-lt"/>
            </a:endParaRPr>
          </a:p>
        </p:txBody>
      </p:sp>
      <p:sp>
        <p:nvSpPr>
          <p:cNvPr id="612364" name="Line 12"/>
          <p:cNvSpPr>
            <a:spLocks noChangeShapeType="1"/>
          </p:cNvSpPr>
          <p:nvPr/>
        </p:nvSpPr>
        <p:spPr bwMode="auto">
          <a:xfrm flipV="1">
            <a:off x="5076056" y="4206354"/>
            <a:ext cx="2324222" cy="14734"/>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65" name="Text Box 13"/>
          <p:cNvSpPr txBox="1">
            <a:spLocks noChangeArrowheads="1"/>
          </p:cNvSpPr>
          <p:nvPr/>
        </p:nvSpPr>
        <p:spPr bwMode="auto">
          <a:xfrm>
            <a:off x="683568" y="5973763"/>
            <a:ext cx="4752528" cy="369332"/>
          </a:xfrm>
          <a:prstGeom prst="rect">
            <a:avLst/>
          </a:prstGeom>
          <a:noFill/>
          <a:ln w="12700">
            <a:noFill/>
            <a:miter lim="800000"/>
            <a:headEnd/>
            <a:tailEnd/>
          </a:ln>
          <a:effectLst/>
        </p:spPr>
        <p:txBody>
          <a:bodyPr wrap="square">
            <a:spAutoFit/>
          </a:bodyPr>
          <a:lstStyle/>
          <a:p>
            <a:pPr algn="ctr">
              <a:spcBef>
                <a:spcPct val="50000"/>
              </a:spcBef>
              <a:defRPr/>
            </a:pPr>
            <a:r>
              <a:rPr lang="en-GB" dirty="0" err="1" smtClean="0">
                <a:solidFill>
                  <a:schemeClr val="accent4">
                    <a:lumMod val="10000"/>
                  </a:schemeClr>
                </a:solidFill>
                <a:latin typeface="+mj-lt"/>
              </a:rPr>
              <a:t>Pozo</a:t>
            </a:r>
            <a:r>
              <a:rPr lang="en-GB" dirty="0" smtClean="0">
                <a:solidFill>
                  <a:schemeClr val="accent4">
                    <a:lumMod val="10000"/>
                  </a:schemeClr>
                </a:solidFill>
                <a:latin typeface="+mj-lt"/>
              </a:rPr>
              <a:t> sin </a:t>
            </a:r>
            <a:r>
              <a:rPr lang="en-GB" dirty="0" err="1" smtClean="0">
                <a:solidFill>
                  <a:schemeClr val="accent4">
                    <a:lumMod val="10000"/>
                  </a:schemeClr>
                </a:solidFill>
                <a:latin typeface="+mj-lt"/>
              </a:rPr>
              <a:t>fondo</a:t>
            </a:r>
            <a:endParaRPr lang="en-GB" dirty="0">
              <a:solidFill>
                <a:schemeClr val="accent4">
                  <a:lumMod val="10000"/>
                </a:schemeClr>
              </a:solidFill>
              <a:latin typeface="+mj-lt"/>
            </a:endParaRPr>
          </a:p>
        </p:txBody>
      </p:sp>
      <p:sp>
        <p:nvSpPr>
          <p:cNvPr id="612366" name="Text Box 14"/>
          <p:cNvSpPr txBox="1">
            <a:spLocks noChangeArrowheads="1"/>
          </p:cNvSpPr>
          <p:nvPr/>
        </p:nvSpPr>
        <p:spPr bwMode="auto">
          <a:xfrm>
            <a:off x="755576" y="625474"/>
            <a:ext cx="4680520" cy="369332"/>
          </a:xfrm>
          <a:prstGeom prst="rect">
            <a:avLst/>
          </a:prstGeom>
          <a:noFill/>
          <a:ln w="12700">
            <a:noFill/>
            <a:miter lim="800000"/>
            <a:headEnd/>
            <a:tailEnd/>
          </a:ln>
          <a:effectLst/>
        </p:spPr>
        <p:txBody>
          <a:bodyPr wrap="square">
            <a:spAutoFit/>
          </a:bodyPr>
          <a:lstStyle/>
          <a:p>
            <a:pPr algn="ctr">
              <a:spcBef>
                <a:spcPct val="50000"/>
              </a:spcBef>
              <a:defRPr/>
            </a:pPr>
            <a:r>
              <a:rPr lang="en-GB" dirty="0" smtClean="0">
                <a:solidFill>
                  <a:schemeClr val="accent4">
                    <a:lumMod val="10000"/>
                  </a:schemeClr>
                </a:solidFill>
                <a:latin typeface="+mj-lt"/>
              </a:rPr>
              <a:t>Deben </a:t>
            </a:r>
            <a:r>
              <a:rPr lang="en-GB" dirty="0" err="1" smtClean="0">
                <a:solidFill>
                  <a:schemeClr val="accent4">
                    <a:lumMod val="10000"/>
                  </a:schemeClr>
                </a:solidFill>
                <a:latin typeface="+mj-lt"/>
              </a:rPr>
              <a:t>tener</a:t>
            </a:r>
            <a:r>
              <a:rPr lang="en-GB" dirty="0" smtClean="0">
                <a:solidFill>
                  <a:schemeClr val="accent4">
                    <a:lumMod val="10000"/>
                  </a:schemeClr>
                </a:solidFill>
                <a:latin typeface="+mj-lt"/>
              </a:rPr>
              <a:t> </a:t>
            </a:r>
            <a:endParaRPr lang="en-GB" dirty="0">
              <a:solidFill>
                <a:schemeClr val="accent4">
                  <a:lumMod val="10000"/>
                </a:schemeClr>
              </a:solidFill>
              <a:latin typeface="+mj-lt"/>
            </a:endParaRPr>
          </a:p>
        </p:txBody>
      </p:sp>
      <p:sp>
        <p:nvSpPr>
          <p:cNvPr id="612367" name="Text Box 15"/>
          <p:cNvSpPr txBox="1">
            <a:spLocks noChangeArrowheads="1"/>
          </p:cNvSpPr>
          <p:nvPr/>
        </p:nvSpPr>
        <p:spPr bwMode="auto">
          <a:xfrm>
            <a:off x="5436097" y="5988050"/>
            <a:ext cx="3812070" cy="369332"/>
          </a:xfrm>
          <a:prstGeom prst="rect">
            <a:avLst/>
          </a:prstGeom>
          <a:noFill/>
          <a:ln w="12700">
            <a:noFill/>
            <a:miter lim="800000"/>
            <a:headEnd/>
            <a:tailEnd/>
          </a:ln>
          <a:effectLst/>
        </p:spPr>
        <p:txBody>
          <a:bodyPr wrap="square">
            <a:spAutoFit/>
          </a:bodyPr>
          <a:lstStyle/>
          <a:p>
            <a:pPr algn="ctr">
              <a:spcBef>
                <a:spcPct val="50000"/>
              </a:spcBef>
              <a:defRPr/>
            </a:pPr>
            <a:r>
              <a:rPr lang="es-ES" dirty="0" smtClean="0">
                <a:solidFill>
                  <a:schemeClr val="accent4">
                    <a:lumMod val="10000"/>
                  </a:schemeClr>
                </a:solidFill>
                <a:latin typeface="+mj-lt"/>
              </a:rPr>
              <a:t>Recoge la fruta más cercana</a:t>
            </a:r>
            <a:endParaRPr lang="en-GB" dirty="0">
              <a:solidFill>
                <a:schemeClr val="accent4">
                  <a:lumMod val="10000"/>
                </a:schemeClr>
              </a:solidFill>
              <a:latin typeface="+mj-lt"/>
            </a:endParaRPr>
          </a:p>
        </p:txBody>
      </p:sp>
      <p:sp>
        <p:nvSpPr>
          <p:cNvPr id="612368" name="Text Box 16"/>
          <p:cNvSpPr txBox="1">
            <a:spLocks noChangeArrowheads="1"/>
          </p:cNvSpPr>
          <p:nvPr/>
        </p:nvSpPr>
        <p:spPr bwMode="auto">
          <a:xfrm>
            <a:off x="5508104" y="604838"/>
            <a:ext cx="3598774" cy="375890"/>
          </a:xfrm>
          <a:prstGeom prst="rect">
            <a:avLst/>
          </a:prstGeom>
          <a:noFill/>
          <a:ln w="12700">
            <a:noFill/>
            <a:miter lim="800000"/>
            <a:headEnd/>
            <a:tailEnd/>
          </a:ln>
          <a:effectLst/>
        </p:spPr>
        <p:txBody>
          <a:bodyPr wrap="square">
            <a:spAutoFit/>
          </a:bodyPr>
          <a:lstStyle/>
          <a:p>
            <a:pPr algn="ctr">
              <a:spcBef>
                <a:spcPct val="50000"/>
              </a:spcBef>
              <a:defRPr/>
            </a:pPr>
            <a:r>
              <a:rPr lang="en-GB" dirty="0" err="1" smtClean="0">
                <a:solidFill>
                  <a:schemeClr val="accent4">
                    <a:lumMod val="10000"/>
                  </a:schemeClr>
                </a:solidFill>
                <a:latin typeface="+mj-lt"/>
              </a:rPr>
              <a:t>Beneficios</a:t>
            </a:r>
            <a:r>
              <a:rPr lang="en-GB" dirty="0" smtClean="0">
                <a:solidFill>
                  <a:schemeClr val="accent4">
                    <a:lumMod val="10000"/>
                  </a:schemeClr>
                </a:solidFill>
                <a:latin typeface="+mj-lt"/>
              </a:rPr>
              <a:t> </a:t>
            </a:r>
            <a:r>
              <a:rPr lang="en-GB" dirty="0" err="1" smtClean="0">
                <a:solidFill>
                  <a:schemeClr val="accent4">
                    <a:lumMod val="10000"/>
                  </a:schemeClr>
                </a:solidFill>
                <a:latin typeface="+mj-lt"/>
              </a:rPr>
              <a:t>rápidos</a:t>
            </a:r>
            <a:endParaRPr lang="en-GB" dirty="0">
              <a:solidFill>
                <a:schemeClr val="accent4">
                  <a:lumMod val="10000"/>
                </a:schemeClr>
              </a:solidFill>
              <a:latin typeface="+mj-lt"/>
            </a:endParaRPr>
          </a:p>
        </p:txBody>
      </p:sp>
      <p:sp>
        <p:nvSpPr>
          <p:cNvPr id="18" name="Rectangle 17"/>
          <p:cNvSpPr>
            <a:spLocks noChangeArrowheads="1"/>
          </p:cNvSpPr>
          <p:nvPr/>
        </p:nvSpPr>
        <p:spPr bwMode="auto">
          <a:xfrm>
            <a:off x="684213" y="0"/>
            <a:ext cx="8459787" cy="6858000"/>
          </a:xfrm>
          <a:prstGeom prst="rect">
            <a:avLst/>
          </a:prstGeom>
          <a:solidFill>
            <a:schemeClr val="accent4">
              <a:lumMod val="10000"/>
              <a:alpha val="63000"/>
            </a:schemeClr>
          </a:solidFill>
          <a:ln w="12700" algn="ctr">
            <a:noFill/>
            <a:round/>
            <a:headEnd/>
            <a:tailEnd/>
          </a:ln>
        </p:spPr>
        <p:txBody>
          <a:bodyPr>
            <a:spAutoFit/>
          </a:bodyPr>
          <a:lstStyle/>
          <a:p>
            <a:pPr eaLnBrk="0" hangingPunct="0"/>
            <a:endParaRPr lang="en-GB"/>
          </a:p>
        </p:txBody>
      </p:sp>
      <p:sp>
        <p:nvSpPr>
          <p:cNvPr id="19" name="Text Box 17"/>
          <p:cNvSpPr txBox="1">
            <a:spLocks noChangeArrowheads="1"/>
          </p:cNvSpPr>
          <p:nvPr/>
        </p:nvSpPr>
        <p:spPr bwMode="auto">
          <a:xfrm>
            <a:off x="683568" y="4365104"/>
            <a:ext cx="8460432" cy="430887"/>
          </a:xfrm>
          <a:prstGeom prst="rect">
            <a:avLst/>
          </a:prstGeom>
          <a:noFill/>
          <a:ln w="12700">
            <a:noFill/>
            <a:miter lim="800000"/>
            <a:headEnd/>
            <a:tailEnd/>
          </a:ln>
          <a:effectLst/>
        </p:spPr>
        <p:txBody>
          <a:bodyPr wrap="square">
            <a:spAutoFit/>
          </a:bodyPr>
          <a:lstStyle/>
          <a:p>
            <a:pPr algn="ctr">
              <a:spcBef>
                <a:spcPct val="50000"/>
              </a:spcBef>
              <a:defRPr/>
            </a:pPr>
            <a:r>
              <a:rPr lang="es-ES" sz="2200" dirty="0" smtClean="0">
                <a:solidFill>
                  <a:srgbClr val="66FFFF"/>
                </a:solidFill>
                <a:latin typeface="+mj-lt"/>
              </a:rPr>
              <a:t>Desarrollar directores eficaces para escuelas desaventajadas</a:t>
            </a:r>
          </a:p>
        </p:txBody>
      </p:sp>
      <p:sp>
        <p:nvSpPr>
          <p:cNvPr id="29" name="Text Box 19"/>
          <p:cNvSpPr txBox="1">
            <a:spLocks noChangeArrowheads="1"/>
          </p:cNvSpPr>
          <p:nvPr/>
        </p:nvSpPr>
        <p:spPr bwMode="auto">
          <a:xfrm>
            <a:off x="5220072" y="3563724"/>
            <a:ext cx="4176464" cy="369332"/>
          </a:xfrm>
          <a:prstGeom prst="rect">
            <a:avLst/>
          </a:prstGeom>
          <a:noFill/>
          <a:ln w="12700">
            <a:noFill/>
            <a:miter lim="800000"/>
            <a:headEnd/>
            <a:tailEnd/>
          </a:ln>
          <a:effectLst/>
        </p:spPr>
        <p:txBody>
          <a:bodyPr wrap="square">
            <a:spAutoFit/>
          </a:bodyPr>
          <a:lstStyle/>
          <a:p>
            <a:pPr algn="ctr"/>
            <a:r>
              <a:rPr lang="es-MX" u="sng" dirty="0" smtClean="0">
                <a:solidFill>
                  <a:schemeClr val="bg1"/>
                </a:solidFill>
                <a:latin typeface="+mj-lt"/>
              </a:rPr>
              <a:t>Definir </a:t>
            </a:r>
            <a:r>
              <a:rPr lang="es-MX" dirty="0" smtClean="0">
                <a:solidFill>
                  <a:schemeClr val="bg1"/>
                </a:solidFill>
                <a:latin typeface="+mj-lt"/>
              </a:rPr>
              <a:t>la dirección escolar eficaz </a:t>
            </a:r>
            <a:endParaRPr lang="en-US" dirty="0" smtClean="0">
              <a:solidFill>
                <a:schemeClr val="bg1"/>
              </a:solidFill>
              <a:latin typeface="+mj-lt"/>
            </a:endParaRPr>
          </a:p>
        </p:txBody>
      </p:sp>
      <p:sp>
        <p:nvSpPr>
          <p:cNvPr id="30" name="Text Box 19"/>
          <p:cNvSpPr txBox="1">
            <a:spLocks noChangeArrowheads="1"/>
          </p:cNvSpPr>
          <p:nvPr/>
        </p:nvSpPr>
        <p:spPr bwMode="auto">
          <a:xfrm>
            <a:off x="4788024" y="2566645"/>
            <a:ext cx="4176464" cy="646331"/>
          </a:xfrm>
          <a:prstGeom prst="rect">
            <a:avLst/>
          </a:prstGeom>
          <a:noFill/>
          <a:ln w="12700">
            <a:noFill/>
            <a:miter lim="800000"/>
            <a:headEnd/>
            <a:tailEnd/>
          </a:ln>
          <a:effectLst/>
        </p:spPr>
        <p:txBody>
          <a:bodyPr wrap="square">
            <a:spAutoFit/>
          </a:bodyPr>
          <a:lstStyle/>
          <a:p>
            <a:pPr algn="ctr"/>
            <a:r>
              <a:rPr lang="es-MX" dirty="0" smtClean="0">
                <a:solidFill>
                  <a:schemeClr val="bg1"/>
                </a:solidFill>
                <a:latin typeface="+mj-lt"/>
              </a:rPr>
              <a:t>Profesionalizar la </a:t>
            </a:r>
            <a:r>
              <a:rPr lang="es-MX" u="sng" dirty="0" smtClean="0">
                <a:solidFill>
                  <a:schemeClr val="bg1"/>
                </a:solidFill>
                <a:latin typeface="+mj-lt"/>
              </a:rPr>
              <a:t>formación y                           </a:t>
            </a:r>
          </a:p>
          <a:p>
            <a:pPr algn="ctr"/>
            <a:r>
              <a:rPr lang="es-MX" u="sng" dirty="0" smtClean="0">
                <a:solidFill>
                  <a:schemeClr val="bg1"/>
                </a:solidFill>
                <a:latin typeface="+mj-lt"/>
              </a:rPr>
              <a:t> la asignación de plazas </a:t>
            </a:r>
            <a:r>
              <a:rPr lang="es-MX" dirty="0" smtClean="0">
                <a:solidFill>
                  <a:schemeClr val="bg1"/>
                </a:solidFill>
                <a:latin typeface="+mj-lt"/>
              </a:rPr>
              <a:t>de directores </a:t>
            </a:r>
            <a:endParaRPr lang="en-US" dirty="0" smtClean="0">
              <a:solidFill>
                <a:schemeClr val="bg1"/>
              </a:solidFill>
              <a:latin typeface="+mj-lt"/>
            </a:endParaRPr>
          </a:p>
        </p:txBody>
      </p:sp>
      <p:sp>
        <p:nvSpPr>
          <p:cNvPr id="31" name="Text Box 19"/>
          <p:cNvSpPr txBox="1">
            <a:spLocks noChangeArrowheads="1"/>
          </p:cNvSpPr>
          <p:nvPr/>
        </p:nvSpPr>
        <p:spPr bwMode="auto">
          <a:xfrm>
            <a:off x="971600" y="1628800"/>
            <a:ext cx="4176464" cy="646331"/>
          </a:xfrm>
          <a:prstGeom prst="rect">
            <a:avLst/>
          </a:prstGeom>
          <a:noFill/>
          <a:ln w="12700">
            <a:noFill/>
            <a:miter lim="800000"/>
            <a:headEnd/>
            <a:tailEnd/>
          </a:ln>
          <a:effectLst/>
        </p:spPr>
        <p:txBody>
          <a:bodyPr wrap="square">
            <a:spAutoFit/>
          </a:bodyPr>
          <a:lstStyle/>
          <a:p>
            <a:pPr algn="ctr"/>
            <a:r>
              <a:rPr lang="es-MX" dirty="0" smtClean="0">
                <a:solidFill>
                  <a:schemeClr val="bg1"/>
                </a:solidFill>
                <a:latin typeface="+mj-lt"/>
              </a:rPr>
              <a:t>Fortalecer el </a:t>
            </a:r>
            <a:r>
              <a:rPr lang="es-MX" u="sng" dirty="0" smtClean="0">
                <a:solidFill>
                  <a:schemeClr val="bg1"/>
                </a:solidFill>
                <a:latin typeface="+mj-lt"/>
              </a:rPr>
              <a:t>liderazgo </a:t>
            </a:r>
            <a:r>
              <a:rPr lang="es-MX" u="sng" dirty="0" err="1" smtClean="0">
                <a:solidFill>
                  <a:schemeClr val="bg1"/>
                </a:solidFill>
                <a:latin typeface="+mj-lt"/>
              </a:rPr>
              <a:t>instruccional</a:t>
            </a:r>
            <a:r>
              <a:rPr lang="es-MX" u="sng" dirty="0" smtClean="0">
                <a:solidFill>
                  <a:schemeClr val="bg1"/>
                </a:solidFill>
                <a:latin typeface="+mj-lt"/>
              </a:rPr>
              <a:t> en las escuelas </a:t>
            </a:r>
            <a:endParaRPr lang="en-US" u="sng" dirty="0" smtClean="0">
              <a:solidFill>
                <a:schemeClr val="bg1"/>
              </a:solidFill>
              <a:latin typeface="+mj-lt"/>
            </a:endParaRPr>
          </a:p>
        </p:txBody>
      </p:sp>
      <p:sp>
        <p:nvSpPr>
          <p:cNvPr id="32" name="Text Box 19"/>
          <p:cNvSpPr txBox="1">
            <a:spLocks noChangeArrowheads="1"/>
          </p:cNvSpPr>
          <p:nvPr/>
        </p:nvSpPr>
        <p:spPr bwMode="auto">
          <a:xfrm>
            <a:off x="467544" y="980728"/>
            <a:ext cx="4176464" cy="369332"/>
          </a:xfrm>
          <a:prstGeom prst="rect">
            <a:avLst/>
          </a:prstGeom>
          <a:noFill/>
          <a:ln w="12700">
            <a:noFill/>
            <a:miter lim="800000"/>
            <a:headEnd/>
            <a:tailEnd/>
          </a:ln>
          <a:effectLst/>
        </p:spPr>
        <p:txBody>
          <a:bodyPr wrap="square">
            <a:spAutoFit/>
          </a:bodyPr>
          <a:lstStyle/>
          <a:p>
            <a:pPr algn="ctr"/>
            <a:r>
              <a:rPr lang="es-MX" dirty="0" smtClean="0">
                <a:solidFill>
                  <a:schemeClr val="bg1"/>
                </a:solidFill>
                <a:latin typeface="+mj-lt"/>
              </a:rPr>
              <a:t>Reforzar la </a:t>
            </a:r>
            <a:r>
              <a:rPr lang="es-MX" u="sng" dirty="0" smtClean="0">
                <a:solidFill>
                  <a:schemeClr val="bg1"/>
                </a:solidFill>
                <a:latin typeface="+mj-lt"/>
              </a:rPr>
              <a:t>autonomía escolar </a:t>
            </a:r>
            <a:endParaRPr lang="en-US" u="sng" dirty="0" smtClean="0">
              <a:solidFill>
                <a:schemeClr val="bg1"/>
              </a:solidFill>
              <a:latin typeface="+mj-lt"/>
            </a:endParaRPr>
          </a:p>
        </p:txBody>
      </p:sp>
      <p:sp>
        <p:nvSpPr>
          <p:cNvPr id="33" name="Text Box 19"/>
          <p:cNvSpPr txBox="1">
            <a:spLocks noChangeArrowheads="1"/>
          </p:cNvSpPr>
          <p:nvPr/>
        </p:nvSpPr>
        <p:spPr bwMode="auto">
          <a:xfrm>
            <a:off x="4967536" y="1979548"/>
            <a:ext cx="4176464" cy="369332"/>
          </a:xfrm>
          <a:prstGeom prst="rect">
            <a:avLst/>
          </a:prstGeom>
          <a:noFill/>
          <a:ln w="12700">
            <a:noFill/>
            <a:miter lim="800000"/>
            <a:headEnd/>
            <a:tailEnd/>
          </a:ln>
          <a:effectLst/>
        </p:spPr>
        <p:txBody>
          <a:bodyPr wrap="square">
            <a:spAutoFit/>
          </a:bodyPr>
          <a:lstStyle/>
          <a:p>
            <a:pPr algn="ctr"/>
            <a:r>
              <a:rPr lang="es-MX" dirty="0" smtClean="0">
                <a:solidFill>
                  <a:schemeClr val="bg1"/>
                </a:solidFill>
                <a:latin typeface="+mj-lt"/>
              </a:rPr>
              <a:t>Fortalecer la </a:t>
            </a:r>
            <a:r>
              <a:rPr lang="es-MX" u="sng" dirty="0" smtClean="0">
                <a:solidFill>
                  <a:schemeClr val="bg1"/>
                </a:solidFill>
                <a:latin typeface="+mj-lt"/>
              </a:rPr>
              <a:t>participación social</a:t>
            </a:r>
            <a:r>
              <a:rPr lang="en-GB" u="sng" dirty="0" smtClean="0">
                <a:solidFill>
                  <a:schemeClr val="bg1"/>
                </a:solidFill>
                <a:latin typeface="+mj-lt"/>
              </a:rPr>
              <a:t> </a:t>
            </a:r>
            <a:endParaRPr lang="en-GB" u="sng" dirty="0">
              <a:solidFill>
                <a:schemeClr val="bg1"/>
              </a:solidFill>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subTnLst>
                                    <p:animClr>
                                      <p:cBhvr override="childStyle">
                                        <p:cTn dur="1" fill="hold" display="0" masterRel="nextClick" afterEffect="1"/>
                                        <p:tgtEl>
                                          <p:spTgt spid="19"/>
                                        </p:tgtEl>
                                        <p:attrNameLst>
                                          <p:attrName>ppt_c</p:attrName>
                                        </p:attrNameLst>
                                      </p:cBhvr>
                                      <p:to>
                                        <a:srgbClr val="4D4D4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strVal val="2/3*#ppt_w"/>
                                          </p:val>
                                        </p:tav>
                                        <p:tav tm="100000">
                                          <p:val>
                                            <p:strVal val="#ppt_w"/>
                                          </p:val>
                                        </p:tav>
                                      </p:tavLst>
                                    </p:anim>
                                    <p:anim calcmode="lin" valueType="num">
                                      <p:cBhvr>
                                        <p:cTn id="18" dur="1000" fill="hold"/>
                                        <p:tgtEl>
                                          <p:spTgt spid="29"/>
                                        </p:tgtEl>
                                        <p:attrNameLst>
                                          <p:attrName>ppt_h</p:attrName>
                                        </p:attrNameLst>
                                      </p:cBhvr>
                                      <p:tavLst>
                                        <p:tav tm="0">
                                          <p:val>
                                            <p:strVal val="2/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272"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1000" fill="hold"/>
                                        <p:tgtEl>
                                          <p:spTgt spid="30"/>
                                        </p:tgtEl>
                                        <p:attrNameLst>
                                          <p:attrName>ppt_w</p:attrName>
                                        </p:attrNameLst>
                                      </p:cBhvr>
                                      <p:tavLst>
                                        <p:tav tm="0">
                                          <p:val>
                                            <p:strVal val="2/3*#ppt_w"/>
                                          </p:val>
                                        </p:tav>
                                        <p:tav tm="100000">
                                          <p:val>
                                            <p:strVal val="#ppt_w"/>
                                          </p:val>
                                        </p:tav>
                                      </p:tavLst>
                                    </p:anim>
                                    <p:anim calcmode="lin" valueType="num">
                                      <p:cBhvr>
                                        <p:cTn id="24" dur="1000" fill="hold"/>
                                        <p:tgtEl>
                                          <p:spTgt spid="30"/>
                                        </p:tgtEl>
                                        <p:attrNameLst>
                                          <p:attrName>ppt_h</p:attrName>
                                        </p:attrNameLst>
                                      </p:cBhvr>
                                      <p:tavLst>
                                        <p:tav tm="0">
                                          <p:val>
                                            <p:strVal val="2/3*#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1000" fill="hold"/>
                                        <p:tgtEl>
                                          <p:spTgt spid="33"/>
                                        </p:tgtEl>
                                        <p:attrNameLst>
                                          <p:attrName>ppt_w</p:attrName>
                                        </p:attrNameLst>
                                      </p:cBhvr>
                                      <p:tavLst>
                                        <p:tav tm="0">
                                          <p:val>
                                            <p:strVal val="2/3*#ppt_w"/>
                                          </p:val>
                                        </p:tav>
                                        <p:tav tm="100000">
                                          <p:val>
                                            <p:strVal val="#ppt_w"/>
                                          </p:val>
                                        </p:tav>
                                      </p:tavLst>
                                    </p:anim>
                                    <p:anim calcmode="lin" valueType="num">
                                      <p:cBhvr>
                                        <p:cTn id="30" dur="1000" fill="hold"/>
                                        <p:tgtEl>
                                          <p:spTgt spid="33"/>
                                        </p:tgtEl>
                                        <p:attrNameLst>
                                          <p:attrName>ppt_h</p:attrName>
                                        </p:attrNameLst>
                                      </p:cBhvr>
                                      <p:tavLst>
                                        <p:tav tm="0">
                                          <p:val>
                                            <p:strVal val="2/3*#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strVal val="2/3*#ppt_w"/>
                                          </p:val>
                                        </p:tav>
                                        <p:tav tm="100000">
                                          <p:val>
                                            <p:strVal val="#ppt_w"/>
                                          </p:val>
                                        </p:tav>
                                      </p:tavLst>
                                    </p:anim>
                                    <p:anim calcmode="lin" valueType="num">
                                      <p:cBhvr>
                                        <p:cTn id="36" dur="1000" fill="hold"/>
                                        <p:tgtEl>
                                          <p:spTgt spid="31"/>
                                        </p:tgtEl>
                                        <p:attrNameLst>
                                          <p:attrName>ppt_h</p:attrName>
                                        </p:attrNameLst>
                                      </p:cBhvr>
                                      <p:tavLst>
                                        <p:tav tm="0">
                                          <p:val>
                                            <p:strVal val="2/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272"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1000" fill="hold"/>
                                        <p:tgtEl>
                                          <p:spTgt spid="32"/>
                                        </p:tgtEl>
                                        <p:attrNameLst>
                                          <p:attrName>ppt_w</p:attrName>
                                        </p:attrNameLst>
                                      </p:cBhvr>
                                      <p:tavLst>
                                        <p:tav tm="0">
                                          <p:val>
                                            <p:strVal val="2/3*#ppt_w"/>
                                          </p:val>
                                        </p:tav>
                                        <p:tav tm="100000">
                                          <p:val>
                                            <p:strVal val="#ppt_w"/>
                                          </p:val>
                                        </p:tav>
                                      </p:tavLst>
                                    </p:anim>
                                    <p:anim calcmode="lin" valueType="num">
                                      <p:cBhvr>
                                        <p:cTn id="42" dur="1000" fill="hold"/>
                                        <p:tgtEl>
                                          <p:spTgt spid="3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9"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nvGraphicFramePr>
        <p:xfrm>
          <a:off x="833438" y="1220788"/>
          <a:ext cx="8361362" cy="5688012"/>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Text Box 4"/>
          <p:cNvSpPr txBox="1">
            <a:spLocks noChangeArrowheads="1"/>
          </p:cNvSpPr>
          <p:nvPr/>
        </p:nvSpPr>
        <p:spPr bwMode="auto">
          <a:xfrm>
            <a:off x="633413" y="1195388"/>
            <a:ext cx="1984375" cy="276225"/>
          </a:xfrm>
          <a:prstGeom prst="rect">
            <a:avLst/>
          </a:prstGeom>
          <a:noFill/>
          <a:ln w="9525">
            <a:noFill/>
            <a:miter lim="800000"/>
            <a:headEnd/>
            <a:tailEnd/>
          </a:ln>
        </p:spPr>
        <p:txBody>
          <a:bodyPr>
            <a:spAutoFit/>
          </a:bodyPr>
          <a:lstStyle/>
          <a:p>
            <a:pPr algn="r">
              <a:defRPr/>
            </a:pPr>
            <a:r>
              <a:rPr lang="en-GB" sz="1200" dirty="0">
                <a:solidFill>
                  <a:schemeClr val="bg1"/>
                </a:solidFill>
                <a:latin typeface="+mj-lt"/>
              </a:rPr>
              <a:t>PISA score in reading</a:t>
            </a:r>
          </a:p>
        </p:txBody>
      </p:sp>
      <p:sp>
        <p:nvSpPr>
          <p:cNvPr id="4100" name="Rectangle 5"/>
          <p:cNvSpPr>
            <a:spLocks noGrp="1" noChangeArrowheads="1"/>
          </p:cNvSpPr>
          <p:nvPr>
            <p:ph type="title" idx="4294967295"/>
          </p:nvPr>
        </p:nvSpPr>
        <p:spPr>
          <a:xfrm>
            <a:off x="447675" y="125413"/>
            <a:ext cx="8631238" cy="1049337"/>
          </a:xfrm>
        </p:spPr>
        <p:txBody>
          <a:bodyPr anchorCtr="1"/>
          <a:lstStyle/>
          <a:p>
            <a:pPr eaLnBrk="1" hangingPunct="1"/>
            <a:r>
              <a:rPr lang="en-GB" sz="2400" b="1" dirty="0" err="1" smtClean="0">
                <a:solidFill>
                  <a:schemeClr val="tx1">
                    <a:lumMod val="85000"/>
                  </a:schemeClr>
                </a:solidFill>
              </a:rPr>
              <a:t>Autonomía</a:t>
            </a:r>
            <a:r>
              <a:rPr lang="en-GB" sz="2400" b="1" dirty="0" smtClean="0">
                <a:solidFill>
                  <a:schemeClr val="tx1">
                    <a:lumMod val="85000"/>
                  </a:schemeClr>
                </a:solidFill>
              </a:rPr>
              <a:t> </a:t>
            </a:r>
            <a:r>
              <a:rPr lang="en-GB" sz="2400" b="1" dirty="0" err="1" smtClean="0">
                <a:solidFill>
                  <a:schemeClr val="tx1">
                    <a:lumMod val="85000"/>
                  </a:schemeClr>
                </a:solidFill>
              </a:rPr>
              <a:t>escolar</a:t>
            </a:r>
            <a:r>
              <a:rPr lang="en-GB" sz="2400" b="1" dirty="0" smtClean="0">
                <a:solidFill>
                  <a:schemeClr val="tx1">
                    <a:lumMod val="85000"/>
                  </a:schemeClr>
                </a:solidFill>
              </a:rPr>
              <a:t>, </a:t>
            </a:r>
            <a:br>
              <a:rPr lang="en-GB" sz="2400" b="1" dirty="0" smtClean="0">
                <a:solidFill>
                  <a:schemeClr val="tx1">
                    <a:lumMod val="85000"/>
                  </a:schemeClr>
                </a:solidFill>
              </a:rPr>
            </a:br>
            <a:r>
              <a:rPr lang="en-GB" sz="2400" b="1" dirty="0" err="1" smtClean="0">
                <a:solidFill>
                  <a:schemeClr val="tx1">
                    <a:lumMod val="85000"/>
                  </a:schemeClr>
                </a:solidFill>
              </a:rPr>
              <a:t>rendición</a:t>
            </a:r>
            <a:r>
              <a:rPr lang="en-GB" sz="2400" b="1" dirty="0" smtClean="0">
                <a:solidFill>
                  <a:schemeClr val="tx1">
                    <a:lumMod val="85000"/>
                  </a:schemeClr>
                </a:solidFill>
              </a:rPr>
              <a:t> de </a:t>
            </a:r>
            <a:r>
              <a:rPr lang="en-GB" sz="2400" b="1" dirty="0" err="1" smtClean="0">
                <a:solidFill>
                  <a:schemeClr val="tx1">
                    <a:lumMod val="85000"/>
                  </a:schemeClr>
                </a:solidFill>
              </a:rPr>
              <a:t>cuentas</a:t>
            </a:r>
            <a:r>
              <a:rPr lang="en-GB" sz="2400" b="1" dirty="0" smtClean="0">
                <a:solidFill>
                  <a:schemeClr val="tx1">
                    <a:lumMod val="85000"/>
                  </a:schemeClr>
                </a:solidFill>
              </a:rPr>
              <a:t> y </a:t>
            </a:r>
            <a:r>
              <a:rPr lang="en-GB" sz="2400" b="1" dirty="0" err="1" smtClean="0">
                <a:solidFill>
                  <a:schemeClr val="tx1">
                    <a:lumMod val="85000"/>
                  </a:schemeClr>
                </a:solidFill>
              </a:rPr>
              <a:t>desempeño</a:t>
            </a:r>
            <a:r>
              <a:rPr lang="en-GB" sz="2400" b="1" dirty="0" smtClean="0">
                <a:solidFill>
                  <a:schemeClr val="tx1">
                    <a:lumMod val="85000"/>
                  </a:schemeClr>
                </a:solidFill>
              </a:rPr>
              <a:t> de los </a:t>
            </a:r>
            <a:r>
              <a:rPr lang="en-GB" sz="2400" b="1" dirty="0" err="1" smtClean="0">
                <a:solidFill>
                  <a:schemeClr val="tx1">
                    <a:lumMod val="85000"/>
                  </a:schemeClr>
                </a:solidFill>
              </a:rPr>
              <a:t>alumnos</a:t>
            </a:r>
            <a:r>
              <a:rPr lang="en-GB" sz="2000" dirty="0" smtClean="0"/>
              <a:t/>
            </a:r>
            <a:br>
              <a:rPr lang="en-GB" sz="2000" dirty="0" smtClean="0"/>
            </a:br>
            <a:r>
              <a:rPr lang="en-GB" sz="2000" dirty="0" smtClean="0"/>
              <a:t>Impact of s</a:t>
            </a:r>
            <a:r>
              <a:rPr lang="en-GB" sz="1800" dirty="0" smtClean="0"/>
              <a:t>chool autonomy on performance in systems with and without accountability arrangements</a:t>
            </a:r>
          </a:p>
        </p:txBody>
      </p:sp>
      <p:sp>
        <p:nvSpPr>
          <p:cNvPr id="5" name="Oval 4"/>
          <p:cNvSpPr/>
          <p:nvPr/>
        </p:nvSpPr>
        <p:spPr bwMode="auto">
          <a:xfrm>
            <a:off x="1547664" y="5661248"/>
            <a:ext cx="2016224" cy="864096"/>
          </a:xfrm>
          <a:prstGeom prst="ellipse">
            <a:avLst/>
          </a:prstGeom>
          <a:noFill/>
          <a:ln w="5080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28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4/3*#ppt_w"/>
                                          </p:val>
                                        </p:tav>
                                        <p:tav tm="100000">
                                          <p:val>
                                            <p:strVal val="#ppt_w"/>
                                          </p:val>
                                        </p:tav>
                                      </p:tavLst>
                                    </p:anim>
                                    <p:anim calcmode="lin" valueType="num">
                                      <p:cBhvr>
                                        <p:cTn id="12" dur="500" fill="hold"/>
                                        <p:tgtEl>
                                          <p:spTgt spid="5"/>
                                        </p:tgtEl>
                                        <p:attrNameLst>
                                          <p:attrName>ppt_h</p:attrName>
                                        </p:attrNameLst>
                                      </p:cBhvr>
                                      <p:tavLst>
                                        <p:tav tm="0">
                                          <p:val>
                                            <p:strVal val="4/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7" dur="2000"/>
                                        <p:tgtEl>
                                          <p:spTgt spid="6">
                                            <p:graphicEl>
                                              <a:chart seriesIdx="0" categoryIdx="0" bldStep="ptInCategory"/>
                                            </p:graphicEl>
                                          </p:spTgt>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1" dur="2000"/>
                                        <p:tgtEl>
                                          <p:spTgt spid="6">
                                            <p:graphicEl>
                                              <a:chart seriesIdx="1" categoryIdx="0" bldStep="ptIn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3.88889E-6 6.08374E-7 L 0.20469 0.03146 " pathEditMode="relative" rAng="0" ptsTypes="AA">
                                      <p:cBhvr>
                                        <p:cTn id="25" dur="2000" fill="hold"/>
                                        <p:tgtEl>
                                          <p:spTgt spid="5"/>
                                        </p:tgtEl>
                                        <p:attrNameLst>
                                          <p:attrName>ppt_x</p:attrName>
                                          <p:attrName>ppt_y</p:attrName>
                                        </p:attrNameLst>
                                      </p:cBhvr>
                                      <p:rCtr x="102" y="16"/>
                                    </p:animMotion>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29" dur="2000"/>
                                        <p:tgtEl>
                                          <p:spTgt spid="6">
                                            <p:graphicEl>
                                              <a:chart seriesIdx="0" categoryIdx="1" bldStep="ptInCategory"/>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34" dur="2000"/>
                                        <p:tgtEl>
                                          <p:spTgt spid="6">
                                            <p:graphicEl>
                                              <a:chart seriesIdx="1"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El"/>
        </p:bldSub>
      </p:bldGraphic>
      <p:bldP spid="15364" grpId="0"/>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Object 3"/>
          <p:cNvGraphicFramePr>
            <a:graphicFrameLocks noGrp="1" noChangeAspect="1"/>
          </p:cNvGraphicFramePr>
          <p:nvPr>
            <p:ph type="chart" idx="1"/>
          </p:nvPr>
        </p:nvGraphicFramePr>
        <p:xfrm>
          <a:off x="868363" y="1177925"/>
          <a:ext cx="8428037" cy="5832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3"/>
          <p:cNvGraphicFramePr>
            <a:graphicFrameLocks noChangeAspect="1"/>
          </p:cNvGraphicFramePr>
          <p:nvPr/>
        </p:nvGraphicFramePr>
        <p:xfrm>
          <a:off x="868363" y="1177925"/>
          <a:ext cx="8428037" cy="5832475"/>
        </p:xfrm>
        <a:graphic>
          <a:graphicData uri="http://schemas.openxmlformats.org/drawingml/2006/chart">
            <c:chart xmlns:c="http://schemas.openxmlformats.org/drawingml/2006/chart" xmlns:r="http://schemas.openxmlformats.org/officeDocument/2006/relationships" r:id="rId4"/>
          </a:graphicData>
        </a:graphic>
      </p:graphicFrame>
      <p:sp>
        <p:nvSpPr>
          <p:cNvPr id="23556" name="Rectangle 2"/>
          <p:cNvSpPr>
            <a:spLocks noGrp="1" noChangeArrowheads="1"/>
          </p:cNvSpPr>
          <p:nvPr>
            <p:ph type="title"/>
          </p:nvPr>
        </p:nvSpPr>
        <p:spPr>
          <a:xfrm>
            <a:off x="683568" y="0"/>
            <a:ext cx="8460432" cy="952500"/>
          </a:xfrm>
        </p:spPr>
        <p:txBody>
          <a:bodyPr/>
          <a:lstStyle/>
          <a:p>
            <a:r>
              <a:rPr lang="en-US" sz="2800" dirty="0" smtClean="0"/>
              <a:t/>
            </a:r>
            <a:br>
              <a:rPr lang="en-US" sz="2800" dirty="0" smtClean="0"/>
            </a:br>
            <a:r>
              <a:rPr lang="en-US" sz="2400" b="1" dirty="0" smtClean="0">
                <a:solidFill>
                  <a:srgbClr val="EAEAEA"/>
                </a:solidFill>
              </a:rPr>
              <a:t>Los </a:t>
            </a:r>
            <a:r>
              <a:rPr lang="en-US" sz="2400" b="1" dirty="0" err="1" smtClean="0">
                <a:solidFill>
                  <a:srgbClr val="EAEAEA"/>
                </a:solidFill>
              </a:rPr>
              <a:t>sistemas</a:t>
            </a:r>
            <a:r>
              <a:rPr lang="en-US" sz="2400" b="1" dirty="0" smtClean="0">
                <a:solidFill>
                  <a:srgbClr val="EAEAEA"/>
                </a:solidFill>
              </a:rPr>
              <a:t> de alto </a:t>
            </a:r>
            <a:r>
              <a:rPr lang="en-US" sz="2400" b="1" dirty="0" err="1" smtClean="0">
                <a:solidFill>
                  <a:srgbClr val="EAEAEA"/>
                </a:solidFill>
              </a:rPr>
              <a:t>rendimiento</a:t>
            </a:r>
            <a:r>
              <a:rPr lang="en-US" sz="2400" b="1" dirty="0" smtClean="0">
                <a:solidFill>
                  <a:srgbClr val="EAEAEA"/>
                </a:solidFill>
              </a:rPr>
              <a:t> </a:t>
            </a:r>
            <a:r>
              <a:rPr lang="en-US" sz="2400" b="1" dirty="0" err="1" smtClean="0">
                <a:solidFill>
                  <a:srgbClr val="EAEAEA"/>
                </a:solidFill>
              </a:rPr>
              <a:t>priorizan</a:t>
            </a:r>
            <a:r>
              <a:rPr lang="en-US" sz="2400" b="1" dirty="0" smtClean="0">
                <a:solidFill>
                  <a:srgbClr val="EAEAEA"/>
                </a:solidFill>
              </a:rPr>
              <a:t> la </a:t>
            </a:r>
            <a:r>
              <a:rPr lang="en-US" sz="2400" b="1" dirty="0" err="1" smtClean="0">
                <a:solidFill>
                  <a:srgbClr val="EAEAEA"/>
                </a:solidFill>
              </a:rPr>
              <a:t>calidad</a:t>
            </a:r>
            <a:r>
              <a:rPr lang="en-US" sz="2400" b="1" dirty="0" smtClean="0">
                <a:solidFill>
                  <a:srgbClr val="EAEAEA"/>
                </a:solidFill>
              </a:rPr>
              <a:t> de los </a:t>
            </a:r>
            <a:r>
              <a:rPr lang="en-US" sz="2400" b="1" dirty="0" err="1" smtClean="0">
                <a:solidFill>
                  <a:srgbClr val="EAEAEA"/>
                </a:solidFill>
              </a:rPr>
              <a:t>docentes</a:t>
            </a:r>
            <a:r>
              <a:rPr lang="en-US" sz="2400" b="1" dirty="0" smtClean="0">
                <a:solidFill>
                  <a:srgbClr val="EAEAEA"/>
                </a:solidFill>
              </a:rPr>
              <a:t> </a:t>
            </a:r>
            <a:r>
              <a:rPr lang="en-US" sz="2400" b="1" dirty="0" err="1" smtClean="0">
                <a:solidFill>
                  <a:srgbClr val="EAEAEA"/>
                </a:solidFill>
              </a:rPr>
              <a:t>sobre</a:t>
            </a:r>
            <a:r>
              <a:rPr lang="en-US" sz="2400" b="1" dirty="0" smtClean="0">
                <a:solidFill>
                  <a:srgbClr val="EAEAEA"/>
                </a:solidFill>
              </a:rPr>
              <a:t> el </a:t>
            </a:r>
            <a:r>
              <a:rPr lang="en-US" sz="2400" b="1" dirty="0" err="1" smtClean="0">
                <a:solidFill>
                  <a:srgbClr val="EAEAEA"/>
                </a:solidFill>
              </a:rPr>
              <a:t>tamaño</a:t>
            </a:r>
            <a:r>
              <a:rPr lang="en-US" sz="2400" b="1" dirty="0" smtClean="0">
                <a:solidFill>
                  <a:srgbClr val="EAEAEA"/>
                </a:solidFill>
              </a:rPr>
              <a:t> de </a:t>
            </a:r>
            <a:r>
              <a:rPr lang="en-US" sz="2400" b="1" dirty="0" err="1" smtClean="0">
                <a:solidFill>
                  <a:srgbClr val="EAEAEA"/>
                </a:solidFill>
              </a:rPr>
              <a:t>las</a:t>
            </a:r>
            <a:r>
              <a:rPr lang="en-US" sz="2400" b="1" dirty="0" smtClean="0">
                <a:solidFill>
                  <a:srgbClr val="EAEAEA"/>
                </a:solidFill>
              </a:rPr>
              <a:t> </a:t>
            </a:r>
            <a:r>
              <a:rPr lang="en-US" sz="2400" b="1" dirty="0" err="1" smtClean="0">
                <a:solidFill>
                  <a:srgbClr val="EAEAEA"/>
                </a:solidFill>
              </a:rPr>
              <a:t>aulas</a:t>
            </a:r>
            <a:r>
              <a:rPr lang="en-US" sz="2800" dirty="0" smtClean="0"/>
              <a:t/>
            </a:r>
            <a:br>
              <a:rPr lang="en-US" sz="2800" dirty="0" smtClean="0"/>
            </a:br>
            <a:r>
              <a:rPr lang="en-US" sz="1400" dirty="0" smtClean="0"/>
              <a:t>Contribution of various factors to upper secondary teacher compensation costs</a:t>
            </a:r>
            <a:br>
              <a:rPr lang="en-US" sz="1400" dirty="0" smtClean="0"/>
            </a:br>
            <a:r>
              <a:rPr lang="en-US" sz="1400" dirty="0" smtClean="0"/>
              <a:t>per student as a percentage of GDP per capita (2004)</a:t>
            </a:r>
            <a:r>
              <a:rPr lang="en-US" sz="2000" dirty="0" smtClean="0"/>
              <a:t/>
            </a:r>
            <a:br>
              <a:rPr lang="en-US" sz="2000" dirty="0" smtClean="0"/>
            </a:br>
            <a:endParaRPr lang="en-US" sz="1800" dirty="0" smtClean="0"/>
          </a:p>
        </p:txBody>
      </p:sp>
      <p:sp>
        <p:nvSpPr>
          <p:cNvPr id="23557" name="Text Box 5"/>
          <p:cNvSpPr txBox="1">
            <a:spLocks noChangeArrowheads="1"/>
          </p:cNvSpPr>
          <p:nvPr/>
        </p:nvSpPr>
        <p:spPr bwMode="auto">
          <a:xfrm>
            <a:off x="671513" y="1855788"/>
            <a:ext cx="1633537" cy="274637"/>
          </a:xfrm>
          <a:prstGeom prst="rect">
            <a:avLst/>
          </a:prstGeom>
          <a:noFill/>
          <a:ln w="12700">
            <a:noFill/>
            <a:miter lim="800000"/>
            <a:headEnd/>
            <a:tailEnd/>
          </a:ln>
        </p:spPr>
        <p:txBody>
          <a:bodyPr>
            <a:spAutoFit/>
          </a:bodyPr>
          <a:lstStyle/>
          <a:p>
            <a:pPr eaLnBrk="0" hangingPunct="0">
              <a:spcBef>
                <a:spcPct val="50000"/>
              </a:spcBef>
            </a:pPr>
            <a:r>
              <a:rPr lang="en-GB" sz="1200">
                <a:solidFill>
                  <a:srgbClr val="FFFFFF"/>
                </a:solidFill>
                <a:latin typeface="Comic Sans MS" pitchFamily="66" charset="0"/>
              </a:rPr>
              <a:t>Percentage points</a:t>
            </a:r>
            <a:endParaRPr lang="en-US" sz="1200">
              <a:solidFill>
                <a:srgbClr val="FFFFFF"/>
              </a:solidFill>
              <a:latin typeface="Comic Sans MS" pitchFamily="66" charset="0"/>
            </a:endParaRPr>
          </a:p>
        </p:txBody>
      </p:sp>
      <p:sp>
        <p:nvSpPr>
          <p:cNvPr id="9" name="Rectangle 3"/>
          <p:cNvSpPr>
            <a:spLocks noChangeArrowheads="1"/>
          </p:cNvSpPr>
          <p:nvPr/>
        </p:nvSpPr>
        <p:spPr bwMode="auto">
          <a:xfrm>
            <a:off x="2425408" y="2312988"/>
            <a:ext cx="273050" cy="4572000"/>
          </a:xfrm>
          <a:prstGeom prst="rect">
            <a:avLst/>
          </a:prstGeom>
          <a:solidFill>
            <a:schemeClr val="folHlink">
              <a:alpha val="50195"/>
            </a:schemeClr>
          </a:solidFill>
          <a:ln w="12700">
            <a:noFill/>
            <a:miter lim="800000"/>
            <a:headEnd/>
            <a:tailEnd/>
          </a:ln>
        </p:spPr>
        <p:txBody>
          <a:bodyPr anchor="ctr">
            <a:spAutoFit/>
          </a:bodyPr>
          <a:lstStyle/>
          <a:p>
            <a:pPr eaLnBrk="0" hangingPunct="0"/>
            <a:endParaRPr lang="en-US">
              <a:solidFill>
                <a:srgbClr val="FFFFFF"/>
              </a:solidFill>
            </a:endParaRPr>
          </a:p>
        </p:txBody>
      </p:sp>
      <p:sp>
        <p:nvSpPr>
          <p:cNvPr id="7" name="Rectangle 3"/>
          <p:cNvSpPr>
            <a:spLocks noChangeArrowheads="1"/>
          </p:cNvSpPr>
          <p:nvPr/>
        </p:nvSpPr>
        <p:spPr bwMode="auto">
          <a:xfrm>
            <a:off x="2740736" y="2312988"/>
            <a:ext cx="273050" cy="4572000"/>
          </a:xfrm>
          <a:prstGeom prst="rect">
            <a:avLst/>
          </a:prstGeom>
          <a:solidFill>
            <a:schemeClr val="folHlink">
              <a:alpha val="50195"/>
            </a:schemeClr>
          </a:solidFill>
          <a:ln w="12700">
            <a:noFill/>
            <a:miter lim="800000"/>
            <a:headEnd/>
            <a:tailEnd/>
          </a:ln>
        </p:spPr>
        <p:txBody>
          <a:bodyPr anchor="ctr">
            <a:spAutoFit/>
          </a:bodyPr>
          <a:lstStyle/>
          <a:p>
            <a:pPr eaLnBrk="0" hangingPunct="0"/>
            <a:endParaRPr lang="en-US">
              <a:solidFill>
                <a:srgbClr val="FFFFFF"/>
              </a:solidFill>
            </a:endParaRPr>
          </a:p>
        </p:txBody>
      </p:sp>
      <p:sp>
        <p:nvSpPr>
          <p:cNvPr id="11" name="Rectangle 3"/>
          <p:cNvSpPr>
            <a:spLocks noChangeArrowheads="1"/>
          </p:cNvSpPr>
          <p:nvPr/>
        </p:nvSpPr>
        <p:spPr bwMode="auto">
          <a:xfrm>
            <a:off x="7872054" y="2306638"/>
            <a:ext cx="273050" cy="4572000"/>
          </a:xfrm>
          <a:prstGeom prst="rect">
            <a:avLst/>
          </a:prstGeom>
          <a:solidFill>
            <a:schemeClr val="folHlink">
              <a:alpha val="50195"/>
            </a:schemeClr>
          </a:solidFill>
          <a:ln w="12700">
            <a:noFill/>
            <a:miter lim="800000"/>
            <a:headEnd/>
            <a:tailEnd/>
          </a:ln>
        </p:spPr>
        <p:txBody>
          <a:bodyPr anchor="ctr">
            <a:spAutoFit/>
          </a:bodyPr>
          <a:lstStyle/>
          <a:p>
            <a:pPr eaLnBrk="0" hangingPunct="0"/>
            <a:endParaRPr lang="en-US">
              <a:solidFill>
                <a:srgbClr val="FFFFFF"/>
              </a:solidFill>
            </a:endParaRPr>
          </a:p>
        </p:txBody>
      </p:sp>
      <p:sp>
        <p:nvSpPr>
          <p:cNvPr id="12" name="Rectangle 3"/>
          <p:cNvSpPr>
            <a:spLocks noChangeArrowheads="1"/>
          </p:cNvSpPr>
          <p:nvPr/>
        </p:nvSpPr>
        <p:spPr bwMode="auto">
          <a:xfrm>
            <a:off x="8448118" y="2276475"/>
            <a:ext cx="273050" cy="4572000"/>
          </a:xfrm>
          <a:prstGeom prst="rect">
            <a:avLst/>
          </a:prstGeom>
          <a:solidFill>
            <a:schemeClr val="folHlink">
              <a:alpha val="50195"/>
            </a:schemeClr>
          </a:solidFill>
          <a:ln w="12700">
            <a:noFill/>
            <a:miter lim="800000"/>
            <a:headEnd/>
            <a:tailEnd/>
          </a:ln>
        </p:spPr>
        <p:txBody>
          <a:bodyPr anchor="ctr">
            <a:spAutoFit/>
          </a:bodyPr>
          <a:lstStyle/>
          <a:p>
            <a:pPr eaLnBrk="0" hangingPunct="0"/>
            <a:endParaRPr lang="en-US">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12" dur="2000"/>
                                        <p:tgtEl>
                                          <p:spTgt spid="6">
                                            <p:graphicEl>
                                              <a:chart seriesIdx="0" categoryIdx="-4" bldStep="series"/>
                                            </p:graphicEl>
                                          </p:spTgt>
                                        </p:tgtEl>
                                      </p:cBhvr>
                                    </p:animEffect>
                                  </p:childTnLst>
                                </p:cTn>
                              </p:par>
                            </p:childTnLst>
                          </p:cTn>
                        </p:par>
                        <p:par>
                          <p:cTn id="13" fill="hold">
                            <p:stCondLst>
                              <p:cond delay="2000"/>
                            </p:stCondLst>
                            <p:childTnLst>
                              <p:par>
                                <p:cTn id="14" presetID="10" presetClass="entr" presetSubtype="0"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21" dur="2000"/>
                                        <p:tgtEl>
                                          <p:spTgt spid="6">
                                            <p:graphicEl>
                                              <a:chart seriesIdx="1"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26" dur="2000"/>
                                        <p:tgtEl>
                                          <p:spTgt spid="6">
                                            <p:graphicEl>
                                              <a:chart seriesIdx="2"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down)">
                                      <p:cBhvr>
                                        <p:cTn id="31" dur="2000"/>
                                        <p:tgtEl>
                                          <p:spTgt spid="6">
                                            <p:graphicEl>
                                              <a:chart seriesIdx="3" categoryIdx="-4" bldStep="series"/>
                                            </p:graphicEl>
                                          </p:spTgt>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down)">
                                      <p:cBhvr>
                                        <p:cTn id="35" dur="2000"/>
                                        <p:tgtEl>
                                          <p:spTgt spid="6">
                                            <p:graphicEl>
                                              <a:chart seriesIdx="4" categoryIdx="-4" bldStep="series"/>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7"/>
                                        </p:tgtEl>
                                      </p:cBhvr>
                                    </p:animEffect>
                                    <p:set>
                                      <p:cBhvr>
                                        <p:cTn id="49" dur="1" fill="hold">
                                          <p:stCondLst>
                                            <p:cond delay="999"/>
                                          </p:stCondLst>
                                        </p:cTn>
                                        <p:tgtEl>
                                          <p:spTgt spid="7"/>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1000"/>
                                        <p:tgtEl>
                                          <p:spTgt spid="11"/>
                                        </p:tgtEl>
                                      </p:cBhvr>
                                    </p:animEffect>
                                    <p:set>
                                      <p:cBhvr>
                                        <p:cTn id="62" dur="1" fill="hold">
                                          <p:stCondLst>
                                            <p:cond delay="999"/>
                                          </p:stCondLst>
                                        </p:cTn>
                                        <p:tgtEl>
                                          <p:spTgt spid="11"/>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1000"/>
                                        <p:tgtEl>
                                          <p:spTgt spid="12"/>
                                        </p:tgtEl>
                                      </p:cBhvr>
                                    </p:animEffect>
                                    <p:set>
                                      <p:cBhvr>
                                        <p:cTn id="65"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Graphic spid="10" grpId="0">
        <p:bldAsOne/>
      </p:bldGraphic>
      <p:bldP spid="9" grpId="0" animBg="1"/>
      <p:bldP spid="9" grpId="1" animBg="1"/>
      <p:bldP spid="7" grpId="0" animBg="1"/>
      <p:bldP spid="7" grpId="1" animBg="1"/>
      <p:bldP spid="11" grpId="0" animBg="1"/>
      <p:bldP spid="11" grpId="1"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p:nvPr/>
        </p:nvSpPr>
        <p:spPr bwMode="auto">
          <a:xfrm>
            <a:off x="8532440" y="1772816"/>
            <a:ext cx="216000" cy="5085184"/>
          </a:xfrm>
          <a:prstGeom prst="rect">
            <a:avLst/>
          </a:prstGeom>
          <a:solidFill>
            <a:schemeClr val="bg1">
              <a:lumMod val="65000"/>
              <a:alpha val="66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aphicFrame>
        <p:nvGraphicFramePr>
          <p:cNvPr id="7" name="Object 3"/>
          <p:cNvGraphicFramePr>
            <a:graphicFrameLocks noGrp="1" noChangeAspect="1"/>
          </p:cNvGraphicFramePr>
          <p:nvPr>
            <p:ph type="chart" idx="1"/>
          </p:nvPr>
        </p:nvGraphicFramePr>
        <p:xfrm>
          <a:off x="755650" y="1230313"/>
          <a:ext cx="8188325" cy="5427662"/>
        </p:xfrm>
        <a:graphic>
          <a:graphicData uri="http://schemas.openxmlformats.org/drawingml/2006/chart">
            <c:chart xmlns:c="http://schemas.openxmlformats.org/drawingml/2006/chart" xmlns:r="http://schemas.openxmlformats.org/officeDocument/2006/relationships" r:id="rId3"/>
          </a:graphicData>
        </a:graphic>
      </p:graphicFrame>
      <p:sp>
        <p:nvSpPr>
          <p:cNvPr id="17416" name="Text Box 4"/>
          <p:cNvSpPr txBox="1">
            <a:spLocks noChangeArrowheads="1"/>
          </p:cNvSpPr>
          <p:nvPr/>
        </p:nvSpPr>
        <p:spPr bwMode="auto">
          <a:xfrm>
            <a:off x="630238" y="1790700"/>
            <a:ext cx="350837" cy="276225"/>
          </a:xfrm>
          <a:prstGeom prst="rect">
            <a:avLst/>
          </a:prstGeom>
          <a:noFill/>
          <a:ln w="12700">
            <a:noFill/>
            <a:miter lim="800000"/>
            <a:headEnd/>
            <a:tailEnd/>
          </a:ln>
        </p:spPr>
        <p:txBody>
          <a:bodyPr>
            <a:spAutoFit/>
          </a:bodyPr>
          <a:lstStyle/>
          <a:p>
            <a:pPr>
              <a:spcBef>
                <a:spcPct val="50000"/>
              </a:spcBef>
            </a:pPr>
            <a:r>
              <a:rPr lang="en-GB" sz="1200">
                <a:latin typeface="Comic Sans MS" pitchFamily="66" charset="0"/>
              </a:rPr>
              <a:t>%</a:t>
            </a:r>
            <a:endParaRPr lang="en-US" sz="1200">
              <a:latin typeface="Comic Sans MS" pitchFamily="66" charset="0"/>
            </a:endParaRPr>
          </a:p>
        </p:txBody>
      </p:sp>
      <p:sp>
        <p:nvSpPr>
          <p:cNvPr id="17417" name="TextBox 7"/>
          <p:cNvSpPr txBox="1">
            <a:spLocks noChangeArrowheads="1"/>
          </p:cNvSpPr>
          <p:nvPr/>
        </p:nvSpPr>
        <p:spPr bwMode="auto">
          <a:xfrm>
            <a:off x="1981200" y="6519863"/>
            <a:ext cx="6570663" cy="338137"/>
          </a:xfrm>
          <a:prstGeom prst="rect">
            <a:avLst/>
          </a:prstGeom>
          <a:noFill/>
          <a:ln w="9525">
            <a:noFill/>
            <a:miter lim="800000"/>
            <a:headEnd/>
            <a:tailEnd/>
          </a:ln>
        </p:spPr>
        <p:txBody>
          <a:bodyPr>
            <a:spAutoFit/>
          </a:bodyPr>
          <a:lstStyle/>
          <a:p>
            <a:pPr marL="228600" indent="-228600"/>
            <a:r>
              <a:rPr lang="fr-FR" sz="800" dirty="0">
                <a:solidFill>
                  <a:srgbClr val="FFFF00"/>
                </a:solidFill>
                <a:latin typeface="Comic Sans MS" pitchFamily="66" charset="0"/>
              </a:rPr>
              <a:t>1. </a:t>
            </a:r>
            <a:r>
              <a:rPr lang="fr-FR" sz="800" dirty="0" err="1">
                <a:solidFill>
                  <a:srgbClr val="FFFF00"/>
                </a:solidFill>
                <a:latin typeface="Comic Sans MS" pitchFamily="66" charset="0"/>
              </a:rPr>
              <a:t>Excluding</a:t>
            </a:r>
            <a:r>
              <a:rPr lang="fr-FR" sz="800" dirty="0">
                <a:solidFill>
                  <a:srgbClr val="FFFF00"/>
                </a:solidFill>
                <a:latin typeface="Comic Sans MS" pitchFamily="66" charset="0"/>
              </a:rPr>
              <a:t> ISCED 3C short programmes 	2.  </a:t>
            </a:r>
            <a:r>
              <a:rPr lang="fr-FR" sz="800" dirty="0" err="1">
                <a:solidFill>
                  <a:srgbClr val="FFFF00"/>
                </a:solidFill>
                <a:latin typeface="Comic Sans MS" pitchFamily="66" charset="0"/>
              </a:rPr>
              <a:t>Year</a:t>
            </a:r>
            <a:r>
              <a:rPr lang="fr-FR" sz="800" dirty="0">
                <a:solidFill>
                  <a:srgbClr val="FFFF00"/>
                </a:solidFill>
                <a:latin typeface="Comic Sans MS" pitchFamily="66" charset="0"/>
              </a:rPr>
              <a:t> of </a:t>
            </a:r>
            <a:r>
              <a:rPr lang="fr-FR" sz="800" dirty="0" err="1">
                <a:solidFill>
                  <a:srgbClr val="FFFF00"/>
                </a:solidFill>
                <a:latin typeface="Comic Sans MS" pitchFamily="66" charset="0"/>
              </a:rPr>
              <a:t>reference</a:t>
            </a:r>
            <a:r>
              <a:rPr lang="fr-FR" sz="800" dirty="0">
                <a:solidFill>
                  <a:srgbClr val="FFFF00"/>
                </a:solidFill>
                <a:latin typeface="Comic Sans MS" pitchFamily="66" charset="0"/>
              </a:rPr>
              <a:t> 2004</a:t>
            </a:r>
          </a:p>
          <a:p>
            <a:pPr marL="228600" indent="-228600"/>
            <a:r>
              <a:rPr lang="fr-FR" sz="800" dirty="0">
                <a:solidFill>
                  <a:srgbClr val="FFFF00"/>
                </a:solidFill>
                <a:latin typeface="Comic Sans MS" pitchFamily="66" charset="0"/>
              </a:rPr>
              <a:t>3. </a:t>
            </a:r>
            <a:r>
              <a:rPr lang="fr-FR" sz="800" dirty="0" err="1">
                <a:solidFill>
                  <a:srgbClr val="FFFF00"/>
                </a:solidFill>
                <a:latin typeface="Comic Sans MS" pitchFamily="66" charset="0"/>
              </a:rPr>
              <a:t>Including</a:t>
            </a:r>
            <a:r>
              <a:rPr lang="fr-FR" sz="800" dirty="0">
                <a:solidFill>
                  <a:srgbClr val="FFFF00"/>
                </a:solidFill>
                <a:latin typeface="Comic Sans MS" pitchFamily="66" charset="0"/>
              </a:rPr>
              <a:t> </a:t>
            </a:r>
            <a:r>
              <a:rPr lang="fr-FR" sz="800" dirty="0" err="1">
                <a:solidFill>
                  <a:srgbClr val="FFFF00"/>
                </a:solidFill>
                <a:latin typeface="Comic Sans MS" pitchFamily="66" charset="0"/>
              </a:rPr>
              <a:t>some</a:t>
            </a:r>
            <a:r>
              <a:rPr lang="fr-FR" sz="800" dirty="0">
                <a:solidFill>
                  <a:srgbClr val="FFFF00"/>
                </a:solidFill>
                <a:latin typeface="Comic Sans MS" pitchFamily="66" charset="0"/>
              </a:rPr>
              <a:t> ISCED 3C  short programmes 	3.  </a:t>
            </a:r>
            <a:r>
              <a:rPr lang="fr-FR" sz="800" dirty="0" err="1">
                <a:solidFill>
                  <a:srgbClr val="FFFF00"/>
                </a:solidFill>
                <a:latin typeface="Comic Sans MS" pitchFamily="66" charset="0"/>
              </a:rPr>
              <a:t>Year</a:t>
            </a:r>
            <a:r>
              <a:rPr lang="fr-FR" sz="800" dirty="0">
                <a:solidFill>
                  <a:srgbClr val="FFFF00"/>
                </a:solidFill>
                <a:latin typeface="Comic Sans MS" pitchFamily="66" charset="0"/>
              </a:rPr>
              <a:t> of </a:t>
            </a:r>
            <a:r>
              <a:rPr lang="fr-FR" sz="800" dirty="0" err="1">
                <a:solidFill>
                  <a:srgbClr val="FFFF00"/>
                </a:solidFill>
                <a:latin typeface="Comic Sans MS" pitchFamily="66" charset="0"/>
              </a:rPr>
              <a:t>reference</a:t>
            </a:r>
            <a:r>
              <a:rPr lang="fr-FR" sz="800" dirty="0">
                <a:solidFill>
                  <a:srgbClr val="FFFF00"/>
                </a:solidFill>
                <a:latin typeface="Comic Sans MS" pitchFamily="66" charset="0"/>
              </a:rPr>
              <a:t> 2003.</a:t>
            </a:r>
            <a:endParaRPr lang="en-US" sz="800" dirty="0">
              <a:solidFill>
                <a:srgbClr val="FFFF00"/>
              </a:solidFill>
              <a:latin typeface="Comic Sans MS" pitchFamily="66" charset="0"/>
            </a:endParaRPr>
          </a:p>
        </p:txBody>
      </p:sp>
      <p:sp>
        <p:nvSpPr>
          <p:cNvPr id="14" name="AutoShape 13"/>
          <p:cNvSpPr>
            <a:spLocks noChangeArrowheads="1"/>
          </p:cNvSpPr>
          <p:nvPr/>
        </p:nvSpPr>
        <p:spPr bwMode="auto">
          <a:xfrm>
            <a:off x="969962" y="2135188"/>
            <a:ext cx="644525" cy="476250"/>
          </a:xfrm>
          <a:prstGeom prst="star8">
            <a:avLst>
              <a:gd name="adj" fmla="val 38250"/>
            </a:avLst>
          </a:prstGeom>
          <a:solidFill>
            <a:schemeClr val="hlink"/>
          </a:solidFill>
          <a:ln w="12700">
            <a:noFill/>
            <a:miter lim="800000"/>
            <a:headEnd/>
            <a:tailEnd/>
          </a:ln>
        </p:spPr>
        <p:txBody>
          <a:bodyPr anchor="ctr">
            <a:spAutoFit/>
          </a:bodyPr>
          <a:lstStyle/>
          <a:p>
            <a:pPr algn="ctr"/>
            <a:r>
              <a:rPr lang="en-GB" sz="1600" dirty="0">
                <a:solidFill>
                  <a:schemeClr val="bg1"/>
                </a:solidFill>
                <a:latin typeface="Comic Sans MS" pitchFamily="66" charset="0"/>
              </a:rPr>
              <a:t>13</a:t>
            </a:r>
            <a:endParaRPr lang="en-GB" sz="2400" dirty="0">
              <a:solidFill>
                <a:schemeClr val="bg1"/>
              </a:solidFill>
              <a:latin typeface="Times New Roman" pitchFamily="18" charset="0"/>
            </a:endParaRPr>
          </a:p>
        </p:txBody>
      </p:sp>
      <p:sp>
        <p:nvSpPr>
          <p:cNvPr id="15" name="AutoShape 14"/>
          <p:cNvSpPr>
            <a:spLocks noChangeArrowheads="1"/>
          </p:cNvSpPr>
          <p:nvPr/>
        </p:nvSpPr>
        <p:spPr bwMode="auto">
          <a:xfrm>
            <a:off x="966787" y="4286250"/>
            <a:ext cx="700087" cy="546100"/>
          </a:xfrm>
          <a:prstGeom prst="star8">
            <a:avLst>
              <a:gd name="adj" fmla="val 38250"/>
            </a:avLst>
          </a:prstGeom>
          <a:solidFill>
            <a:srgbClr val="00FF00"/>
          </a:solidFill>
          <a:ln w="12700">
            <a:noFill/>
            <a:miter lim="800000"/>
            <a:headEnd/>
            <a:tailEnd/>
          </a:ln>
        </p:spPr>
        <p:txBody>
          <a:bodyPr anchor="ctr">
            <a:spAutoFit/>
          </a:bodyPr>
          <a:lstStyle/>
          <a:p>
            <a:pPr algn="ctr"/>
            <a:r>
              <a:rPr lang="en-GB" sz="1600">
                <a:solidFill>
                  <a:srgbClr val="000000"/>
                </a:solidFill>
                <a:latin typeface="Comic Sans MS" pitchFamily="66" charset="0"/>
              </a:rPr>
              <a:t>1</a:t>
            </a:r>
            <a:endParaRPr lang="en-GB" sz="1600">
              <a:solidFill>
                <a:srgbClr val="000000"/>
              </a:solidFill>
              <a:latin typeface="Times New Roman" pitchFamily="18" charset="0"/>
            </a:endParaRPr>
          </a:p>
        </p:txBody>
      </p:sp>
      <p:sp>
        <p:nvSpPr>
          <p:cNvPr id="16" name="AutoShape 8"/>
          <p:cNvSpPr>
            <a:spLocks noChangeArrowheads="1"/>
          </p:cNvSpPr>
          <p:nvPr/>
        </p:nvSpPr>
        <p:spPr bwMode="auto">
          <a:xfrm>
            <a:off x="6832598" y="1784348"/>
            <a:ext cx="641350" cy="546100"/>
          </a:xfrm>
          <a:prstGeom prst="star8">
            <a:avLst>
              <a:gd name="adj" fmla="val 38250"/>
            </a:avLst>
          </a:prstGeom>
          <a:solidFill>
            <a:srgbClr val="00FF00"/>
          </a:solidFill>
          <a:ln w="12700">
            <a:noFill/>
            <a:miter lim="800000"/>
            <a:headEnd/>
            <a:tailEnd/>
          </a:ln>
        </p:spPr>
        <p:txBody>
          <a:bodyPr anchor="ctr">
            <a:spAutoFit/>
          </a:bodyPr>
          <a:lstStyle/>
          <a:p>
            <a:pPr algn="ctr"/>
            <a:r>
              <a:rPr lang="en-GB" sz="1600" dirty="0">
                <a:solidFill>
                  <a:srgbClr val="000000"/>
                </a:solidFill>
                <a:latin typeface="Comic Sans MS" pitchFamily="66" charset="0"/>
              </a:rPr>
              <a:t>1</a:t>
            </a:r>
            <a:endParaRPr lang="en-GB" sz="2400" dirty="0">
              <a:solidFill>
                <a:srgbClr val="000000"/>
              </a:solidFill>
              <a:latin typeface="Times New Roman" pitchFamily="18" charset="0"/>
            </a:endParaRPr>
          </a:p>
        </p:txBody>
      </p:sp>
      <p:sp>
        <p:nvSpPr>
          <p:cNvPr id="17" name="AutoShape 9"/>
          <p:cNvSpPr>
            <a:spLocks noChangeArrowheads="1"/>
          </p:cNvSpPr>
          <p:nvPr/>
        </p:nvSpPr>
        <p:spPr bwMode="auto">
          <a:xfrm>
            <a:off x="6826248" y="4300537"/>
            <a:ext cx="700088" cy="476250"/>
          </a:xfrm>
          <a:prstGeom prst="star8">
            <a:avLst>
              <a:gd name="adj" fmla="val 38250"/>
            </a:avLst>
          </a:prstGeom>
          <a:solidFill>
            <a:schemeClr val="hlink"/>
          </a:solidFill>
          <a:ln w="12700">
            <a:noFill/>
            <a:miter lim="800000"/>
            <a:headEnd/>
            <a:tailEnd/>
          </a:ln>
        </p:spPr>
        <p:txBody>
          <a:bodyPr anchor="ctr">
            <a:spAutoFit/>
          </a:bodyPr>
          <a:lstStyle/>
          <a:p>
            <a:pPr algn="ctr"/>
            <a:r>
              <a:rPr lang="en-GB" sz="1600" dirty="0">
                <a:solidFill>
                  <a:schemeClr val="bg1"/>
                </a:solidFill>
                <a:latin typeface="Comic Sans MS" pitchFamily="66" charset="0"/>
              </a:rPr>
              <a:t>27</a:t>
            </a:r>
            <a:endParaRPr lang="en-GB" sz="1600" dirty="0">
              <a:solidFill>
                <a:schemeClr val="bg1"/>
              </a:solidFill>
              <a:latin typeface="Times New Roman" pitchFamily="18" charset="0"/>
            </a:endParaRPr>
          </a:p>
        </p:txBody>
      </p:sp>
      <p:sp>
        <p:nvSpPr>
          <p:cNvPr id="10" name="Oval 9"/>
          <p:cNvSpPr>
            <a:spLocks noChangeArrowheads="1"/>
          </p:cNvSpPr>
          <p:nvPr/>
        </p:nvSpPr>
        <p:spPr bwMode="auto">
          <a:xfrm>
            <a:off x="2224088" y="1282700"/>
            <a:ext cx="750887" cy="463550"/>
          </a:xfrm>
          <a:prstGeom prst="ellipse">
            <a:avLst/>
          </a:prstGeom>
          <a:noFill/>
          <a:ln w="34925" algn="ctr">
            <a:solidFill>
              <a:srgbClr val="00B0F0"/>
            </a:solidFill>
            <a:round/>
            <a:headEnd/>
            <a:tailEnd/>
          </a:ln>
        </p:spPr>
        <p:txBody>
          <a:bodyPr>
            <a:spAutoFit/>
          </a:bodyPr>
          <a:lstStyle/>
          <a:p>
            <a:pPr eaLnBrk="0" hangingPunct="0"/>
            <a:endParaRPr lang="en-US" b="1"/>
          </a:p>
        </p:txBody>
      </p:sp>
      <p:sp>
        <p:nvSpPr>
          <p:cNvPr id="11" name="Oval 10"/>
          <p:cNvSpPr>
            <a:spLocks noChangeArrowheads="1"/>
          </p:cNvSpPr>
          <p:nvPr/>
        </p:nvSpPr>
        <p:spPr bwMode="auto">
          <a:xfrm>
            <a:off x="3100388" y="1285875"/>
            <a:ext cx="750887" cy="463550"/>
          </a:xfrm>
          <a:prstGeom prst="ellipse">
            <a:avLst/>
          </a:prstGeom>
          <a:noFill/>
          <a:ln w="34925" algn="ctr">
            <a:solidFill>
              <a:srgbClr val="00B0F0"/>
            </a:solidFill>
            <a:round/>
            <a:headEnd/>
            <a:tailEnd/>
          </a:ln>
        </p:spPr>
        <p:txBody>
          <a:bodyPr>
            <a:spAutoFit/>
          </a:bodyPr>
          <a:lstStyle/>
          <a:p>
            <a:pPr eaLnBrk="0" hangingPunct="0"/>
            <a:endParaRPr lang="en-US" b="1"/>
          </a:p>
        </p:txBody>
      </p:sp>
      <p:sp>
        <p:nvSpPr>
          <p:cNvPr id="12" name="Oval 11"/>
          <p:cNvSpPr>
            <a:spLocks noChangeArrowheads="1"/>
          </p:cNvSpPr>
          <p:nvPr/>
        </p:nvSpPr>
        <p:spPr bwMode="auto">
          <a:xfrm>
            <a:off x="3962400" y="1287463"/>
            <a:ext cx="750888" cy="463550"/>
          </a:xfrm>
          <a:prstGeom prst="ellipse">
            <a:avLst/>
          </a:prstGeom>
          <a:noFill/>
          <a:ln w="34925" algn="ctr">
            <a:solidFill>
              <a:srgbClr val="00B0F0"/>
            </a:solidFill>
            <a:round/>
            <a:headEnd/>
            <a:tailEnd/>
          </a:ln>
        </p:spPr>
        <p:txBody>
          <a:bodyPr>
            <a:spAutoFit/>
          </a:bodyPr>
          <a:lstStyle/>
          <a:p>
            <a:pPr eaLnBrk="0" hangingPunct="0"/>
            <a:endParaRPr lang="en-US" b="1"/>
          </a:p>
        </p:txBody>
      </p:sp>
      <p:sp>
        <p:nvSpPr>
          <p:cNvPr id="13" name="Oval 12"/>
          <p:cNvSpPr>
            <a:spLocks noChangeArrowheads="1"/>
          </p:cNvSpPr>
          <p:nvPr/>
        </p:nvSpPr>
        <p:spPr bwMode="auto">
          <a:xfrm>
            <a:off x="4824413" y="1289050"/>
            <a:ext cx="750887" cy="465138"/>
          </a:xfrm>
          <a:prstGeom prst="ellipse">
            <a:avLst/>
          </a:prstGeom>
          <a:noFill/>
          <a:ln w="34925" algn="ctr">
            <a:solidFill>
              <a:srgbClr val="00B0F0"/>
            </a:solidFill>
            <a:round/>
            <a:headEnd/>
            <a:tailEnd/>
          </a:ln>
        </p:spPr>
        <p:txBody>
          <a:bodyPr>
            <a:spAutoFit/>
          </a:bodyPr>
          <a:lstStyle/>
          <a:p>
            <a:pPr eaLnBrk="0" hangingPunct="0"/>
            <a:endParaRPr lang="en-US" b="1"/>
          </a:p>
        </p:txBody>
      </p:sp>
      <p:sp>
        <p:nvSpPr>
          <p:cNvPr id="19" name="Rectangle 3"/>
          <p:cNvSpPr txBox="1">
            <a:spLocks noChangeArrowheads="1"/>
          </p:cNvSpPr>
          <p:nvPr/>
        </p:nvSpPr>
        <p:spPr bwMode="auto">
          <a:xfrm>
            <a:off x="727075" y="71440"/>
            <a:ext cx="8416925" cy="9525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0" cap="none" spc="0" normalizeH="0" baseline="0" noProof="0" dirty="0" err="1" smtClean="0">
                <a:ln>
                  <a:noFill/>
                </a:ln>
                <a:solidFill>
                  <a:schemeClr val="bg1"/>
                </a:solidFill>
                <a:effectLst/>
                <a:uLnTx/>
                <a:uFillTx/>
                <a:latin typeface="+mj-lt"/>
                <a:ea typeface="+mj-ea"/>
                <a:cs typeface="+mj-cs"/>
              </a:rPr>
              <a:t>Por</a:t>
            </a:r>
            <a:r>
              <a:rPr kumimoji="0" lang="de-DE" sz="2400" b="1" i="0" u="none" strike="noStrike" kern="0" cap="none" spc="0" normalizeH="0" baseline="0" noProof="0" dirty="0" smtClean="0">
                <a:ln>
                  <a:noFill/>
                </a:ln>
                <a:solidFill>
                  <a:schemeClr val="bg1"/>
                </a:solidFill>
                <a:effectLst/>
                <a:uLnTx/>
                <a:uFillTx/>
                <a:latin typeface="+mj-lt"/>
                <a:ea typeface="+mj-ea"/>
                <a:cs typeface="+mj-cs"/>
              </a:rPr>
              <a:t> </a:t>
            </a:r>
            <a:r>
              <a:rPr kumimoji="0" lang="de-DE" sz="2400" b="1" i="0" u="none" strike="noStrike" kern="0" cap="none" spc="0" normalizeH="0" baseline="0" noProof="0" dirty="0" err="1" smtClean="0">
                <a:ln>
                  <a:noFill/>
                </a:ln>
                <a:solidFill>
                  <a:schemeClr val="bg1"/>
                </a:solidFill>
                <a:effectLst/>
                <a:uLnTx/>
                <a:uFillTx/>
                <a:latin typeface="+mj-lt"/>
                <a:ea typeface="+mj-ea"/>
                <a:cs typeface="+mj-cs"/>
              </a:rPr>
              <a:t>qué</a:t>
            </a:r>
            <a:r>
              <a:rPr kumimoji="0" lang="de-DE" sz="2400" b="1" i="0" u="none" strike="noStrike" kern="0" cap="none" spc="0" normalizeH="0" baseline="0" noProof="0" dirty="0" smtClean="0">
                <a:ln>
                  <a:noFill/>
                </a:ln>
                <a:solidFill>
                  <a:schemeClr val="bg1"/>
                </a:solidFill>
                <a:effectLst/>
                <a:uLnTx/>
                <a:uFillTx/>
                <a:latin typeface="+mj-lt"/>
                <a:ea typeface="+mj-ea"/>
                <a:cs typeface="+mj-cs"/>
              </a:rPr>
              <a:t> es </a:t>
            </a:r>
            <a:r>
              <a:rPr kumimoji="0" lang="de-DE" sz="2400" b="1" i="0" u="none" strike="noStrike" kern="0" cap="none" spc="0" normalizeH="0" baseline="0" noProof="0" dirty="0" err="1" smtClean="0">
                <a:ln>
                  <a:noFill/>
                </a:ln>
                <a:solidFill>
                  <a:schemeClr val="bg1"/>
                </a:solidFill>
                <a:effectLst/>
                <a:uLnTx/>
                <a:uFillTx/>
                <a:latin typeface="+mj-lt"/>
                <a:ea typeface="+mj-ea"/>
                <a:cs typeface="+mj-cs"/>
              </a:rPr>
              <a:t>importante</a:t>
            </a:r>
            <a:r>
              <a:rPr kumimoji="0" lang="de-DE" sz="2400" b="1" i="0" u="none" strike="noStrike" kern="0" cap="none" spc="0" normalizeH="0" baseline="0" noProof="0" dirty="0" smtClean="0">
                <a:ln>
                  <a:noFill/>
                </a:ln>
                <a:solidFill>
                  <a:schemeClr val="bg1"/>
                </a:solidFill>
                <a:effectLst/>
                <a:uLnTx/>
                <a:uFillTx/>
                <a:latin typeface="+mj-lt"/>
                <a:ea typeface="+mj-ea"/>
                <a:cs typeface="+mj-cs"/>
              </a:rPr>
              <a:t> la </a:t>
            </a:r>
            <a:r>
              <a:rPr kumimoji="0" lang="de-DE" sz="2400" b="1" i="0" u="none" strike="noStrike" kern="0" cap="none" spc="0" normalizeH="0" baseline="0" noProof="0" dirty="0" err="1" smtClean="0">
                <a:ln>
                  <a:noFill/>
                </a:ln>
                <a:solidFill>
                  <a:schemeClr val="bg1"/>
                </a:solidFill>
                <a:effectLst/>
                <a:uLnTx/>
                <a:uFillTx/>
                <a:latin typeface="+mj-lt"/>
                <a:ea typeface="+mj-ea"/>
                <a:cs typeface="+mj-cs"/>
              </a:rPr>
              <a:t>velocidad</a:t>
            </a:r>
            <a:r>
              <a:rPr kumimoji="0" lang="de-DE" sz="2400" b="1" i="0" u="none" strike="noStrike" kern="0" cap="none" spc="0" normalizeH="0" baseline="0" noProof="0" dirty="0" smtClean="0">
                <a:ln>
                  <a:noFill/>
                </a:ln>
                <a:solidFill>
                  <a:schemeClr val="bg1"/>
                </a:solidFill>
                <a:effectLst/>
                <a:uLnTx/>
                <a:uFillTx/>
                <a:latin typeface="+mj-lt"/>
                <a:ea typeface="+mj-ea"/>
                <a:cs typeface="+mj-cs"/>
              </a:rPr>
              <a:t> de las </a:t>
            </a:r>
            <a:r>
              <a:rPr kumimoji="0" lang="de-DE" sz="2400" b="1" i="0" u="none" strike="noStrike" kern="0" cap="none" spc="0" normalizeH="0" baseline="0" noProof="0" dirty="0" err="1" smtClean="0">
                <a:ln>
                  <a:noFill/>
                </a:ln>
                <a:solidFill>
                  <a:schemeClr val="bg1"/>
                </a:solidFill>
                <a:effectLst/>
                <a:uLnTx/>
                <a:uFillTx/>
                <a:latin typeface="+mj-lt"/>
                <a:ea typeface="+mj-ea"/>
                <a:cs typeface="+mj-cs"/>
              </a:rPr>
              <a:t>reformas</a:t>
            </a:r>
            <a:endParaRPr kumimoji="0" lang="de-DE" sz="2400" b="1" i="0" u="none" strike="noStrike" kern="0" cap="none" spc="0" normalizeH="0" noProof="0" dirty="0" smtClean="0">
              <a:ln>
                <a:noFill/>
              </a:ln>
              <a:solidFill>
                <a:schemeClr val="bg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900" b="0" i="0" u="none" strike="noStrike" kern="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900" b="0" i="0" u="none" strike="noStrike" kern="0" cap="none" spc="0" normalizeH="0" baseline="0" noProof="0" dirty="0" err="1" smtClean="0">
                <a:ln>
                  <a:noFill/>
                </a:ln>
                <a:solidFill>
                  <a:schemeClr val="bg1"/>
                </a:solidFill>
                <a:effectLst/>
                <a:uLnTx/>
                <a:uFillTx/>
                <a:latin typeface="+mj-lt"/>
                <a:ea typeface="+mj-ea"/>
                <a:cs typeface="+mj-cs"/>
              </a:rPr>
              <a:t>Aproximación</a:t>
            </a:r>
            <a:r>
              <a:rPr kumimoji="0" lang="de-DE" sz="900" b="0" i="0" u="none" strike="noStrike" kern="0" cap="none" spc="0" normalizeH="0" baseline="0" noProof="0" dirty="0" smtClean="0">
                <a:ln>
                  <a:noFill/>
                </a:ln>
                <a:solidFill>
                  <a:schemeClr val="bg1"/>
                </a:solidFill>
                <a:effectLst/>
                <a:uLnTx/>
                <a:uFillTx/>
                <a:latin typeface="+mj-lt"/>
                <a:ea typeface="+mj-ea"/>
                <a:cs typeface="+mj-cs"/>
              </a:rPr>
              <a:t>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por</a:t>
            </a:r>
            <a:r>
              <a:rPr kumimoji="0" lang="de-DE" sz="900" b="0" i="0" u="none" strike="noStrike" kern="0" cap="none" spc="0" normalizeH="0" baseline="0" noProof="0" dirty="0" smtClean="0">
                <a:ln>
                  <a:noFill/>
                </a:ln>
                <a:solidFill>
                  <a:schemeClr val="bg1"/>
                </a:solidFill>
                <a:effectLst/>
                <a:uLnTx/>
                <a:uFillTx/>
                <a:latin typeface="+mj-lt"/>
                <a:ea typeface="+mj-ea"/>
                <a:cs typeface="+mj-cs"/>
              </a:rPr>
              <a:t>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porcentqje</a:t>
            </a:r>
            <a:r>
              <a:rPr kumimoji="0" lang="de-DE" sz="900" b="0" i="0" u="none" strike="noStrike" kern="0" cap="none" spc="0" normalizeH="0" baseline="0" noProof="0" dirty="0" smtClean="0">
                <a:ln>
                  <a:noFill/>
                </a:ln>
                <a:solidFill>
                  <a:schemeClr val="bg1"/>
                </a:solidFill>
                <a:effectLst/>
                <a:uLnTx/>
                <a:uFillTx/>
                <a:latin typeface="+mj-lt"/>
                <a:ea typeface="+mj-ea"/>
                <a:cs typeface="+mj-cs"/>
              </a:rPr>
              <a:t> de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personas</a:t>
            </a:r>
            <a:r>
              <a:rPr kumimoji="0" lang="de-DE" sz="900" b="0" i="0" u="none" strike="noStrike" kern="0" cap="none" spc="0" normalizeH="0" baseline="0" noProof="0" dirty="0" smtClean="0">
                <a:ln>
                  <a:noFill/>
                </a:ln>
                <a:solidFill>
                  <a:schemeClr val="bg1"/>
                </a:solidFill>
                <a:effectLst/>
                <a:uLnTx/>
                <a:uFillTx/>
                <a:latin typeface="+mj-lt"/>
                <a:ea typeface="+mj-ea"/>
                <a:cs typeface="+mj-cs"/>
              </a:rPr>
              <a:t>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con</a:t>
            </a:r>
            <a:r>
              <a:rPr kumimoji="0" lang="de-DE" sz="900" b="0" i="0" u="none" strike="noStrike" kern="0" cap="none" spc="0" normalizeH="0" baseline="0" noProof="0" dirty="0" smtClean="0">
                <a:ln>
                  <a:noFill/>
                </a:ln>
                <a:solidFill>
                  <a:schemeClr val="bg1"/>
                </a:solidFill>
                <a:effectLst/>
                <a:uLnTx/>
                <a:uFillTx/>
                <a:latin typeface="+mj-lt"/>
                <a:ea typeface="+mj-ea"/>
                <a:cs typeface="+mj-cs"/>
              </a:rPr>
              <a:t>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nivel</a:t>
            </a:r>
            <a:r>
              <a:rPr kumimoji="0" lang="de-DE" sz="900" b="0" i="0" u="none" strike="noStrike" kern="0" cap="none" spc="0" normalizeH="0" baseline="0" noProof="0" dirty="0" smtClean="0">
                <a:ln>
                  <a:noFill/>
                </a:ln>
                <a:solidFill>
                  <a:schemeClr val="bg1"/>
                </a:solidFill>
                <a:effectLst/>
                <a:uLnTx/>
                <a:uFillTx/>
                <a:latin typeface="+mj-lt"/>
                <a:ea typeface="+mj-ea"/>
                <a:cs typeface="+mj-cs"/>
              </a:rPr>
              <a:t> de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calificación</a:t>
            </a:r>
            <a:r>
              <a:rPr kumimoji="0" lang="de-DE" sz="900" b="0" i="0" u="none" strike="noStrike" kern="0" cap="none" spc="0" normalizeH="0" baseline="0" noProof="0" dirty="0" smtClean="0">
                <a:ln>
                  <a:noFill/>
                </a:ln>
                <a:solidFill>
                  <a:schemeClr val="bg1"/>
                </a:solidFill>
                <a:effectLst/>
                <a:uLnTx/>
                <a:uFillTx/>
                <a:latin typeface="+mj-lt"/>
                <a:ea typeface="+mj-ea"/>
                <a:cs typeface="+mj-cs"/>
              </a:rPr>
              <a:t>  3 en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el</a:t>
            </a:r>
            <a:r>
              <a:rPr kumimoji="0" lang="de-DE" sz="900" b="0" i="0" u="none" strike="noStrike" kern="0" cap="none" spc="0" normalizeH="0" baseline="0" noProof="0" dirty="0" smtClean="0">
                <a:ln>
                  <a:noFill/>
                </a:ln>
                <a:solidFill>
                  <a:schemeClr val="bg1"/>
                </a:solidFill>
                <a:effectLst/>
                <a:uLnTx/>
                <a:uFillTx/>
                <a:latin typeface="+mj-lt"/>
                <a:ea typeface="+mj-ea"/>
                <a:cs typeface="+mj-cs"/>
              </a:rPr>
              <a:t> ISCED,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por</a:t>
            </a:r>
            <a:r>
              <a:rPr kumimoji="0" lang="de-DE" sz="900" b="0" i="0" u="none" strike="noStrike" kern="0" cap="none" spc="0" normalizeH="0" baseline="0" noProof="0" dirty="0" smtClean="0">
                <a:ln>
                  <a:noFill/>
                </a:ln>
                <a:solidFill>
                  <a:schemeClr val="bg1"/>
                </a:solidFill>
                <a:effectLst/>
                <a:uLnTx/>
                <a:uFillTx/>
                <a:latin typeface="+mj-lt"/>
                <a:ea typeface="+mj-ea"/>
                <a:cs typeface="+mj-cs"/>
              </a:rPr>
              <a:t>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grupos</a:t>
            </a:r>
            <a:r>
              <a:rPr kumimoji="0" lang="de-DE" sz="900" b="0" i="0" u="none" strike="noStrike" kern="0" cap="none" spc="0" normalizeH="0" baseline="0" noProof="0" dirty="0" smtClean="0">
                <a:ln>
                  <a:noFill/>
                </a:ln>
                <a:solidFill>
                  <a:schemeClr val="bg1"/>
                </a:solidFill>
                <a:effectLst/>
                <a:uLnTx/>
                <a:uFillTx/>
                <a:latin typeface="+mj-lt"/>
                <a:ea typeface="+mj-ea"/>
                <a:cs typeface="+mj-cs"/>
              </a:rPr>
              <a:t> de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edad</a:t>
            </a:r>
            <a:r>
              <a:rPr kumimoji="0" lang="de-DE" sz="900" b="0" i="0" u="none" strike="noStrike" kern="0" cap="none" spc="0" normalizeH="0" baseline="0" noProof="0" dirty="0" smtClean="0">
                <a:ln>
                  <a:noFill/>
                </a:ln>
                <a:solidFill>
                  <a:schemeClr val="bg1"/>
                </a:solidFill>
                <a:effectLst/>
                <a:uLnTx/>
                <a:uFillTx/>
                <a:latin typeface="+mj-lt"/>
                <a:ea typeface="+mj-ea"/>
                <a:cs typeface="+mj-cs"/>
              </a:rPr>
              <a:t> de 55-64, 45-55, 45-44 y 25-34 </a:t>
            </a:r>
            <a:r>
              <a:rPr kumimoji="0" lang="de-DE" sz="900" b="0" i="0" u="none" strike="noStrike" kern="0" cap="none" spc="0" normalizeH="0" baseline="0" noProof="0" dirty="0" err="1" smtClean="0">
                <a:ln>
                  <a:noFill/>
                </a:ln>
                <a:solidFill>
                  <a:schemeClr val="bg1"/>
                </a:solidFill>
                <a:effectLst/>
                <a:uLnTx/>
                <a:uFillTx/>
                <a:latin typeface="+mj-lt"/>
                <a:ea typeface="+mj-ea"/>
                <a:cs typeface="+mj-cs"/>
              </a:rPr>
              <a:t>años</a:t>
            </a:r>
            <a:r>
              <a:rPr kumimoji="0" lang="de-DE" sz="900" b="0" i="0" u="none" strike="noStrike" kern="0" cap="none" spc="0" normalizeH="0" baseline="0" noProof="0" dirty="0" smtClean="0">
                <a:ln>
                  <a:noFill/>
                </a:ln>
                <a:solidFill>
                  <a:schemeClr val="bg1"/>
                </a:solidFill>
                <a:effectLst/>
                <a:uLnTx/>
                <a:uFillTx/>
                <a:latin typeface="+mj-lt"/>
                <a:ea typeface="+mj-ea"/>
                <a:cs typeface="+mj-cs"/>
              </a:rPr>
              <a:t>. </a:t>
            </a:r>
            <a:endParaRPr kumimoji="0" lang="en-US" sz="9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spd="slow" advTm="3522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7" dur="2000"/>
                                        <p:tgtEl>
                                          <p:spTgt spid="7">
                                            <p:graphicEl>
                                              <a:chart seriesIdx="0" categoryIdx="-4" bldStep="series"/>
                                            </p:graphicEl>
                                          </p:spTgt>
                                        </p:tgtEl>
                                      </p:cBhvr>
                                    </p:animEffect>
                                  </p:childTnLst>
                                </p:cTn>
                              </p:par>
                              <p:par>
                                <p:cTn id="8" presetID="23"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strVal val="4*#ppt_w"/>
                                          </p:val>
                                        </p:tav>
                                        <p:tav tm="100000">
                                          <p:val>
                                            <p:strVal val="#ppt_w"/>
                                          </p:val>
                                        </p:tav>
                                      </p:tavLst>
                                    </p:anim>
                                    <p:anim calcmode="lin" valueType="num">
                                      <p:cBhvr>
                                        <p:cTn id="11"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6" dur="2000"/>
                                        <p:tgtEl>
                                          <p:spTgt spid="7">
                                            <p:graphicEl>
                                              <a:chart seriesIdx="1" categoryIdx="-4" bldStep="series"/>
                                            </p:graphicEl>
                                          </p:spTgt>
                                        </p:tgtEl>
                                      </p:cBhvr>
                                    </p:animEffect>
                                  </p:childTnLst>
                                </p:cTn>
                              </p:par>
                              <p:par>
                                <p:cTn id="17" presetID="23" presetClass="entr" presetSubtype="3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strVal val="4*#ppt_w"/>
                                          </p:val>
                                        </p:tav>
                                        <p:tav tm="100000">
                                          <p:val>
                                            <p:strVal val="#ppt_w"/>
                                          </p:val>
                                        </p:tav>
                                      </p:tavLst>
                                    </p:anim>
                                    <p:anim calcmode="lin" valueType="num">
                                      <p:cBhvr>
                                        <p:cTn id="20"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25" dur="2000"/>
                                        <p:tgtEl>
                                          <p:spTgt spid="7">
                                            <p:graphicEl>
                                              <a:chart seriesIdx="2" categoryIdx="-4" bldStep="series"/>
                                            </p:graphicEl>
                                          </p:spTgt>
                                        </p:tgtEl>
                                      </p:cBhvr>
                                    </p:animEffect>
                                  </p:childTnLst>
                                </p:cTn>
                              </p:par>
                              <p:par>
                                <p:cTn id="26" presetID="23" presetClass="entr" presetSubtype="32"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4*#ppt_w"/>
                                          </p:val>
                                        </p:tav>
                                        <p:tav tm="100000">
                                          <p:val>
                                            <p:strVal val="#ppt_w"/>
                                          </p:val>
                                        </p:tav>
                                      </p:tavLst>
                                    </p:anim>
                                    <p:anim calcmode="lin" valueType="num">
                                      <p:cBhvr>
                                        <p:cTn id="29" dur="5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down)">
                                      <p:cBhvr>
                                        <p:cTn id="34" dur="2000"/>
                                        <p:tgtEl>
                                          <p:spTgt spid="7">
                                            <p:graphicEl>
                                              <a:chart seriesIdx="3" categoryIdx="-4" bldStep="series"/>
                                            </p:graphicEl>
                                          </p:spTgt>
                                        </p:tgtEl>
                                      </p:cBhvr>
                                    </p:animEffect>
                                  </p:childTnLst>
                                </p:cTn>
                              </p:par>
                              <p:par>
                                <p:cTn id="35" presetID="23" presetClass="entr" presetSubtype="32"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strVal val="4*#ppt_w"/>
                                          </p:val>
                                        </p:tav>
                                        <p:tav tm="100000">
                                          <p:val>
                                            <p:strVal val="#ppt_w"/>
                                          </p:val>
                                        </p:tav>
                                      </p:tavLst>
                                    </p:anim>
                                    <p:anim calcmode="lin" valueType="num">
                                      <p:cBhvr>
                                        <p:cTn id="38" dur="500" fill="hold"/>
                                        <p:tgtEl>
                                          <p:spTgt spid="10"/>
                                        </p:tgtEl>
                                        <p:attrNameLst>
                                          <p:attrName>ppt_h</p:attrName>
                                        </p:attrNameLst>
                                      </p:cBhvr>
                                      <p:tavLst>
                                        <p:tav tm="0">
                                          <p:val>
                                            <p:strVal val="4*#ppt_h"/>
                                          </p:val>
                                        </p:tav>
                                        <p:tav tm="100000">
                                          <p:val>
                                            <p:strVal val="#ppt_h"/>
                                          </p:val>
                                        </p:tav>
                                      </p:tavLst>
                                    </p:anim>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down)">
                                      <p:cBhvr>
                                        <p:cTn id="42" dur="2000"/>
                                        <p:tgtEl>
                                          <p:spTgt spid="7">
                                            <p:graphicEl>
                                              <a:chart seriesIdx="4"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14" grpId="0" animBg="1" autoUpdateAnimBg="0"/>
      <p:bldP spid="15" grpId="0" animBg="1" autoUpdateAnimBg="0"/>
      <p:bldP spid="16" grpId="0" animBg="1" autoUpdateAnimBg="0"/>
      <p:bldP spid="17" grpId="0" animBg="1" autoUpdateAnimBg="0"/>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825499" y="66675"/>
            <a:ext cx="8064501" cy="66897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Rectangle 40"/>
          <p:cNvSpPr>
            <a:spLocks noChangeArrowheads="1"/>
          </p:cNvSpPr>
          <p:nvPr/>
        </p:nvSpPr>
        <p:spPr bwMode="auto">
          <a:xfrm>
            <a:off x="0" y="0"/>
            <a:ext cx="9216000" cy="6858000"/>
          </a:xfrm>
          <a:prstGeom prst="rect">
            <a:avLst/>
          </a:prstGeom>
          <a:solidFill>
            <a:schemeClr val="accent4">
              <a:lumMod val="10000"/>
              <a:alpha val="87000"/>
            </a:schemeClr>
          </a:solidFill>
          <a:ln w="12700" algn="ctr">
            <a:noFill/>
            <a:round/>
            <a:headEnd/>
            <a:tailEnd/>
          </a:ln>
        </p:spPr>
        <p:txBody>
          <a:bodyPr>
            <a:spAutoFit/>
          </a:bodyPr>
          <a:lstStyle/>
          <a:p>
            <a:pPr eaLnBrk="0" hangingPunct="0"/>
            <a:endParaRPr lang="en-GB"/>
          </a:p>
        </p:txBody>
      </p:sp>
      <p:sp>
        <p:nvSpPr>
          <p:cNvPr id="3064836" name="Line 4"/>
          <p:cNvSpPr>
            <a:spLocks noChangeShapeType="1"/>
          </p:cNvSpPr>
          <p:nvPr/>
        </p:nvSpPr>
        <p:spPr bwMode="auto">
          <a:xfrm>
            <a:off x="78604" y="2296265"/>
            <a:ext cx="8983751" cy="13056"/>
          </a:xfrm>
          <a:prstGeom prst="line">
            <a:avLst/>
          </a:prstGeom>
          <a:noFill/>
          <a:ln w="28575">
            <a:solidFill>
              <a:srgbClr val="FF3300"/>
            </a:solidFill>
            <a:round/>
            <a:headEnd/>
            <a:tailEnd/>
          </a:ln>
        </p:spPr>
        <p:txBody>
          <a:bodyPr/>
          <a:lstStyle/>
          <a:p>
            <a:endParaRPr lang="en-US"/>
          </a:p>
        </p:txBody>
      </p:sp>
      <p:sp>
        <p:nvSpPr>
          <p:cNvPr id="3064837" name="Line 5"/>
          <p:cNvSpPr>
            <a:spLocks noChangeShapeType="1"/>
          </p:cNvSpPr>
          <p:nvPr/>
        </p:nvSpPr>
        <p:spPr bwMode="auto">
          <a:xfrm>
            <a:off x="60859" y="1289950"/>
            <a:ext cx="9001496" cy="5728"/>
          </a:xfrm>
          <a:prstGeom prst="line">
            <a:avLst/>
          </a:prstGeom>
          <a:noFill/>
          <a:ln w="28575">
            <a:solidFill>
              <a:srgbClr val="FF3300"/>
            </a:solidFill>
            <a:round/>
            <a:headEnd/>
            <a:tailEnd/>
          </a:ln>
        </p:spPr>
        <p:txBody>
          <a:bodyPr/>
          <a:lstStyle/>
          <a:p>
            <a:endParaRPr lang="en-US"/>
          </a:p>
        </p:txBody>
      </p:sp>
      <p:sp>
        <p:nvSpPr>
          <p:cNvPr id="3064838" name="Line 6"/>
          <p:cNvSpPr>
            <a:spLocks noChangeShapeType="1"/>
          </p:cNvSpPr>
          <p:nvPr/>
        </p:nvSpPr>
        <p:spPr bwMode="auto">
          <a:xfrm flipV="1">
            <a:off x="45946" y="3154113"/>
            <a:ext cx="9016409" cy="15076"/>
          </a:xfrm>
          <a:prstGeom prst="line">
            <a:avLst/>
          </a:prstGeom>
          <a:noFill/>
          <a:ln w="28575">
            <a:solidFill>
              <a:srgbClr val="FF3300"/>
            </a:solidFill>
            <a:round/>
            <a:headEnd/>
            <a:tailEnd/>
          </a:ln>
        </p:spPr>
        <p:txBody>
          <a:bodyPr/>
          <a:lstStyle/>
          <a:p>
            <a:endParaRPr lang="en-US"/>
          </a:p>
        </p:txBody>
      </p:sp>
      <p:sp>
        <p:nvSpPr>
          <p:cNvPr id="3064839" name="Line 7"/>
          <p:cNvSpPr>
            <a:spLocks noChangeShapeType="1"/>
          </p:cNvSpPr>
          <p:nvPr/>
        </p:nvSpPr>
        <p:spPr bwMode="auto">
          <a:xfrm flipV="1">
            <a:off x="82128" y="4475181"/>
            <a:ext cx="8980227" cy="23941"/>
          </a:xfrm>
          <a:prstGeom prst="line">
            <a:avLst/>
          </a:prstGeom>
          <a:noFill/>
          <a:ln w="28575">
            <a:solidFill>
              <a:srgbClr val="FF3300"/>
            </a:solidFill>
            <a:round/>
            <a:headEnd/>
            <a:tailEnd/>
          </a:ln>
        </p:spPr>
        <p:txBody>
          <a:bodyPr/>
          <a:lstStyle/>
          <a:p>
            <a:endParaRPr lang="en-US"/>
          </a:p>
        </p:txBody>
      </p:sp>
      <p:sp>
        <p:nvSpPr>
          <p:cNvPr id="3064840" name="Line 8"/>
          <p:cNvSpPr>
            <a:spLocks noChangeShapeType="1"/>
          </p:cNvSpPr>
          <p:nvPr/>
        </p:nvSpPr>
        <p:spPr bwMode="auto">
          <a:xfrm flipV="1">
            <a:off x="89026" y="5520454"/>
            <a:ext cx="8973329" cy="6499"/>
          </a:xfrm>
          <a:prstGeom prst="line">
            <a:avLst/>
          </a:prstGeom>
          <a:noFill/>
          <a:ln w="28575">
            <a:solidFill>
              <a:srgbClr val="FF3300"/>
            </a:solidFill>
            <a:round/>
            <a:headEnd/>
            <a:tailEnd/>
          </a:ln>
        </p:spPr>
        <p:txBody>
          <a:bodyPr/>
          <a:lstStyle/>
          <a:p>
            <a:endParaRPr lang="en-US"/>
          </a:p>
        </p:txBody>
      </p:sp>
      <p:sp>
        <p:nvSpPr>
          <p:cNvPr id="3064842" name="Line 10"/>
          <p:cNvSpPr>
            <a:spLocks noChangeShapeType="1"/>
          </p:cNvSpPr>
          <p:nvPr/>
        </p:nvSpPr>
        <p:spPr bwMode="auto">
          <a:xfrm flipV="1">
            <a:off x="4884054" y="690780"/>
            <a:ext cx="19051" cy="5775327"/>
          </a:xfrm>
          <a:prstGeom prst="line">
            <a:avLst/>
          </a:prstGeom>
          <a:noFill/>
          <a:ln w="28575">
            <a:solidFill>
              <a:srgbClr val="FF3300"/>
            </a:solidFill>
            <a:round/>
            <a:headEnd/>
            <a:tailEnd/>
          </a:ln>
        </p:spPr>
        <p:txBody>
          <a:bodyPr/>
          <a:lstStyle/>
          <a:p>
            <a:endParaRPr lang="en-US"/>
          </a:p>
        </p:txBody>
      </p:sp>
      <p:sp>
        <p:nvSpPr>
          <p:cNvPr id="3064843" name="Line 11"/>
          <p:cNvSpPr>
            <a:spLocks noChangeShapeType="1"/>
          </p:cNvSpPr>
          <p:nvPr/>
        </p:nvSpPr>
        <p:spPr bwMode="auto">
          <a:xfrm flipV="1">
            <a:off x="6947805" y="692369"/>
            <a:ext cx="7938" cy="5773737"/>
          </a:xfrm>
          <a:prstGeom prst="line">
            <a:avLst/>
          </a:prstGeom>
          <a:noFill/>
          <a:ln w="28575">
            <a:solidFill>
              <a:srgbClr val="FF3300"/>
            </a:solidFill>
            <a:round/>
            <a:headEnd/>
            <a:tailEnd/>
          </a:ln>
        </p:spPr>
        <p:txBody>
          <a:bodyPr/>
          <a:lstStyle/>
          <a:p>
            <a:endParaRPr lang="en-US"/>
          </a:p>
        </p:txBody>
      </p:sp>
      <p:sp>
        <p:nvSpPr>
          <p:cNvPr id="3064844" name="Line 12"/>
          <p:cNvSpPr>
            <a:spLocks noChangeShapeType="1"/>
          </p:cNvSpPr>
          <p:nvPr/>
        </p:nvSpPr>
        <p:spPr bwMode="auto">
          <a:xfrm flipV="1">
            <a:off x="9009015" y="585291"/>
            <a:ext cx="53340" cy="5861763"/>
          </a:xfrm>
          <a:prstGeom prst="line">
            <a:avLst/>
          </a:prstGeom>
          <a:noFill/>
          <a:ln w="28575">
            <a:solidFill>
              <a:srgbClr val="FF3300"/>
            </a:solidFill>
            <a:round/>
            <a:headEnd/>
            <a:tailEnd/>
          </a:ln>
        </p:spPr>
        <p:txBody>
          <a:bodyPr/>
          <a:lstStyle/>
          <a:p>
            <a:endParaRPr lang="en-US"/>
          </a:p>
        </p:txBody>
      </p:sp>
      <p:sp>
        <p:nvSpPr>
          <p:cNvPr id="3064845" name="Text Box 13"/>
          <p:cNvSpPr txBox="1">
            <a:spLocks noChangeArrowheads="1"/>
          </p:cNvSpPr>
          <p:nvPr/>
        </p:nvSpPr>
        <p:spPr bwMode="auto">
          <a:xfrm>
            <a:off x="6963680" y="4491692"/>
            <a:ext cx="2051702" cy="1021914"/>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spcBef>
                <a:spcPts val="0"/>
              </a:spcBef>
              <a:buFont typeface="Arial" pitchFamily="34" charset="0"/>
              <a:buChar char="•"/>
            </a:pPr>
            <a:r>
              <a:rPr lang="en-GB" sz="1500" b="1" dirty="0" smtClean="0">
                <a:latin typeface="Comic Sans MS" pitchFamily="66" charset="0"/>
              </a:rPr>
              <a:t> </a:t>
            </a:r>
            <a:r>
              <a:rPr lang="en-GB" sz="1300" b="1" dirty="0" err="1" smtClean="0">
                <a:latin typeface="Comic Sans MS" pitchFamily="66" charset="0"/>
              </a:rPr>
              <a:t>Guiada</a:t>
            </a:r>
            <a:r>
              <a:rPr lang="en-GB" sz="1300" b="1" dirty="0" smtClean="0">
                <a:latin typeface="Comic Sans MS" pitchFamily="66" charset="0"/>
              </a:rPr>
              <a:t> </a:t>
            </a:r>
            <a:r>
              <a:rPr lang="en-GB" sz="1300" b="1" dirty="0" err="1" smtClean="0">
                <a:latin typeface="Comic Sans MS" pitchFamily="66" charset="0"/>
              </a:rPr>
              <a:t>por</a:t>
            </a:r>
            <a:r>
              <a:rPr lang="en-GB" sz="1500" b="1" dirty="0" smtClean="0">
                <a:latin typeface="Comic Sans MS" pitchFamily="66" charset="0"/>
              </a:rPr>
              <a:t>         </a:t>
            </a:r>
            <a:r>
              <a:rPr lang="en-GB" sz="100" b="1" dirty="0" smtClean="0">
                <a:latin typeface="Comic Sans MS" pitchFamily="66" charset="0"/>
              </a:rPr>
              <a:t>.</a:t>
            </a:r>
            <a:r>
              <a:rPr lang="en-GB" sz="1600" b="1" dirty="0" smtClean="0">
                <a:latin typeface="Comic Sans MS" pitchFamily="66" charset="0"/>
              </a:rPr>
              <a:t> </a:t>
            </a:r>
            <a:r>
              <a:rPr lang="en-GB" sz="1300" b="1" dirty="0" err="1" smtClean="0">
                <a:latin typeface="Comic Sans MS" pitchFamily="66" charset="0"/>
              </a:rPr>
              <a:t>principios</a:t>
            </a:r>
            <a:r>
              <a:rPr lang="en-GB" sz="1300" b="1" dirty="0" smtClean="0">
                <a:latin typeface="Comic Sans MS" pitchFamily="66" charset="0"/>
              </a:rPr>
              <a:t> de </a:t>
            </a:r>
            <a:r>
              <a:rPr lang="en-GB" sz="1300" b="1" dirty="0" err="1" smtClean="0">
                <a:latin typeface="Comic Sans MS" pitchFamily="66" charset="0"/>
              </a:rPr>
              <a:t>bien</a:t>
            </a:r>
            <a:r>
              <a:rPr lang="en-GB" sz="1300" b="1" dirty="0" smtClean="0">
                <a:latin typeface="Comic Sans MS" pitchFamily="66" charset="0"/>
              </a:rPr>
              <a:t> </a:t>
            </a:r>
            <a:r>
              <a:rPr lang="en-GB" sz="1300" b="1" dirty="0" err="1" smtClean="0">
                <a:latin typeface="Comic Sans MS" pitchFamily="66" charset="0"/>
              </a:rPr>
              <a:t>común</a:t>
            </a:r>
            <a:endParaRPr lang="en-GB" sz="1300" b="1" dirty="0" smtClean="0">
              <a:latin typeface="Comic Sans MS" pitchFamily="66" charset="0"/>
            </a:endParaRPr>
          </a:p>
          <a:p>
            <a:pPr>
              <a:spcBef>
                <a:spcPts val="0"/>
              </a:spcBef>
              <a:buFont typeface="Arial" pitchFamily="34" charset="0"/>
              <a:buChar char="•"/>
            </a:pPr>
            <a:r>
              <a:rPr lang="en-GB" sz="1500" b="1" dirty="0" smtClean="0">
                <a:latin typeface="Comic Sans MS" pitchFamily="66" charset="0"/>
              </a:rPr>
              <a:t> </a:t>
            </a:r>
            <a:r>
              <a:rPr lang="en-GB" sz="1300" b="1" dirty="0" smtClean="0">
                <a:latin typeface="Comic Sans MS" pitchFamily="66" charset="0"/>
              </a:rPr>
              <a:t>En </a:t>
            </a:r>
            <a:r>
              <a:rPr lang="en-GB" sz="1300" b="1" dirty="0" err="1" smtClean="0">
                <a:latin typeface="Comic Sans MS" pitchFamily="66" charset="0"/>
              </a:rPr>
              <a:t>asociación</a:t>
            </a:r>
            <a:r>
              <a:rPr lang="en-GB" sz="1300" b="1" dirty="0" smtClean="0">
                <a:latin typeface="Comic Sans MS" pitchFamily="66" charset="0"/>
              </a:rPr>
              <a:t>   </a:t>
            </a:r>
            <a:r>
              <a:rPr lang="en-GB" sz="1300" b="1" dirty="0" err="1" smtClean="0">
                <a:latin typeface="Comic Sans MS" pitchFamily="66" charset="0"/>
              </a:rPr>
              <a:t>estratégica</a:t>
            </a:r>
            <a:endParaRPr lang="en-GB" sz="1300" b="1" dirty="0">
              <a:latin typeface="Comic Sans MS" pitchFamily="66" charset="0"/>
            </a:endParaRPr>
          </a:p>
        </p:txBody>
      </p:sp>
      <p:sp>
        <p:nvSpPr>
          <p:cNvPr id="3064846" name="Text Box 14"/>
          <p:cNvSpPr txBox="1">
            <a:spLocks noChangeArrowheads="1"/>
          </p:cNvSpPr>
          <p:nvPr/>
        </p:nvSpPr>
        <p:spPr bwMode="auto">
          <a:xfrm>
            <a:off x="4903665" y="4492815"/>
            <a:ext cx="2038660" cy="1022880"/>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lgn="ctr">
              <a:spcBef>
                <a:spcPts val="0"/>
              </a:spcBef>
              <a:buFont typeface="Arial" pitchFamily="34" charset="0"/>
              <a:buChar char="•"/>
            </a:pPr>
            <a:r>
              <a:rPr lang="en-GB" sz="1500" b="1" dirty="0" smtClean="0">
                <a:latin typeface="Comic Sans MS" pitchFamily="66" charset="0"/>
              </a:rPr>
              <a:t> </a:t>
            </a:r>
            <a:r>
              <a:rPr lang="en-GB" sz="1500" b="1" dirty="0" err="1" smtClean="0">
                <a:latin typeface="Comic Sans MS" pitchFamily="66" charset="0"/>
              </a:rPr>
              <a:t>Negociada</a:t>
            </a:r>
            <a:r>
              <a:rPr lang="en-GB" sz="1500" b="1" dirty="0" smtClean="0">
                <a:latin typeface="Comic Sans MS" pitchFamily="66" charset="0"/>
              </a:rPr>
              <a:t>          </a:t>
            </a:r>
            <a:r>
              <a:rPr lang="en-GB" sz="100" b="1" dirty="0" smtClean="0">
                <a:latin typeface="Comic Sans MS" pitchFamily="66" charset="0"/>
              </a:rPr>
              <a:t>.</a:t>
            </a:r>
          </a:p>
          <a:p>
            <a:pPr algn="ctr">
              <a:spcBef>
                <a:spcPts val="0"/>
              </a:spcBef>
              <a:buFont typeface="Arial" pitchFamily="34" charset="0"/>
              <a:buChar char="•"/>
            </a:pPr>
            <a:r>
              <a:rPr lang="en-GB" sz="1500" b="1" dirty="0" smtClean="0">
                <a:latin typeface="Comic Sans MS" pitchFamily="66" charset="0"/>
              </a:rPr>
              <a:t> </a:t>
            </a:r>
            <a:r>
              <a:rPr lang="en-GB" sz="1500" b="1" dirty="0" err="1" smtClean="0">
                <a:latin typeface="Comic Sans MS" pitchFamily="66" charset="0"/>
              </a:rPr>
              <a:t>Pragmática</a:t>
            </a:r>
            <a:r>
              <a:rPr lang="en-GB" sz="1500" b="1" dirty="0" smtClean="0">
                <a:latin typeface="Comic Sans MS" pitchFamily="66" charset="0"/>
              </a:rPr>
              <a:t>         </a:t>
            </a:r>
            <a:r>
              <a:rPr lang="en-GB" sz="100" b="1" dirty="0" smtClean="0">
                <a:latin typeface="Comic Sans MS" pitchFamily="66" charset="0"/>
              </a:rPr>
              <a:t>.</a:t>
            </a:r>
            <a:endParaRPr lang="en-GB" sz="100" b="1" dirty="0">
              <a:latin typeface="Times New Roman" pitchFamily="18" charset="0"/>
            </a:endParaRPr>
          </a:p>
        </p:txBody>
      </p:sp>
      <p:sp>
        <p:nvSpPr>
          <p:cNvPr id="3064847" name="Text Box 15"/>
          <p:cNvSpPr txBox="1">
            <a:spLocks noChangeArrowheads="1"/>
          </p:cNvSpPr>
          <p:nvPr/>
        </p:nvSpPr>
        <p:spPr bwMode="auto">
          <a:xfrm>
            <a:off x="2811517" y="4499234"/>
            <a:ext cx="2067145" cy="1019592"/>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spcBef>
                <a:spcPts val="0"/>
              </a:spcBef>
              <a:buFont typeface="Arial" pitchFamily="34" charset="0"/>
              <a:buChar char="•"/>
            </a:pPr>
            <a:r>
              <a:rPr lang="en-GB" dirty="0" smtClean="0">
                <a:latin typeface="Comic Sans MS" pitchFamily="66" charset="0"/>
              </a:rPr>
              <a:t> </a:t>
            </a:r>
            <a:r>
              <a:rPr lang="en-GB" sz="1500" b="1" dirty="0" err="1" smtClean="0">
                <a:latin typeface="Comic Sans MS" pitchFamily="66" charset="0"/>
              </a:rPr>
              <a:t>Jerárquica</a:t>
            </a:r>
            <a:r>
              <a:rPr lang="en-GB" sz="1500" b="1" dirty="0" smtClean="0">
                <a:latin typeface="Comic Sans MS" pitchFamily="66" charset="0"/>
              </a:rPr>
              <a:t>           </a:t>
            </a:r>
            <a:r>
              <a:rPr lang="en-GB" sz="100" b="1" dirty="0" smtClean="0">
                <a:latin typeface="Comic Sans MS" pitchFamily="66" charset="0"/>
              </a:rPr>
              <a:t>.</a:t>
            </a:r>
          </a:p>
          <a:p>
            <a:pPr algn="ctr">
              <a:spcBef>
                <a:spcPts val="0"/>
              </a:spcBef>
              <a:buFont typeface="Arial" pitchFamily="34" charset="0"/>
              <a:buChar char="•"/>
            </a:pPr>
            <a:r>
              <a:rPr lang="en-GB" sz="1500" b="1" dirty="0" err="1" smtClean="0">
                <a:latin typeface="Comic Sans MS" pitchFamily="66" charset="0"/>
              </a:rPr>
              <a:t>Antagonista</a:t>
            </a:r>
            <a:r>
              <a:rPr lang="en-GB" sz="1500" b="1" dirty="0" smtClean="0">
                <a:latin typeface="Comic Sans MS" pitchFamily="66" charset="0"/>
              </a:rPr>
              <a:t>           </a:t>
            </a:r>
            <a:r>
              <a:rPr lang="en-GB" sz="100" b="1" dirty="0" smtClean="0">
                <a:latin typeface="Comic Sans MS" pitchFamily="66" charset="0"/>
              </a:rPr>
              <a:t>.</a:t>
            </a:r>
            <a:endParaRPr lang="en-GB" sz="100" b="1" dirty="0">
              <a:latin typeface="Times New Roman" pitchFamily="18" charset="0"/>
            </a:endParaRPr>
          </a:p>
        </p:txBody>
      </p:sp>
      <p:sp>
        <p:nvSpPr>
          <p:cNvPr id="3064848" name="Text Box 16"/>
          <p:cNvSpPr txBox="1">
            <a:spLocks noChangeArrowheads="1"/>
          </p:cNvSpPr>
          <p:nvPr/>
        </p:nvSpPr>
        <p:spPr bwMode="auto">
          <a:xfrm>
            <a:off x="6968147" y="3170457"/>
            <a:ext cx="2052933" cy="1301750"/>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spcBef>
                <a:spcPts val="0"/>
              </a:spcBef>
              <a:buFont typeface="Arial" pitchFamily="34" charset="0"/>
              <a:buChar char="•"/>
            </a:pPr>
            <a:r>
              <a:rPr lang="en-GB" sz="1400" b="1" dirty="0" smtClean="0">
                <a:latin typeface="Comic Sans MS" pitchFamily="66" charset="0"/>
              </a:rPr>
              <a:t> </a:t>
            </a:r>
            <a:r>
              <a:rPr lang="en-GB" sz="1400" b="1" dirty="0" err="1" smtClean="0">
                <a:latin typeface="Comic Sans MS" pitchFamily="66" charset="0"/>
              </a:rPr>
              <a:t>Protagonista</a:t>
            </a:r>
            <a:endParaRPr lang="en-GB" sz="1400" b="1" dirty="0" smtClean="0">
              <a:latin typeface="Comic Sans MS" pitchFamily="66" charset="0"/>
            </a:endParaRPr>
          </a:p>
          <a:p>
            <a:pPr>
              <a:spcBef>
                <a:spcPts val="0"/>
              </a:spcBef>
              <a:buFont typeface="Arial" pitchFamily="34" charset="0"/>
              <a:buChar char="•"/>
            </a:pPr>
            <a:r>
              <a:rPr lang="en-GB" sz="1400" b="1" dirty="0" smtClean="0">
                <a:latin typeface="Comic Sans MS" pitchFamily="66" charset="0"/>
              </a:rPr>
              <a:t> Con </a:t>
            </a:r>
            <a:r>
              <a:rPr lang="en-GB" sz="1400" b="1" dirty="0" err="1" smtClean="0">
                <a:latin typeface="Comic Sans MS" pitchFamily="66" charset="0"/>
              </a:rPr>
              <a:t>uso</a:t>
            </a:r>
            <a:r>
              <a:rPr lang="en-GB" sz="1400" b="1" dirty="0" smtClean="0">
                <a:latin typeface="Comic Sans MS" pitchFamily="66" charset="0"/>
              </a:rPr>
              <a:t> de </a:t>
            </a:r>
            <a:r>
              <a:rPr lang="en-GB" sz="1400" b="1" dirty="0" err="1" smtClean="0">
                <a:latin typeface="Comic Sans MS" pitchFamily="66" charset="0"/>
              </a:rPr>
              <a:t>evidencia</a:t>
            </a:r>
            <a:r>
              <a:rPr lang="en-GB" sz="1400" b="1" dirty="0" smtClean="0">
                <a:latin typeface="Comic Sans MS" pitchFamily="66" charset="0"/>
              </a:rPr>
              <a:t> </a:t>
            </a:r>
            <a:r>
              <a:rPr lang="en-GB" sz="1400" b="1" dirty="0" err="1" smtClean="0">
                <a:latin typeface="Comic Sans MS" pitchFamily="66" charset="0"/>
              </a:rPr>
              <a:t>como</a:t>
            </a:r>
            <a:r>
              <a:rPr lang="en-GB" sz="1400" b="1" dirty="0" smtClean="0">
                <a:latin typeface="Comic Sans MS" pitchFamily="66" charset="0"/>
              </a:rPr>
              <a:t> </a:t>
            </a:r>
            <a:r>
              <a:rPr lang="en-GB" sz="1400" b="1" dirty="0" err="1" smtClean="0">
                <a:latin typeface="Comic Sans MS" pitchFamily="66" charset="0"/>
              </a:rPr>
              <a:t>guía</a:t>
            </a:r>
            <a:endParaRPr lang="en-GB" sz="1400" b="1" dirty="0" smtClean="0">
              <a:latin typeface="Comic Sans MS" pitchFamily="66" charset="0"/>
            </a:endParaRPr>
          </a:p>
          <a:p>
            <a:pPr>
              <a:spcBef>
                <a:spcPts val="0"/>
              </a:spcBef>
              <a:buFont typeface="Arial" pitchFamily="34" charset="0"/>
              <a:buChar char="•"/>
            </a:pPr>
            <a:r>
              <a:rPr lang="en-GB" sz="1400" b="1" dirty="0" smtClean="0">
                <a:latin typeface="Comic Sans MS" pitchFamily="66" charset="0"/>
              </a:rPr>
              <a:t> </a:t>
            </a:r>
            <a:r>
              <a:rPr lang="en-GB" sz="1400" b="1" dirty="0" err="1" smtClean="0">
                <a:latin typeface="Comic Sans MS" pitchFamily="66" charset="0"/>
              </a:rPr>
              <a:t>Adquisición</a:t>
            </a:r>
            <a:r>
              <a:rPr lang="en-GB" sz="1400" b="1" dirty="0" smtClean="0">
                <a:latin typeface="Comic Sans MS" pitchFamily="66" charset="0"/>
              </a:rPr>
              <a:t> de </a:t>
            </a:r>
            <a:r>
              <a:rPr lang="en-GB" sz="1400" b="1" dirty="0" err="1" smtClean="0">
                <a:latin typeface="Comic Sans MS" pitchFamily="66" charset="0"/>
              </a:rPr>
              <a:t>alta</a:t>
            </a:r>
            <a:r>
              <a:rPr lang="en-GB" sz="1400" b="1" dirty="0" smtClean="0">
                <a:latin typeface="Comic Sans MS" pitchFamily="66" charset="0"/>
              </a:rPr>
              <a:t>   </a:t>
            </a:r>
            <a:r>
              <a:rPr lang="en-GB" sz="100" b="1" dirty="0" smtClean="0">
                <a:latin typeface="Comic Sans MS" pitchFamily="66" charset="0"/>
              </a:rPr>
              <a:t>. </a:t>
            </a:r>
            <a:r>
              <a:rPr lang="en-GB" sz="1400" b="1" dirty="0" smtClean="0">
                <a:latin typeface="Comic Sans MS" pitchFamily="66" charset="0"/>
              </a:rPr>
              <a:t> </a:t>
            </a:r>
          </a:p>
          <a:p>
            <a:pPr>
              <a:spcBef>
                <a:spcPts val="0"/>
              </a:spcBef>
            </a:pPr>
            <a:r>
              <a:rPr lang="en-GB" sz="1400" b="1" dirty="0" smtClean="0">
                <a:latin typeface="Comic Sans MS" pitchFamily="66" charset="0"/>
              </a:rPr>
              <a:t>  </a:t>
            </a:r>
            <a:r>
              <a:rPr lang="en-GB" sz="1400" b="1" dirty="0" err="1" smtClean="0">
                <a:latin typeface="Comic Sans MS" pitchFamily="66" charset="0"/>
              </a:rPr>
              <a:t>confiabilidad</a:t>
            </a:r>
            <a:r>
              <a:rPr lang="en-GB" sz="1400" b="1" dirty="0" smtClean="0">
                <a:latin typeface="Comic Sans MS" pitchFamily="66" charset="0"/>
              </a:rPr>
              <a:t> e </a:t>
            </a:r>
          </a:p>
          <a:p>
            <a:pPr>
              <a:spcBef>
                <a:spcPts val="0"/>
              </a:spcBef>
            </a:pPr>
            <a:r>
              <a:rPr lang="en-GB" sz="1400" b="1" dirty="0" smtClean="0">
                <a:latin typeface="Comic Sans MS" pitchFamily="66" charset="0"/>
              </a:rPr>
              <a:t>  </a:t>
            </a:r>
            <a:r>
              <a:rPr lang="en-GB" sz="1400" b="1" dirty="0" err="1" smtClean="0">
                <a:latin typeface="Comic Sans MS" pitchFamily="66" charset="0"/>
              </a:rPr>
              <a:t>innovación</a:t>
            </a:r>
            <a:endParaRPr lang="en-GB" sz="1400" b="1" dirty="0">
              <a:latin typeface="Times New Roman" pitchFamily="18" charset="0"/>
            </a:endParaRPr>
          </a:p>
        </p:txBody>
      </p:sp>
      <p:sp>
        <p:nvSpPr>
          <p:cNvPr id="3064849" name="Text Box 17"/>
          <p:cNvSpPr txBox="1">
            <a:spLocks noChangeArrowheads="1"/>
          </p:cNvSpPr>
          <p:nvPr/>
        </p:nvSpPr>
        <p:spPr bwMode="auto">
          <a:xfrm>
            <a:off x="6966855" y="2322732"/>
            <a:ext cx="2057400" cy="828675"/>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spcBef>
                <a:spcPts val="0"/>
              </a:spcBef>
              <a:buFont typeface="Arial" pitchFamily="34" charset="0"/>
              <a:buChar char="•"/>
            </a:pPr>
            <a:r>
              <a:rPr lang="en-GB" sz="1500" b="1" dirty="0" smtClean="0">
                <a:latin typeface="Comic Sans MS" pitchFamily="66" charset="0"/>
              </a:rPr>
              <a:t> </a:t>
            </a:r>
            <a:r>
              <a:rPr lang="en-GB" sz="1500" b="1" dirty="0" err="1" smtClean="0">
                <a:latin typeface="Comic Sans MS" pitchFamily="66" charset="0"/>
              </a:rPr>
              <a:t>Posibilitar</a:t>
            </a:r>
            <a:r>
              <a:rPr lang="en-GB" sz="1500" b="1" dirty="0" smtClean="0">
                <a:latin typeface="Comic Sans MS" pitchFamily="66" charset="0"/>
              </a:rPr>
              <a:t>           </a:t>
            </a:r>
            <a:r>
              <a:rPr lang="en-GB" sz="100" b="1" dirty="0" smtClean="0">
                <a:latin typeface="Comic Sans MS" pitchFamily="66" charset="0"/>
              </a:rPr>
              <a:t>.</a:t>
            </a:r>
            <a:r>
              <a:rPr lang="en-GB" sz="1500" b="1" dirty="0" smtClean="0">
                <a:latin typeface="Comic Sans MS" pitchFamily="66" charset="0"/>
              </a:rPr>
              <a:t>        </a:t>
            </a:r>
            <a:endParaRPr lang="en-GB" sz="100" b="1" dirty="0" smtClean="0">
              <a:latin typeface="Comic Sans MS" pitchFamily="66" charset="0"/>
            </a:endParaRPr>
          </a:p>
          <a:p>
            <a:pPr>
              <a:spcBef>
                <a:spcPts val="0"/>
              </a:spcBef>
              <a:buFont typeface="Arial" pitchFamily="34" charset="0"/>
              <a:buChar char="•"/>
            </a:pPr>
            <a:r>
              <a:rPr lang="en-GB" sz="100" b="1" dirty="0" smtClean="0">
                <a:latin typeface="Comic Sans MS" pitchFamily="66" charset="0"/>
              </a:rPr>
              <a:t>.</a:t>
            </a:r>
          </a:p>
          <a:p>
            <a:pPr>
              <a:spcBef>
                <a:spcPts val="0"/>
              </a:spcBef>
              <a:buFont typeface="Arial" pitchFamily="34" charset="0"/>
              <a:buChar char="•"/>
            </a:pPr>
            <a:r>
              <a:rPr lang="en-GB" sz="1500" b="1" dirty="0" smtClean="0">
                <a:latin typeface="Comic Sans MS" pitchFamily="66" charset="0"/>
              </a:rPr>
              <a:t> </a:t>
            </a:r>
            <a:r>
              <a:rPr lang="en-GB" sz="1500" b="1" dirty="0" err="1" smtClean="0">
                <a:latin typeface="Comic Sans MS" pitchFamily="66" charset="0"/>
              </a:rPr>
              <a:t>Incentivar</a:t>
            </a:r>
            <a:endParaRPr lang="en-GB" sz="1500" b="1" dirty="0">
              <a:latin typeface="Times New Roman" pitchFamily="18" charset="0"/>
            </a:endParaRPr>
          </a:p>
        </p:txBody>
      </p:sp>
      <p:sp>
        <p:nvSpPr>
          <p:cNvPr id="3064850" name="Text Box 18"/>
          <p:cNvSpPr txBox="1">
            <a:spLocks noChangeArrowheads="1"/>
          </p:cNvSpPr>
          <p:nvPr/>
        </p:nvSpPr>
        <p:spPr bwMode="auto">
          <a:xfrm>
            <a:off x="6973008" y="1316812"/>
            <a:ext cx="2058438" cy="980066"/>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lgn="ctr">
              <a:spcBef>
                <a:spcPts val="3200"/>
              </a:spcBef>
              <a:buFont typeface="Arial" pitchFamily="34" charset="0"/>
              <a:buChar char="•"/>
            </a:pPr>
            <a:r>
              <a:rPr lang="en-GB" sz="1500" b="1" dirty="0" smtClean="0">
                <a:latin typeface="Comic Sans MS" pitchFamily="66" charset="0"/>
              </a:rPr>
              <a:t> </a:t>
            </a:r>
            <a:r>
              <a:rPr lang="en-GB" sz="1500" b="1" dirty="0" err="1" smtClean="0">
                <a:latin typeface="Comic Sans MS" pitchFamily="66" charset="0"/>
              </a:rPr>
              <a:t>Desempeño</a:t>
            </a:r>
            <a:r>
              <a:rPr lang="en-GB" sz="1500" b="1" dirty="0" smtClean="0">
                <a:latin typeface="Comic Sans MS" pitchFamily="66" charset="0"/>
              </a:rPr>
              <a:t> de </a:t>
            </a:r>
            <a:r>
              <a:rPr lang="en-GB" sz="1500" b="1" dirty="0" err="1" smtClean="0">
                <a:latin typeface="Comic Sans MS" pitchFamily="66" charset="0"/>
              </a:rPr>
              <a:t>clase</a:t>
            </a:r>
            <a:r>
              <a:rPr lang="en-GB" sz="1600" b="1" dirty="0" smtClean="0">
                <a:latin typeface="Comic Sans MS" pitchFamily="66" charset="0"/>
              </a:rPr>
              <a:t> </a:t>
            </a:r>
            <a:r>
              <a:rPr lang="en-GB" sz="1500" b="1" dirty="0" smtClean="0">
                <a:latin typeface="Comic Sans MS" pitchFamily="66" charset="0"/>
              </a:rPr>
              <a:t> </a:t>
            </a:r>
            <a:r>
              <a:rPr lang="en-GB" sz="1500" b="1" dirty="0" err="1" smtClean="0">
                <a:latin typeface="Comic Sans MS" pitchFamily="66" charset="0"/>
              </a:rPr>
              <a:t>mundial</a:t>
            </a:r>
            <a:r>
              <a:rPr lang="en-GB" sz="1500" b="1" dirty="0" smtClean="0">
                <a:latin typeface="Comic Sans MS" pitchFamily="66" charset="0"/>
              </a:rPr>
              <a:t>             </a:t>
            </a:r>
            <a:r>
              <a:rPr lang="en-GB" sz="100" b="1" dirty="0" smtClean="0">
                <a:latin typeface="Comic Sans MS" pitchFamily="66" charset="0"/>
              </a:rPr>
              <a:t>.</a:t>
            </a:r>
          </a:p>
          <a:p>
            <a:pPr algn="ctr">
              <a:spcBef>
                <a:spcPts val="0"/>
              </a:spcBef>
              <a:buFont typeface="Arial" pitchFamily="34" charset="0"/>
              <a:buChar char="•"/>
            </a:pPr>
            <a:r>
              <a:rPr lang="en-GB" sz="1500" b="1" dirty="0" smtClean="0">
                <a:latin typeface="Comic Sans MS" pitchFamily="66" charset="0"/>
              </a:rPr>
              <a:t> </a:t>
            </a:r>
            <a:r>
              <a:rPr lang="en-GB" sz="1500" b="1" dirty="0" err="1" smtClean="0">
                <a:latin typeface="Comic Sans MS" pitchFamily="66" charset="0"/>
              </a:rPr>
              <a:t>Aprendizaje</a:t>
            </a:r>
            <a:r>
              <a:rPr lang="en-GB" sz="1500" b="1" dirty="0" smtClean="0">
                <a:latin typeface="Comic Sans MS" pitchFamily="66" charset="0"/>
              </a:rPr>
              <a:t> e      </a:t>
            </a:r>
            <a:r>
              <a:rPr lang="en-GB" sz="100" b="1" dirty="0" smtClean="0">
                <a:latin typeface="Comic Sans MS" pitchFamily="66" charset="0"/>
              </a:rPr>
              <a:t>.</a:t>
            </a:r>
            <a:r>
              <a:rPr lang="en-GB" sz="1600" b="1" dirty="0" smtClean="0">
                <a:latin typeface="Comic Sans MS" pitchFamily="66" charset="0"/>
              </a:rPr>
              <a:t> </a:t>
            </a:r>
            <a:r>
              <a:rPr lang="en-GB" sz="1500" b="1" dirty="0" err="1" smtClean="0">
                <a:latin typeface="Comic Sans MS" pitchFamily="66" charset="0"/>
              </a:rPr>
              <a:t>innovación</a:t>
            </a:r>
            <a:r>
              <a:rPr lang="en-GB" sz="1500" b="1" dirty="0" smtClean="0">
                <a:latin typeface="Comic Sans MS" pitchFamily="66" charset="0"/>
              </a:rPr>
              <a:t> </a:t>
            </a:r>
            <a:r>
              <a:rPr lang="en-GB" sz="1500" b="1" dirty="0" err="1" smtClean="0">
                <a:latin typeface="Comic Sans MS" pitchFamily="66" charset="0"/>
              </a:rPr>
              <a:t>continuos</a:t>
            </a:r>
            <a:endParaRPr lang="en-GB" sz="1500" b="1" dirty="0">
              <a:latin typeface="Times New Roman" pitchFamily="18" charset="0"/>
            </a:endParaRPr>
          </a:p>
        </p:txBody>
      </p:sp>
      <p:sp>
        <p:nvSpPr>
          <p:cNvPr id="3064851" name="Text Box 19"/>
          <p:cNvSpPr txBox="1">
            <a:spLocks noChangeArrowheads="1"/>
          </p:cNvSpPr>
          <p:nvPr/>
        </p:nvSpPr>
        <p:spPr bwMode="auto">
          <a:xfrm>
            <a:off x="6969276" y="804751"/>
            <a:ext cx="2093079" cy="484632"/>
          </a:xfrm>
          <a:prstGeom prst="rect">
            <a:avLst/>
          </a:prstGeom>
          <a:solidFill>
            <a:srgbClr val="66FF66"/>
          </a:solidFill>
          <a:ln w="9525">
            <a:noFill/>
            <a:miter lim="800000"/>
            <a:headEnd/>
            <a:tailEnd/>
          </a:ln>
          <a:effectLst>
            <a:innerShdw blurRad="114300">
              <a:prstClr val="black"/>
            </a:innerShdw>
          </a:effectLst>
        </p:spPr>
        <p:txBody>
          <a:bodyPr lIns="0" tIns="0" rIns="0" bIns="0" anchorCtr="1"/>
          <a:lstStyle/>
          <a:p>
            <a:pPr algn="ctr">
              <a:spcBef>
                <a:spcPts val="600"/>
              </a:spcBef>
            </a:pPr>
            <a:endParaRPr lang="en-GB" sz="100" dirty="0" smtClean="0">
              <a:solidFill>
                <a:srgbClr val="000000"/>
              </a:solidFill>
              <a:latin typeface="Comic Sans MS" pitchFamily="66" charset="0"/>
            </a:endParaRPr>
          </a:p>
          <a:p>
            <a:pPr algn="ctr">
              <a:spcBef>
                <a:spcPts val="600"/>
              </a:spcBef>
            </a:pPr>
            <a:r>
              <a:rPr lang="en-GB" sz="1500" b="1" dirty="0" err="1" smtClean="0">
                <a:solidFill>
                  <a:srgbClr val="000000"/>
                </a:solidFill>
                <a:latin typeface="Comic Sans MS" pitchFamily="66" charset="0"/>
              </a:rPr>
              <a:t>Bueno</a:t>
            </a:r>
            <a:r>
              <a:rPr lang="en-GB" sz="1500" b="1" dirty="0" smtClean="0">
                <a:solidFill>
                  <a:srgbClr val="000000"/>
                </a:solidFill>
                <a:latin typeface="Comic Sans MS" pitchFamily="66" charset="0"/>
              </a:rPr>
              <a:t> </a:t>
            </a:r>
            <a:r>
              <a:rPr lang="en-GB" sz="1500" b="1" dirty="0" smtClean="0">
                <a:solidFill>
                  <a:srgbClr val="000000"/>
                </a:solidFill>
                <a:latin typeface="Comic Sans MS" pitchFamily="66" charset="0"/>
                <a:sym typeface="Symbol"/>
              </a:rPr>
              <a:t> </a:t>
            </a:r>
            <a:r>
              <a:rPr lang="en-GB" sz="1500" b="1" dirty="0" err="1" smtClean="0">
                <a:solidFill>
                  <a:srgbClr val="000000"/>
                </a:solidFill>
                <a:latin typeface="Comic Sans MS" pitchFamily="66" charset="0"/>
                <a:sym typeface="Symbol"/>
              </a:rPr>
              <a:t>Excelente</a:t>
            </a:r>
            <a:endParaRPr lang="en-GB" sz="1500" b="1" dirty="0">
              <a:solidFill>
                <a:srgbClr val="000000"/>
              </a:solidFill>
              <a:latin typeface="Comic Sans MS" pitchFamily="66" charset="0"/>
            </a:endParaRPr>
          </a:p>
        </p:txBody>
      </p:sp>
      <p:sp>
        <p:nvSpPr>
          <p:cNvPr id="3064852" name="Text Box 20"/>
          <p:cNvSpPr txBox="1">
            <a:spLocks noChangeArrowheads="1"/>
          </p:cNvSpPr>
          <p:nvPr/>
        </p:nvSpPr>
        <p:spPr bwMode="auto">
          <a:xfrm>
            <a:off x="4908767" y="3175181"/>
            <a:ext cx="2033587" cy="1297722"/>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spcBef>
                <a:spcPts val="0"/>
              </a:spcBef>
              <a:buFont typeface="Arial" pitchFamily="34" charset="0"/>
              <a:buChar char="•"/>
            </a:pPr>
            <a:r>
              <a:rPr lang="en-GB" sz="1400" dirty="0" smtClean="0">
                <a:latin typeface="Comic Sans MS" pitchFamily="66" charset="0"/>
              </a:rPr>
              <a:t> </a:t>
            </a:r>
            <a:r>
              <a:rPr lang="en-GB" sz="1400" b="1" dirty="0" err="1" smtClean="0">
                <a:latin typeface="Comic Sans MS" pitchFamily="66" charset="0"/>
              </a:rPr>
              <a:t>Comprehensivo</a:t>
            </a:r>
            <a:r>
              <a:rPr lang="en-GB" sz="1400" b="1" dirty="0" smtClean="0">
                <a:latin typeface="Comic Sans MS" pitchFamily="66" charset="0"/>
              </a:rPr>
              <a:t>  </a:t>
            </a:r>
          </a:p>
          <a:p>
            <a:pPr>
              <a:spcBef>
                <a:spcPts val="0"/>
              </a:spcBef>
              <a:buFont typeface="Arial" pitchFamily="34" charset="0"/>
              <a:buChar char="•"/>
            </a:pPr>
            <a:r>
              <a:rPr lang="en-GB" sz="1400" b="1" dirty="0" smtClean="0">
                <a:latin typeface="Comic Sans MS" pitchFamily="66" charset="0"/>
              </a:rPr>
              <a:t> Con </a:t>
            </a:r>
            <a:r>
              <a:rPr lang="en-GB" sz="1400" b="1" dirty="0" err="1" smtClean="0">
                <a:latin typeface="Comic Sans MS" pitchFamily="66" charset="0"/>
              </a:rPr>
              <a:t>uso</a:t>
            </a:r>
            <a:r>
              <a:rPr lang="en-GB" sz="1400" b="1" dirty="0" smtClean="0">
                <a:latin typeface="Comic Sans MS" pitchFamily="66" charset="0"/>
              </a:rPr>
              <a:t> de </a:t>
            </a:r>
            <a:r>
              <a:rPr lang="en-GB" sz="1400" b="1" dirty="0" err="1" smtClean="0">
                <a:latin typeface="Comic Sans MS" pitchFamily="66" charset="0"/>
              </a:rPr>
              <a:t>evidencia</a:t>
            </a:r>
            <a:r>
              <a:rPr lang="en-GB" sz="1400" b="1" dirty="0" smtClean="0">
                <a:latin typeface="Comic Sans MS" pitchFamily="66" charset="0"/>
              </a:rPr>
              <a:t> </a:t>
            </a:r>
            <a:r>
              <a:rPr lang="en-GB" sz="1400" b="1" dirty="0" err="1" smtClean="0">
                <a:latin typeface="Comic Sans MS" pitchFamily="66" charset="0"/>
              </a:rPr>
              <a:t>como</a:t>
            </a:r>
            <a:r>
              <a:rPr lang="en-GB" sz="1400" b="1" dirty="0" smtClean="0">
                <a:latin typeface="Comic Sans MS" pitchFamily="66" charset="0"/>
              </a:rPr>
              <a:t> </a:t>
            </a:r>
            <a:r>
              <a:rPr lang="en-GB" sz="1400" b="1" dirty="0" err="1" smtClean="0">
                <a:latin typeface="Comic Sans MS" pitchFamily="66" charset="0"/>
              </a:rPr>
              <a:t>soporte</a:t>
            </a:r>
            <a:endParaRPr lang="en-GB" sz="1400" b="1" dirty="0" smtClean="0">
              <a:latin typeface="Comic Sans MS" pitchFamily="66" charset="0"/>
            </a:endParaRPr>
          </a:p>
          <a:p>
            <a:pPr>
              <a:spcBef>
                <a:spcPts val="0"/>
              </a:spcBef>
              <a:buFont typeface="Arial" pitchFamily="34" charset="0"/>
              <a:buChar char="•"/>
            </a:pPr>
            <a:r>
              <a:rPr lang="en-GB" sz="1400" b="1" dirty="0" smtClean="0">
                <a:latin typeface="Comic Sans MS" pitchFamily="66" charset="0"/>
              </a:rPr>
              <a:t> </a:t>
            </a:r>
            <a:r>
              <a:rPr lang="en-GB" sz="1400" b="1" dirty="0" err="1" smtClean="0">
                <a:latin typeface="Comic Sans MS" pitchFamily="66" charset="0"/>
              </a:rPr>
              <a:t>Adopción</a:t>
            </a:r>
            <a:r>
              <a:rPr lang="en-GB" sz="1400" b="1" dirty="0" smtClean="0">
                <a:latin typeface="Comic Sans MS" pitchFamily="66" charset="0"/>
              </a:rPr>
              <a:t> de </a:t>
            </a:r>
            <a:r>
              <a:rPr lang="en-GB" sz="1400" b="1" dirty="0" err="1" smtClean="0">
                <a:latin typeface="Comic Sans MS" pitchFamily="66" charset="0"/>
              </a:rPr>
              <a:t>las</a:t>
            </a:r>
            <a:r>
              <a:rPr lang="en-GB" sz="1400" b="1" dirty="0" smtClean="0">
                <a:latin typeface="Comic Sans MS" pitchFamily="66" charset="0"/>
              </a:rPr>
              <a:t>   </a:t>
            </a:r>
            <a:r>
              <a:rPr lang="en-GB" sz="1400" b="1" dirty="0" err="1" smtClean="0">
                <a:latin typeface="Comic Sans MS" pitchFamily="66" charset="0"/>
              </a:rPr>
              <a:t>mejores</a:t>
            </a:r>
            <a:r>
              <a:rPr lang="en-GB" sz="1400" b="1" dirty="0" smtClean="0">
                <a:latin typeface="Comic Sans MS" pitchFamily="66" charset="0"/>
              </a:rPr>
              <a:t> </a:t>
            </a:r>
            <a:r>
              <a:rPr lang="en-GB" sz="1400" b="1" dirty="0" err="1" smtClean="0">
                <a:latin typeface="Comic Sans MS" pitchFamily="66" charset="0"/>
              </a:rPr>
              <a:t>prácticas</a:t>
            </a:r>
            <a:endParaRPr lang="en-GB" sz="1400" b="1" dirty="0">
              <a:latin typeface="Times New Roman" pitchFamily="18" charset="0"/>
            </a:endParaRPr>
          </a:p>
        </p:txBody>
      </p:sp>
      <p:sp>
        <p:nvSpPr>
          <p:cNvPr id="3064853" name="Text Box 21"/>
          <p:cNvSpPr txBox="1">
            <a:spLocks noChangeArrowheads="1"/>
          </p:cNvSpPr>
          <p:nvPr/>
        </p:nvSpPr>
        <p:spPr bwMode="auto">
          <a:xfrm>
            <a:off x="4910979" y="2318788"/>
            <a:ext cx="2029529" cy="835718"/>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spcBef>
                <a:spcPts val="0"/>
              </a:spcBef>
              <a:buFont typeface="Arial" pitchFamily="34" charset="0"/>
              <a:buChar char="•"/>
            </a:pPr>
            <a:r>
              <a:rPr lang="en-GB" sz="1500" b="1" dirty="0" err="1" smtClean="0"/>
              <a:t>Regulación</a:t>
            </a:r>
            <a:r>
              <a:rPr lang="en-GB" sz="1500" b="1" dirty="0" smtClean="0"/>
              <a:t>          </a:t>
            </a:r>
            <a:r>
              <a:rPr lang="en-GB" sz="100" b="1" dirty="0" smtClean="0"/>
              <a:t>.</a:t>
            </a:r>
          </a:p>
          <a:p>
            <a:pPr>
              <a:spcBef>
                <a:spcPts val="0"/>
              </a:spcBef>
              <a:buFont typeface="Arial" pitchFamily="34" charset="0"/>
              <a:buChar char="•"/>
            </a:pPr>
            <a:r>
              <a:rPr lang="en-GB" sz="1500" b="1" dirty="0" err="1" smtClean="0"/>
              <a:t>Construcción</a:t>
            </a:r>
            <a:r>
              <a:rPr lang="en-GB" sz="1500" b="1" dirty="0" smtClean="0"/>
              <a:t> de </a:t>
            </a:r>
            <a:r>
              <a:rPr lang="en-GB" sz="1500" b="1" dirty="0" err="1" smtClean="0"/>
              <a:t>capacidades</a:t>
            </a:r>
            <a:endParaRPr lang="en-GB" sz="1500" b="1" dirty="0"/>
          </a:p>
        </p:txBody>
      </p:sp>
      <p:sp>
        <p:nvSpPr>
          <p:cNvPr id="3064854" name="Text Box 22"/>
          <p:cNvSpPr txBox="1">
            <a:spLocks noChangeArrowheads="1"/>
          </p:cNvSpPr>
          <p:nvPr/>
        </p:nvSpPr>
        <p:spPr bwMode="auto">
          <a:xfrm>
            <a:off x="4910206" y="1309805"/>
            <a:ext cx="2037486" cy="980649"/>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spcBef>
                <a:spcPts val="3200"/>
              </a:spcBef>
              <a:buFont typeface="Arial" pitchFamily="34" charset="0"/>
              <a:buChar char="•"/>
            </a:pPr>
            <a:r>
              <a:rPr lang="en-GB" sz="1500" b="1" dirty="0" smtClean="0">
                <a:latin typeface="Comic Sans MS" pitchFamily="66" charset="0"/>
              </a:rPr>
              <a:t> </a:t>
            </a:r>
            <a:r>
              <a:rPr lang="en-GB" sz="1500" b="1" dirty="0" err="1" smtClean="0">
                <a:latin typeface="Comic Sans MS" pitchFamily="66" charset="0"/>
              </a:rPr>
              <a:t>Transparencia</a:t>
            </a:r>
            <a:r>
              <a:rPr lang="en-GB" sz="1500" b="1" dirty="0" smtClean="0">
                <a:latin typeface="Comic Sans MS" pitchFamily="66" charset="0"/>
              </a:rPr>
              <a:t>      </a:t>
            </a:r>
            <a:r>
              <a:rPr lang="en-GB" sz="100" b="1" dirty="0" smtClean="0">
                <a:latin typeface="Comic Sans MS" pitchFamily="66" charset="0"/>
              </a:rPr>
              <a:t>.</a:t>
            </a:r>
          </a:p>
          <a:p>
            <a:pPr>
              <a:spcBef>
                <a:spcPts val="100"/>
              </a:spcBef>
              <a:buFont typeface="Arial" pitchFamily="34" charset="0"/>
              <a:buChar char="•"/>
            </a:pPr>
            <a:endParaRPr lang="en-GB" sz="400" b="1" dirty="0" smtClean="0">
              <a:latin typeface="Comic Sans MS" pitchFamily="66" charset="0"/>
            </a:endParaRPr>
          </a:p>
          <a:p>
            <a:pPr>
              <a:spcBef>
                <a:spcPts val="0"/>
              </a:spcBef>
              <a:buFont typeface="Arial" pitchFamily="34" charset="0"/>
              <a:buChar char="•"/>
            </a:pPr>
            <a:r>
              <a:rPr lang="en-GB" sz="1600" b="1" dirty="0" smtClean="0">
                <a:latin typeface="Comic Sans MS" pitchFamily="66" charset="0"/>
              </a:rPr>
              <a:t> </a:t>
            </a:r>
            <a:r>
              <a:rPr lang="en-GB" sz="1500" b="1" dirty="0" err="1" smtClean="0">
                <a:latin typeface="Comic Sans MS" pitchFamily="66" charset="0"/>
              </a:rPr>
              <a:t>Divulgación</a:t>
            </a:r>
            <a:r>
              <a:rPr lang="en-GB" sz="1500" b="1" dirty="0" smtClean="0">
                <a:latin typeface="Comic Sans MS" pitchFamily="66" charset="0"/>
              </a:rPr>
              <a:t> de </a:t>
            </a:r>
            <a:r>
              <a:rPr lang="en-GB" sz="1500" b="1" dirty="0" err="1" smtClean="0">
                <a:latin typeface="Comic Sans MS" pitchFamily="66" charset="0"/>
              </a:rPr>
              <a:t>las</a:t>
            </a:r>
            <a:r>
              <a:rPr lang="en-GB" sz="1500" b="1" dirty="0" smtClean="0">
                <a:latin typeface="Comic Sans MS" pitchFamily="66" charset="0"/>
              </a:rPr>
              <a:t> </a:t>
            </a:r>
          </a:p>
          <a:p>
            <a:pPr>
              <a:spcBef>
                <a:spcPts val="0"/>
              </a:spcBef>
            </a:pPr>
            <a:r>
              <a:rPr lang="en-GB" sz="1500" b="1" dirty="0" err="1" smtClean="0">
                <a:latin typeface="Comic Sans MS" pitchFamily="66" charset="0"/>
              </a:rPr>
              <a:t>mejores</a:t>
            </a:r>
            <a:r>
              <a:rPr lang="en-GB" sz="1500" b="1" dirty="0" smtClean="0">
                <a:latin typeface="Comic Sans MS" pitchFamily="66" charset="0"/>
              </a:rPr>
              <a:t> </a:t>
            </a:r>
            <a:r>
              <a:rPr lang="en-GB" sz="1500" b="1" dirty="0" err="1" smtClean="0">
                <a:latin typeface="Comic Sans MS" pitchFamily="66" charset="0"/>
              </a:rPr>
              <a:t>prácticas</a:t>
            </a:r>
            <a:endParaRPr lang="en-GB" sz="1500" b="1" dirty="0">
              <a:latin typeface="Times New Roman" pitchFamily="18" charset="0"/>
            </a:endParaRPr>
          </a:p>
        </p:txBody>
      </p:sp>
      <p:sp>
        <p:nvSpPr>
          <p:cNvPr id="3064855" name="Text Box 23"/>
          <p:cNvSpPr txBox="1">
            <a:spLocks noChangeArrowheads="1"/>
          </p:cNvSpPr>
          <p:nvPr/>
        </p:nvSpPr>
        <p:spPr bwMode="auto">
          <a:xfrm>
            <a:off x="2813955" y="3175181"/>
            <a:ext cx="2066897" cy="1305764"/>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spcBef>
                <a:spcPts val="0"/>
              </a:spcBef>
              <a:buFont typeface="Arial" pitchFamily="34" charset="0"/>
              <a:buChar char="•"/>
            </a:pPr>
            <a:r>
              <a:rPr lang="en-GB" sz="1500" b="1" dirty="0" smtClean="0">
                <a:latin typeface="Comic Sans MS" pitchFamily="66" charset="0"/>
              </a:rPr>
              <a:t> </a:t>
            </a:r>
            <a:r>
              <a:rPr lang="en-GB" sz="1400" b="1" dirty="0" err="1" smtClean="0">
                <a:latin typeface="Comic Sans MS" pitchFamily="66" charset="0"/>
              </a:rPr>
              <a:t>Implementación</a:t>
            </a:r>
            <a:endParaRPr lang="en-GB" sz="1400" b="1" dirty="0" smtClean="0">
              <a:latin typeface="Comic Sans MS" pitchFamily="66" charset="0"/>
            </a:endParaRPr>
          </a:p>
          <a:p>
            <a:pPr>
              <a:spcBef>
                <a:spcPts val="0"/>
              </a:spcBef>
              <a:buFont typeface="Arial" pitchFamily="34" charset="0"/>
              <a:buChar char="•"/>
            </a:pPr>
            <a:r>
              <a:rPr lang="en-GB" sz="1400" b="1" dirty="0" smtClean="0">
                <a:latin typeface="Comic Sans MS" pitchFamily="66" charset="0"/>
              </a:rPr>
              <a:t> </a:t>
            </a:r>
            <a:r>
              <a:rPr lang="en-GB" sz="1400" b="1" dirty="0" err="1" smtClean="0">
                <a:latin typeface="Comic Sans MS" pitchFamily="66" charset="0"/>
              </a:rPr>
              <a:t>Admisión</a:t>
            </a:r>
            <a:r>
              <a:rPr lang="en-GB" sz="1400" b="1" dirty="0" smtClean="0">
                <a:latin typeface="Comic Sans MS" pitchFamily="66" charset="0"/>
              </a:rPr>
              <a:t> de </a:t>
            </a:r>
            <a:r>
              <a:rPr lang="en-GB" sz="1400" b="1" dirty="0" err="1" smtClean="0">
                <a:latin typeface="Comic Sans MS" pitchFamily="66" charset="0"/>
              </a:rPr>
              <a:t>evidencia</a:t>
            </a:r>
            <a:endParaRPr lang="en-GB" sz="1400" b="1" dirty="0" smtClean="0">
              <a:latin typeface="Comic Sans MS" pitchFamily="66" charset="0"/>
            </a:endParaRPr>
          </a:p>
          <a:p>
            <a:pPr>
              <a:spcBef>
                <a:spcPts val="0"/>
              </a:spcBef>
              <a:buFont typeface="Arial" pitchFamily="34" charset="0"/>
              <a:buChar char="•"/>
            </a:pPr>
            <a:r>
              <a:rPr lang="en-GB" sz="1400" b="1" dirty="0" smtClean="0">
                <a:latin typeface="Comic Sans MS" pitchFamily="66" charset="0"/>
              </a:rPr>
              <a:t> </a:t>
            </a:r>
            <a:r>
              <a:rPr lang="en-GB" sz="1400" b="1" dirty="0" err="1" smtClean="0">
                <a:latin typeface="Comic Sans MS" pitchFamily="66" charset="0"/>
              </a:rPr>
              <a:t>Adopción</a:t>
            </a:r>
            <a:r>
              <a:rPr lang="en-GB" sz="1400" b="1" dirty="0" smtClean="0">
                <a:latin typeface="Comic Sans MS" pitchFamily="66" charset="0"/>
              </a:rPr>
              <a:t> de  </a:t>
            </a:r>
            <a:r>
              <a:rPr lang="en-GB" sz="1400" b="1" dirty="0" err="1" smtClean="0">
                <a:latin typeface="Comic Sans MS" pitchFamily="66" charset="0"/>
              </a:rPr>
              <a:t>estándares</a:t>
            </a:r>
            <a:r>
              <a:rPr lang="en-GB" sz="1400" b="1" dirty="0" smtClean="0">
                <a:latin typeface="Comic Sans MS" pitchFamily="66" charset="0"/>
              </a:rPr>
              <a:t> </a:t>
            </a:r>
            <a:r>
              <a:rPr lang="en-GB" sz="1400" b="1" dirty="0" err="1" smtClean="0">
                <a:latin typeface="Comic Sans MS" pitchFamily="66" charset="0"/>
              </a:rPr>
              <a:t>mínimos</a:t>
            </a:r>
            <a:endParaRPr lang="en-GB" sz="1400" b="1" dirty="0">
              <a:latin typeface="Times New Roman" pitchFamily="18" charset="0"/>
            </a:endParaRPr>
          </a:p>
        </p:txBody>
      </p:sp>
      <p:sp>
        <p:nvSpPr>
          <p:cNvPr id="3064856" name="Text Box 24"/>
          <p:cNvSpPr txBox="1">
            <a:spLocks noChangeArrowheads="1"/>
          </p:cNvSpPr>
          <p:nvPr/>
        </p:nvSpPr>
        <p:spPr bwMode="auto">
          <a:xfrm>
            <a:off x="2830655" y="2314532"/>
            <a:ext cx="2054269" cy="843138"/>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wrap="none" lIns="0" tIns="0" rIns="0" bIns="0" anchor="ctr" anchorCtr="1"/>
          <a:lstStyle/>
          <a:p>
            <a:pPr>
              <a:spcBef>
                <a:spcPts val="0"/>
              </a:spcBef>
              <a:buFont typeface="Arial" pitchFamily="34" charset="0"/>
              <a:buChar char="•"/>
            </a:pPr>
            <a:r>
              <a:rPr lang="en-GB" sz="1500" b="1" dirty="0" smtClean="0">
                <a:latin typeface="Comic Sans MS" pitchFamily="66" charset="0"/>
              </a:rPr>
              <a:t> </a:t>
            </a:r>
            <a:r>
              <a:rPr lang="en-GB" sz="1500" b="1" dirty="0" err="1" smtClean="0">
                <a:latin typeface="Comic Sans MS" pitchFamily="66" charset="0"/>
              </a:rPr>
              <a:t>Prescripción</a:t>
            </a:r>
            <a:r>
              <a:rPr lang="en-GB" sz="1500" b="1" dirty="0" smtClean="0">
                <a:latin typeface="Comic Sans MS" pitchFamily="66" charset="0"/>
              </a:rPr>
              <a:t>         </a:t>
            </a:r>
            <a:r>
              <a:rPr lang="en-GB" sz="100" b="1" dirty="0" smtClean="0">
                <a:latin typeface="Comic Sans MS" pitchFamily="66" charset="0"/>
              </a:rPr>
              <a:t>.</a:t>
            </a:r>
          </a:p>
          <a:p>
            <a:pPr>
              <a:spcBef>
                <a:spcPts val="0"/>
              </a:spcBef>
              <a:buFont typeface="Arial" pitchFamily="34" charset="0"/>
              <a:buChar char="•"/>
            </a:pPr>
            <a:r>
              <a:rPr lang="en-GB" sz="1500" b="1" dirty="0" smtClean="0">
                <a:latin typeface="Comic Sans MS" pitchFamily="66" charset="0"/>
              </a:rPr>
              <a:t> </a:t>
            </a:r>
            <a:r>
              <a:rPr lang="en-GB" sz="1500" b="1" dirty="0" err="1" smtClean="0">
                <a:latin typeface="Comic Sans MS" pitchFamily="66" charset="0"/>
              </a:rPr>
              <a:t>Justificación</a:t>
            </a:r>
            <a:endParaRPr lang="en-GB" sz="1500" b="1" dirty="0">
              <a:latin typeface="Times New Roman" pitchFamily="18" charset="0"/>
            </a:endParaRPr>
          </a:p>
        </p:txBody>
      </p:sp>
      <p:sp>
        <p:nvSpPr>
          <p:cNvPr id="3064857" name="Text Box 25"/>
          <p:cNvSpPr txBox="1">
            <a:spLocks noChangeArrowheads="1"/>
          </p:cNvSpPr>
          <p:nvPr/>
        </p:nvSpPr>
        <p:spPr bwMode="auto">
          <a:xfrm>
            <a:off x="2830656" y="1309985"/>
            <a:ext cx="2051137" cy="980257"/>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spcBef>
                <a:spcPts val="0"/>
              </a:spcBef>
              <a:buFont typeface="Arial" pitchFamily="34" charset="0"/>
              <a:buChar char="•"/>
            </a:pPr>
            <a:r>
              <a:rPr lang="en-GB" sz="1500" b="1" dirty="0" smtClean="0">
                <a:latin typeface="Comic Sans MS" pitchFamily="66" charset="0"/>
              </a:rPr>
              <a:t> </a:t>
            </a:r>
            <a:r>
              <a:rPr lang="en-GB" sz="1500" b="1" dirty="0" err="1" smtClean="0">
                <a:latin typeface="Comic Sans MS" pitchFamily="66" charset="0"/>
              </a:rPr>
              <a:t>Tratamiento</a:t>
            </a:r>
            <a:r>
              <a:rPr lang="en-GB" sz="1500" b="1" dirty="0" smtClean="0">
                <a:latin typeface="Comic Sans MS" pitchFamily="66" charset="0"/>
              </a:rPr>
              <a:t> del    </a:t>
            </a:r>
            <a:r>
              <a:rPr lang="en-GB" sz="100" b="1" dirty="0" smtClean="0">
                <a:latin typeface="Comic Sans MS" pitchFamily="66" charset="0"/>
              </a:rPr>
              <a:t>.</a:t>
            </a:r>
          </a:p>
          <a:p>
            <a:pPr>
              <a:spcBef>
                <a:spcPts val="0"/>
              </a:spcBef>
            </a:pPr>
            <a:r>
              <a:rPr lang="en-GB" sz="1500" b="1" dirty="0" smtClean="0">
                <a:latin typeface="Comic Sans MS" pitchFamily="66" charset="0"/>
              </a:rPr>
              <a:t>  sub-</a:t>
            </a:r>
            <a:r>
              <a:rPr lang="en-GB" sz="1500" b="1" dirty="0" err="1" smtClean="0">
                <a:latin typeface="Comic Sans MS" pitchFamily="66" charset="0"/>
              </a:rPr>
              <a:t>desempeño</a:t>
            </a:r>
            <a:endParaRPr lang="en-GB" sz="1500" b="1" dirty="0">
              <a:latin typeface="Times New Roman" pitchFamily="18" charset="0"/>
            </a:endParaRPr>
          </a:p>
        </p:txBody>
      </p:sp>
      <p:sp>
        <p:nvSpPr>
          <p:cNvPr id="3064858" name="Text Box 26"/>
          <p:cNvSpPr txBox="1">
            <a:spLocks noChangeArrowheads="1"/>
          </p:cNvSpPr>
          <p:nvPr/>
        </p:nvSpPr>
        <p:spPr bwMode="auto">
          <a:xfrm>
            <a:off x="4915262" y="796267"/>
            <a:ext cx="2025956" cy="484632"/>
          </a:xfrm>
          <a:prstGeom prst="rect">
            <a:avLst/>
          </a:prstGeom>
          <a:solidFill>
            <a:srgbClr val="97E4FF"/>
          </a:solidFill>
          <a:ln w="9525">
            <a:noFill/>
            <a:miter lim="800000"/>
            <a:headEnd/>
            <a:tailEnd/>
          </a:ln>
          <a:effectLst>
            <a:innerShdw blurRad="114300">
              <a:prstClr val="black"/>
            </a:innerShdw>
          </a:effectLst>
        </p:spPr>
        <p:txBody>
          <a:bodyPr lIns="0" tIns="0" rIns="0" bIns="0" anchorCtr="1"/>
          <a:lstStyle/>
          <a:p>
            <a:pPr algn="ctr">
              <a:spcBef>
                <a:spcPts val="600"/>
              </a:spcBef>
            </a:pPr>
            <a:endParaRPr lang="en-GB" sz="100" dirty="0" smtClean="0">
              <a:solidFill>
                <a:srgbClr val="000000"/>
              </a:solidFill>
              <a:latin typeface="Comic Sans MS" pitchFamily="66" charset="0"/>
            </a:endParaRPr>
          </a:p>
          <a:p>
            <a:pPr algn="ctr">
              <a:spcBef>
                <a:spcPts val="600"/>
              </a:spcBef>
            </a:pPr>
            <a:r>
              <a:rPr lang="en-GB" sz="1500" b="1" dirty="0" err="1" smtClean="0">
                <a:solidFill>
                  <a:srgbClr val="000000"/>
                </a:solidFill>
                <a:latin typeface="Comic Sans MS" pitchFamily="66" charset="0"/>
              </a:rPr>
              <a:t>Adecuado</a:t>
            </a:r>
            <a:r>
              <a:rPr lang="en-GB" sz="1500" b="1" dirty="0" smtClean="0">
                <a:solidFill>
                  <a:srgbClr val="000000"/>
                </a:solidFill>
                <a:latin typeface="Comic Sans MS" pitchFamily="66" charset="0"/>
              </a:rPr>
              <a:t> </a:t>
            </a:r>
            <a:r>
              <a:rPr lang="en-GB" sz="1500" b="1" dirty="0" smtClean="0">
                <a:solidFill>
                  <a:srgbClr val="000000"/>
                </a:solidFill>
                <a:latin typeface="Comic Sans MS" pitchFamily="66" charset="0"/>
                <a:sym typeface="Symbol"/>
              </a:rPr>
              <a:t> </a:t>
            </a:r>
            <a:r>
              <a:rPr lang="en-GB" sz="1500" b="1" dirty="0" err="1" smtClean="0">
                <a:solidFill>
                  <a:srgbClr val="000000"/>
                </a:solidFill>
                <a:latin typeface="Comic Sans MS" pitchFamily="66" charset="0"/>
                <a:sym typeface="Symbol"/>
              </a:rPr>
              <a:t>Bueno</a:t>
            </a:r>
            <a:endParaRPr lang="en-GB" sz="1500" b="1" dirty="0" smtClean="0">
              <a:solidFill>
                <a:srgbClr val="000000"/>
              </a:solidFill>
              <a:latin typeface="Comic Sans MS" pitchFamily="66" charset="0"/>
            </a:endParaRPr>
          </a:p>
        </p:txBody>
      </p:sp>
      <p:sp>
        <p:nvSpPr>
          <p:cNvPr id="3064859" name="Text Box 27"/>
          <p:cNvSpPr txBox="1">
            <a:spLocks noChangeArrowheads="1"/>
          </p:cNvSpPr>
          <p:nvPr/>
        </p:nvSpPr>
        <p:spPr bwMode="auto">
          <a:xfrm>
            <a:off x="2843875" y="796268"/>
            <a:ext cx="2061149" cy="486398"/>
          </a:xfrm>
          <a:prstGeom prst="rect">
            <a:avLst/>
          </a:prstGeom>
          <a:solidFill>
            <a:srgbClr val="FF8181"/>
          </a:solidFill>
          <a:ln w="9525">
            <a:noFill/>
            <a:miter lim="800000"/>
            <a:headEnd/>
            <a:tailEnd/>
          </a:ln>
          <a:effectLst>
            <a:innerShdw blurRad="114300">
              <a:prstClr val="black"/>
            </a:innerShdw>
          </a:effectLst>
        </p:spPr>
        <p:txBody>
          <a:bodyPr lIns="0" tIns="0" rIns="0" bIns="0" anchorCtr="1"/>
          <a:lstStyle/>
          <a:p>
            <a:pPr algn="ctr">
              <a:spcBef>
                <a:spcPts val="600"/>
              </a:spcBef>
            </a:pPr>
            <a:endParaRPr lang="en-GB" sz="100" dirty="0" smtClean="0">
              <a:solidFill>
                <a:srgbClr val="000000"/>
              </a:solidFill>
              <a:latin typeface="Comic Sans MS" pitchFamily="66" charset="0"/>
            </a:endParaRPr>
          </a:p>
          <a:p>
            <a:pPr algn="ctr">
              <a:spcBef>
                <a:spcPts val="600"/>
              </a:spcBef>
            </a:pPr>
            <a:r>
              <a:rPr lang="en-GB" sz="1500" b="1" dirty="0" smtClean="0">
                <a:solidFill>
                  <a:srgbClr val="000000"/>
                </a:solidFill>
                <a:latin typeface="Comic Sans MS" pitchFamily="66" charset="0"/>
              </a:rPr>
              <a:t>Terrible </a:t>
            </a:r>
            <a:r>
              <a:rPr lang="en-GB" sz="1500" b="1" dirty="0" smtClean="0">
                <a:solidFill>
                  <a:srgbClr val="000000"/>
                </a:solidFill>
                <a:latin typeface="Comic Sans MS" pitchFamily="66" charset="0"/>
                <a:sym typeface="Symbol"/>
              </a:rPr>
              <a:t> </a:t>
            </a:r>
            <a:r>
              <a:rPr lang="en-GB" sz="1500" b="1" dirty="0" err="1" smtClean="0">
                <a:solidFill>
                  <a:srgbClr val="000000"/>
                </a:solidFill>
                <a:latin typeface="Comic Sans MS" pitchFamily="66" charset="0"/>
                <a:sym typeface="Symbol"/>
              </a:rPr>
              <a:t>Adecuado</a:t>
            </a:r>
            <a:endParaRPr lang="en-GB" sz="1500" b="1" dirty="0" smtClean="0">
              <a:solidFill>
                <a:srgbClr val="000000"/>
              </a:solidFill>
              <a:latin typeface="Comic Sans MS" pitchFamily="66" charset="0"/>
            </a:endParaRPr>
          </a:p>
          <a:p>
            <a:pPr algn="ctr">
              <a:spcBef>
                <a:spcPts val="600"/>
              </a:spcBef>
            </a:pPr>
            <a:endParaRPr lang="en-GB" sz="1600" dirty="0">
              <a:solidFill>
                <a:srgbClr val="000000"/>
              </a:solidFill>
              <a:latin typeface="Comic Sans MS" pitchFamily="66" charset="0"/>
            </a:endParaRPr>
          </a:p>
        </p:txBody>
      </p:sp>
      <p:sp>
        <p:nvSpPr>
          <p:cNvPr id="44080" name="Text Box 29"/>
          <p:cNvSpPr txBox="1">
            <a:spLocks noChangeArrowheads="1"/>
          </p:cNvSpPr>
          <p:nvPr/>
        </p:nvSpPr>
        <p:spPr bwMode="auto">
          <a:xfrm>
            <a:off x="90261" y="1294032"/>
            <a:ext cx="2723694" cy="990197"/>
          </a:xfrm>
          <a:prstGeom prst="rect">
            <a:avLst/>
          </a:prstGeom>
          <a:gradFill rotWithShape="1">
            <a:gsLst>
              <a:gs pos="0">
                <a:srgbClr val="747100"/>
              </a:gs>
              <a:gs pos="50000">
                <a:srgbClr val="FAF400"/>
              </a:gs>
              <a:gs pos="100000">
                <a:srgbClr val="747100"/>
              </a:gs>
            </a:gsLst>
            <a:lin ang="5400000" scaled="1"/>
          </a:gradFill>
          <a:ln w="9525">
            <a:noFill/>
            <a:miter lim="800000"/>
            <a:headEnd/>
            <a:tailEnd/>
          </a:ln>
        </p:spPr>
        <p:txBody>
          <a:bodyPr lIns="0" tIns="0" rIns="0" bIns="0" anchor="ctr" anchorCtr="1"/>
          <a:lstStyle/>
          <a:p>
            <a:pPr algn="ctr">
              <a:spcBef>
                <a:spcPts val="0"/>
              </a:spcBef>
            </a:pPr>
            <a:r>
              <a:rPr lang="en-GB" dirty="0" err="1" smtClean="0">
                <a:solidFill>
                  <a:srgbClr val="000000"/>
                </a:solidFill>
                <a:latin typeface="Comic Sans MS" pitchFamily="66" charset="0"/>
              </a:rPr>
              <a:t>Enfoque</a:t>
            </a:r>
            <a:r>
              <a:rPr lang="en-GB" dirty="0" smtClean="0">
                <a:solidFill>
                  <a:srgbClr val="000000"/>
                </a:solidFill>
                <a:latin typeface="Comic Sans MS" pitchFamily="66" charset="0"/>
              </a:rPr>
              <a:t> principal </a:t>
            </a:r>
          </a:p>
          <a:p>
            <a:pPr algn="ctr">
              <a:spcBef>
                <a:spcPts val="0"/>
              </a:spcBef>
            </a:pPr>
            <a:r>
              <a:rPr lang="en-GB" dirty="0" smtClean="0">
                <a:solidFill>
                  <a:srgbClr val="000000"/>
                </a:solidFill>
                <a:latin typeface="Comic Sans MS" pitchFamily="66" charset="0"/>
              </a:rPr>
              <a:t>del </a:t>
            </a:r>
            <a:r>
              <a:rPr lang="en-GB" dirty="0" err="1" smtClean="0">
                <a:solidFill>
                  <a:srgbClr val="000000"/>
                </a:solidFill>
                <a:latin typeface="Comic Sans MS" pitchFamily="66" charset="0"/>
              </a:rPr>
              <a:t>sistema</a:t>
            </a:r>
            <a:endParaRPr lang="en-GB" dirty="0">
              <a:solidFill>
                <a:srgbClr val="000000"/>
              </a:solidFill>
              <a:latin typeface="Comic Sans MS" pitchFamily="66" charset="0"/>
            </a:endParaRPr>
          </a:p>
        </p:txBody>
      </p:sp>
      <p:sp>
        <p:nvSpPr>
          <p:cNvPr id="44078" name="Text Box 32"/>
          <p:cNvSpPr txBox="1">
            <a:spLocks noChangeArrowheads="1"/>
          </p:cNvSpPr>
          <p:nvPr/>
        </p:nvSpPr>
        <p:spPr bwMode="auto">
          <a:xfrm>
            <a:off x="86605" y="2311404"/>
            <a:ext cx="2716839" cy="841832"/>
          </a:xfrm>
          <a:prstGeom prst="rect">
            <a:avLst/>
          </a:prstGeom>
          <a:gradFill rotWithShape="1">
            <a:gsLst>
              <a:gs pos="0">
                <a:srgbClr val="747100"/>
              </a:gs>
              <a:gs pos="50000">
                <a:srgbClr val="FAF400"/>
              </a:gs>
              <a:gs pos="100000">
                <a:srgbClr val="747100"/>
              </a:gs>
            </a:gsLst>
            <a:lin ang="5400000" scaled="1"/>
          </a:gradFill>
          <a:ln w="9525">
            <a:noFill/>
            <a:miter lim="800000"/>
            <a:headEnd/>
            <a:tailEnd/>
          </a:ln>
        </p:spPr>
        <p:txBody>
          <a:bodyPr lIns="0" tIns="0" rIns="0" bIns="0" anchor="ctr" anchorCtr="1"/>
          <a:lstStyle/>
          <a:p>
            <a:pPr algn="ctr">
              <a:spcBef>
                <a:spcPts val="3200"/>
              </a:spcBef>
            </a:pPr>
            <a:r>
              <a:rPr lang="en-GB" dirty="0" err="1" smtClean="0">
                <a:solidFill>
                  <a:srgbClr val="000000"/>
                </a:solidFill>
                <a:latin typeface="Comic Sans MS" pitchFamily="66" charset="0"/>
              </a:rPr>
              <a:t>Papel</a:t>
            </a:r>
            <a:r>
              <a:rPr lang="en-GB" dirty="0" smtClean="0">
                <a:solidFill>
                  <a:srgbClr val="000000"/>
                </a:solidFill>
                <a:latin typeface="Comic Sans MS" pitchFamily="66" charset="0"/>
              </a:rPr>
              <a:t> del </a:t>
            </a:r>
            <a:r>
              <a:rPr lang="en-GB" dirty="0" err="1" smtClean="0">
                <a:solidFill>
                  <a:srgbClr val="000000"/>
                </a:solidFill>
                <a:latin typeface="Comic Sans MS" pitchFamily="66" charset="0"/>
              </a:rPr>
              <a:t>gobierno</a:t>
            </a:r>
            <a:endParaRPr lang="en-GB" dirty="0">
              <a:solidFill>
                <a:srgbClr val="000000"/>
              </a:solidFill>
              <a:latin typeface="Comic Sans MS" pitchFamily="66" charset="0"/>
            </a:endParaRPr>
          </a:p>
        </p:txBody>
      </p:sp>
      <p:sp>
        <p:nvSpPr>
          <p:cNvPr id="44076" name="Text Box 35"/>
          <p:cNvSpPr txBox="1">
            <a:spLocks noChangeArrowheads="1"/>
          </p:cNvSpPr>
          <p:nvPr/>
        </p:nvSpPr>
        <p:spPr bwMode="auto">
          <a:xfrm>
            <a:off x="78116" y="3170196"/>
            <a:ext cx="2724357" cy="1312330"/>
          </a:xfrm>
          <a:prstGeom prst="rect">
            <a:avLst/>
          </a:prstGeom>
          <a:gradFill rotWithShape="1">
            <a:gsLst>
              <a:gs pos="0">
                <a:srgbClr val="747100"/>
              </a:gs>
              <a:gs pos="50000">
                <a:srgbClr val="FAF400"/>
              </a:gs>
              <a:gs pos="100000">
                <a:srgbClr val="747100"/>
              </a:gs>
            </a:gsLst>
            <a:lin ang="5400000" scaled="1"/>
          </a:gradFill>
          <a:ln w="9525">
            <a:noFill/>
            <a:miter lim="800000"/>
            <a:headEnd/>
            <a:tailEnd/>
          </a:ln>
        </p:spPr>
        <p:txBody>
          <a:bodyPr lIns="0" tIns="0" rIns="0" bIns="0" anchor="ctr" anchorCtr="1"/>
          <a:lstStyle/>
          <a:p>
            <a:pPr algn="ctr">
              <a:spcBef>
                <a:spcPts val="0"/>
              </a:spcBef>
            </a:pPr>
            <a:r>
              <a:rPr lang="en-GB" dirty="0" err="1" smtClean="0">
                <a:solidFill>
                  <a:srgbClr val="000000"/>
                </a:solidFill>
                <a:latin typeface="Comic Sans MS" pitchFamily="66" charset="0"/>
              </a:rPr>
              <a:t>Papel</a:t>
            </a:r>
            <a:r>
              <a:rPr lang="en-GB" dirty="0" smtClean="0">
                <a:solidFill>
                  <a:srgbClr val="000000"/>
                </a:solidFill>
                <a:latin typeface="Comic Sans MS" pitchFamily="66" charset="0"/>
              </a:rPr>
              <a:t> de </a:t>
            </a:r>
            <a:r>
              <a:rPr lang="en-GB" dirty="0" err="1" smtClean="0">
                <a:solidFill>
                  <a:srgbClr val="000000"/>
                </a:solidFill>
                <a:latin typeface="Comic Sans MS" pitchFamily="66" charset="0"/>
              </a:rPr>
              <a:t>las</a:t>
            </a:r>
            <a:r>
              <a:rPr lang="en-GB" dirty="0" smtClean="0">
                <a:solidFill>
                  <a:srgbClr val="000000"/>
                </a:solidFill>
                <a:latin typeface="Comic Sans MS" pitchFamily="66" charset="0"/>
              </a:rPr>
              <a:t> </a:t>
            </a:r>
          </a:p>
          <a:p>
            <a:pPr algn="ctr">
              <a:spcBef>
                <a:spcPts val="0"/>
              </a:spcBef>
            </a:pPr>
            <a:r>
              <a:rPr lang="en-GB" dirty="0" err="1" smtClean="0">
                <a:solidFill>
                  <a:schemeClr val="accent1">
                    <a:lumMod val="10000"/>
                  </a:schemeClr>
                </a:solidFill>
                <a:latin typeface="Comic Sans MS" pitchFamily="66" charset="0"/>
              </a:rPr>
              <a:t>profesiones</a:t>
            </a:r>
            <a:endParaRPr lang="en-GB" dirty="0">
              <a:solidFill>
                <a:schemeClr val="accent1">
                  <a:lumMod val="10000"/>
                </a:schemeClr>
              </a:solidFill>
              <a:latin typeface="Comic Sans MS" pitchFamily="66" charset="0"/>
            </a:endParaRPr>
          </a:p>
        </p:txBody>
      </p:sp>
      <p:sp>
        <p:nvSpPr>
          <p:cNvPr id="44074" name="Text Box 38"/>
          <p:cNvSpPr txBox="1">
            <a:spLocks noChangeArrowheads="1"/>
          </p:cNvSpPr>
          <p:nvPr/>
        </p:nvSpPr>
        <p:spPr bwMode="auto">
          <a:xfrm>
            <a:off x="83380" y="4502388"/>
            <a:ext cx="2712830" cy="1012121"/>
          </a:xfrm>
          <a:prstGeom prst="rect">
            <a:avLst/>
          </a:prstGeom>
          <a:gradFill rotWithShape="1">
            <a:gsLst>
              <a:gs pos="0">
                <a:srgbClr val="747100"/>
              </a:gs>
              <a:gs pos="50000">
                <a:srgbClr val="FAF400"/>
              </a:gs>
              <a:gs pos="100000">
                <a:srgbClr val="747100"/>
              </a:gs>
            </a:gsLst>
            <a:lin ang="5400000" scaled="1"/>
          </a:gradFill>
          <a:ln w="9525">
            <a:noFill/>
            <a:miter lim="800000"/>
            <a:headEnd/>
            <a:tailEnd/>
          </a:ln>
        </p:spPr>
        <p:txBody>
          <a:bodyPr lIns="0" tIns="0" rIns="0" bIns="0" anchor="ctr" anchorCtr="1"/>
          <a:lstStyle/>
          <a:p>
            <a:pPr algn="ctr">
              <a:spcBef>
                <a:spcPts val="3200"/>
              </a:spcBef>
            </a:pPr>
            <a:r>
              <a:rPr lang="en-GB" sz="2000" dirty="0" err="1" smtClean="0">
                <a:solidFill>
                  <a:srgbClr val="000000"/>
                </a:solidFill>
                <a:latin typeface="Comic Sans MS" pitchFamily="66" charset="0"/>
              </a:rPr>
              <a:t>Naturaleza</a:t>
            </a:r>
            <a:r>
              <a:rPr lang="en-GB" sz="2000" dirty="0" smtClean="0">
                <a:solidFill>
                  <a:srgbClr val="000000"/>
                </a:solidFill>
                <a:latin typeface="Comic Sans MS" pitchFamily="66" charset="0"/>
              </a:rPr>
              <a:t> de la </a:t>
            </a:r>
            <a:r>
              <a:rPr lang="en-GB" sz="2000" dirty="0" err="1" smtClean="0">
                <a:solidFill>
                  <a:srgbClr val="000000"/>
                </a:solidFill>
                <a:latin typeface="Comic Sans MS" pitchFamily="66" charset="0"/>
              </a:rPr>
              <a:t>relación</a:t>
            </a:r>
            <a:r>
              <a:rPr lang="en-GB" sz="2000" dirty="0" smtClean="0">
                <a:solidFill>
                  <a:srgbClr val="000000"/>
                </a:solidFill>
                <a:latin typeface="Comic Sans MS" pitchFamily="66" charset="0"/>
              </a:rPr>
              <a:t> entre </a:t>
            </a:r>
            <a:r>
              <a:rPr lang="en-GB" sz="2000" dirty="0" err="1" smtClean="0">
                <a:solidFill>
                  <a:srgbClr val="000000"/>
                </a:solidFill>
                <a:latin typeface="Comic Sans MS" pitchFamily="66" charset="0"/>
              </a:rPr>
              <a:t>gobierno</a:t>
            </a:r>
            <a:r>
              <a:rPr lang="en-GB" sz="2000" dirty="0" smtClean="0">
                <a:solidFill>
                  <a:srgbClr val="000000"/>
                </a:solidFill>
                <a:latin typeface="Comic Sans MS" pitchFamily="66" charset="0"/>
              </a:rPr>
              <a:t> y </a:t>
            </a:r>
            <a:r>
              <a:rPr lang="en-GB" sz="2000" dirty="0" err="1" smtClean="0">
                <a:solidFill>
                  <a:srgbClr val="000000"/>
                </a:solidFill>
                <a:latin typeface="Comic Sans MS" pitchFamily="66" charset="0"/>
              </a:rPr>
              <a:t>profesiones</a:t>
            </a:r>
            <a:endParaRPr lang="en-GB" sz="2000" dirty="0">
              <a:solidFill>
                <a:srgbClr val="000000"/>
              </a:solidFill>
              <a:latin typeface="Comic Sans MS" pitchFamily="66" charset="0"/>
            </a:endParaRPr>
          </a:p>
        </p:txBody>
      </p:sp>
      <p:grpSp>
        <p:nvGrpSpPr>
          <p:cNvPr id="2" name="Group 40"/>
          <p:cNvGrpSpPr>
            <a:grpSpLocks/>
          </p:cNvGrpSpPr>
          <p:nvPr/>
        </p:nvGrpSpPr>
        <p:grpSpPr bwMode="auto">
          <a:xfrm>
            <a:off x="63002" y="578211"/>
            <a:ext cx="2767447" cy="6002196"/>
            <a:chOff x="548" y="532"/>
            <a:chExt cx="1306" cy="3445"/>
          </a:xfrm>
        </p:grpSpPr>
        <p:sp>
          <p:nvSpPr>
            <p:cNvPr id="44071" name="Line 41"/>
            <p:cNvSpPr>
              <a:spLocks noChangeShapeType="1"/>
            </p:cNvSpPr>
            <p:nvPr/>
          </p:nvSpPr>
          <p:spPr bwMode="auto">
            <a:xfrm flipV="1">
              <a:off x="1837" y="532"/>
              <a:ext cx="17" cy="3380"/>
            </a:xfrm>
            <a:prstGeom prst="line">
              <a:avLst/>
            </a:prstGeom>
            <a:noFill/>
            <a:ln w="28575">
              <a:solidFill>
                <a:srgbClr val="FF3300"/>
              </a:solidFill>
              <a:round/>
              <a:headEnd/>
              <a:tailEnd/>
            </a:ln>
          </p:spPr>
          <p:txBody>
            <a:bodyPr/>
            <a:lstStyle/>
            <a:p>
              <a:endParaRPr lang="en-US"/>
            </a:p>
          </p:txBody>
        </p:sp>
        <p:sp>
          <p:nvSpPr>
            <p:cNvPr id="44072" name="Line 42"/>
            <p:cNvSpPr>
              <a:spLocks noChangeShapeType="1"/>
            </p:cNvSpPr>
            <p:nvPr/>
          </p:nvSpPr>
          <p:spPr bwMode="auto">
            <a:xfrm flipV="1">
              <a:off x="548" y="934"/>
              <a:ext cx="6" cy="3043"/>
            </a:xfrm>
            <a:prstGeom prst="line">
              <a:avLst/>
            </a:prstGeom>
            <a:noFill/>
            <a:ln w="28575">
              <a:solidFill>
                <a:srgbClr val="FF3300"/>
              </a:solidFill>
              <a:round/>
              <a:headEnd/>
              <a:tailEnd/>
            </a:ln>
          </p:spPr>
          <p:txBody>
            <a:bodyPr/>
            <a:lstStyle/>
            <a:p>
              <a:endParaRPr lang="en-US"/>
            </a:p>
          </p:txBody>
        </p:sp>
      </p:grpSp>
      <p:grpSp>
        <p:nvGrpSpPr>
          <p:cNvPr id="3" name="Group 46"/>
          <p:cNvGrpSpPr>
            <a:grpSpLocks/>
          </p:cNvGrpSpPr>
          <p:nvPr/>
        </p:nvGrpSpPr>
        <p:grpSpPr bwMode="auto">
          <a:xfrm>
            <a:off x="2826653" y="576021"/>
            <a:ext cx="6235702" cy="222250"/>
            <a:chOff x="1918" y="668"/>
            <a:chExt cx="3928" cy="140"/>
          </a:xfrm>
          <a:solidFill>
            <a:srgbClr val="FF0000"/>
          </a:solidFill>
        </p:grpSpPr>
        <p:sp>
          <p:nvSpPr>
            <p:cNvPr id="44068" name="Text Box 47"/>
            <p:cNvSpPr txBox="1">
              <a:spLocks noChangeArrowheads="1"/>
            </p:cNvSpPr>
            <p:nvPr/>
          </p:nvSpPr>
          <p:spPr bwMode="auto">
            <a:xfrm>
              <a:off x="1931" y="668"/>
              <a:ext cx="3915" cy="140"/>
            </a:xfrm>
            <a:prstGeom prst="rect">
              <a:avLst/>
            </a:prstGeom>
            <a:solidFill>
              <a:srgbClr val="FFFF00"/>
            </a:solidFill>
            <a:ln w="9525">
              <a:noFill/>
              <a:miter lim="800000"/>
              <a:headEnd/>
              <a:tailEnd/>
            </a:ln>
            <a:effectLst>
              <a:innerShdw blurRad="114300">
                <a:prstClr val="black"/>
              </a:innerShdw>
            </a:effectLst>
          </p:spPr>
          <p:txBody>
            <a:bodyPr lIns="0" tIns="0" rIns="0" bIns="0" anchor="ctr" anchorCtr="1"/>
            <a:lstStyle/>
            <a:p>
              <a:pPr algn="ctr">
                <a:spcBef>
                  <a:spcPts val="3200"/>
                </a:spcBef>
              </a:pPr>
              <a:r>
                <a:rPr lang="en-GB" sz="1400" b="1" dirty="0" err="1" smtClean="0">
                  <a:solidFill>
                    <a:srgbClr val="000000"/>
                  </a:solidFill>
                  <a:latin typeface="Comic Sans MS" pitchFamily="66" charset="0"/>
                </a:rPr>
                <a:t>Fase</a:t>
              </a:r>
              <a:r>
                <a:rPr lang="en-GB" sz="1400" b="1" dirty="0" smtClean="0">
                  <a:solidFill>
                    <a:srgbClr val="000000"/>
                  </a:solidFill>
                  <a:latin typeface="Comic Sans MS" pitchFamily="66" charset="0"/>
                </a:rPr>
                <a:t> de </a:t>
              </a:r>
              <a:r>
                <a:rPr lang="en-GB" sz="1400" b="1" dirty="0" err="1" smtClean="0">
                  <a:solidFill>
                    <a:srgbClr val="000000"/>
                  </a:solidFill>
                  <a:latin typeface="Comic Sans MS" pitchFamily="66" charset="0"/>
                </a:rPr>
                <a:t>desarrollo</a:t>
              </a:r>
              <a:endParaRPr lang="en-GB" sz="1400" b="1" dirty="0">
                <a:solidFill>
                  <a:srgbClr val="000000"/>
                </a:solidFill>
                <a:latin typeface="Comic Sans MS" pitchFamily="66" charset="0"/>
              </a:endParaRPr>
            </a:p>
          </p:txBody>
        </p:sp>
        <p:sp>
          <p:nvSpPr>
            <p:cNvPr id="44069" name="Line 48"/>
            <p:cNvSpPr>
              <a:spLocks noChangeShapeType="1"/>
            </p:cNvSpPr>
            <p:nvPr/>
          </p:nvSpPr>
          <p:spPr bwMode="auto">
            <a:xfrm flipH="1" flipV="1">
              <a:off x="1918" y="675"/>
              <a:ext cx="3928" cy="1"/>
            </a:xfrm>
            <a:prstGeom prst="line">
              <a:avLst/>
            </a:prstGeom>
            <a:grpFill/>
            <a:ln w="28575">
              <a:solidFill>
                <a:srgbClr val="FF3300"/>
              </a:solidFill>
              <a:round/>
              <a:headEnd/>
              <a:tailEnd/>
            </a:ln>
          </p:spPr>
          <p:txBody>
            <a:bodyPr/>
            <a:lstStyle/>
            <a:p>
              <a:endParaRPr lang="en-US" b="1"/>
            </a:p>
          </p:txBody>
        </p:sp>
        <p:sp>
          <p:nvSpPr>
            <p:cNvPr id="44070" name="Line 49"/>
            <p:cNvSpPr>
              <a:spLocks noChangeShapeType="1"/>
            </p:cNvSpPr>
            <p:nvPr/>
          </p:nvSpPr>
          <p:spPr bwMode="auto">
            <a:xfrm flipH="1" flipV="1">
              <a:off x="1918" y="797"/>
              <a:ext cx="3928" cy="7"/>
            </a:xfrm>
            <a:prstGeom prst="line">
              <a:avLst/>
            </a:prstGeom>
            <a:grpFill/>
            <a:ln w="28575">
              <a:solidFill>
                <a:srgbClr val="FF3300"/>
              </a:solidFill>
              <a:round/>
              <a:headEnd/>
              <a:tailEnd/>
            </a:ln>
          </p:spPr>
          <p:txBody>
            <a:bodyPr/>
            <a:lstStyle/>
            <a:p>
              <a:endParaRPr lang="en-US" b="1"/>
            </a:p>
          </p:txBody>
        </p:sp>
      </p:grpSp>
      <p:sp>
        <p:nvSpPr>
          <p:cNvPr id="51" name="Text Box 38"/>
          <p:cNvSpPr txBox="1">
            <a:spLocks noChangeArrowheads="1"/>
          </p:cNvSpPr>
          <p:nvPr/>
        </p:nvSpPr>
        <p:spPr bwMode="auto">
          <a:xfrm>
            <a:off x="79289" y="5538111"/>
            <a:ext cx="2706624" cy="914400"/>
          </a:xfrm>
          <a:prstGeom prst="rect">
            <a:avLst/>
          </a:prstGeom>
          <a:gradFill rotWithShape="1">
            <a:gsLst>
              <a:gs pos="0">
                <a:srgbClr val="747100"/>
              </a:gs>
              <a:gs pos="50000">
                <a:srgbClr val="FAF400"/>
              </a:gs>
              <a:gs pos="100000">
                <a:srgbClr val="747100"/>
              </a:gs>
            </a:gsLst>
            <a:lin ang="5400000" scaled="1"/>
          </a:gradFill>
          <a:ln w="9525">
            <a:noFill/>
            <a:miter lim="800000"/>
            <a:headEnd/>
            <a:tailEnd/>
          </a:ln>
        </p:spPr>
        <p:txBody>
          <a:bodyPr lIns="0" tIns="0" rIns="0" bIns="0" anchor="ctr" anchorCtr="1"/>
          <a:lstStyle/>
          <a:p>
            <a:pPr algn="ctr">
              <a:spcBef>
                <a:spcPts val="3200"/>
              </a:spcBef>
            </a:pPr>
            <a:r>
              <a:rPr lang="en-GB" dirty="0" err="1" smtClean="0">
                <a:solidFill>
                  <a:srgbClr val="000000"/>
                </a:solidFill>
                <a:latin typeface="Comic Sans MS" pitchFamily="66" charset="0"/>
              </a:rPr>
              <a:t>Resultados</a:t>
            </a:r>
            <a:r>
              <a:rPr lang="en-GB" dirty="0" smtClean="0">
                <a:solidFill>
                  <a:srgbClr val="000000"/>
                </a:solidFill>
                <a:latin typeface="Comic Sans MS" pitchFamily="66" charset="0"/>
              </a:rPr>
              <a:t> </a:t>
            </a:r>
            <a:r>
              <a:rPr lang="en-GB" dirty="0" err="1" smtClean="0">
                <a:solidFill>
                  <a:srgbClr val="000000"/>
                </a:solidFill>
                <a:latin typeface="Comic Sans MS" pitchFamily="66" charset="0"/>
              </a:rPr>
              <a:t>principales</a:t>
            </a:r>
            <a:endParaRPr lang="en-GB" dirty="0">
              <a:solidFill>
                <a:srgbClr val="000000"/>
              </a:solidFill>
              <a:latin typeface="Comic Sans MS" pitchFamily="66" charset="0"/>
            </a:endParaRPr>
          </a:p>
        </p:txBody>
      </p:sp>
      <p:sp>
        <p:nvSpPr>
          <p:cNvPr id="52" name="Text Box 15"/>
          <p:cNvSpPr txBox="1">
            <a:spLocks noChangeArrowheads="1"/>
          </p:cNvSpPr>
          <p:nvPr/>
        </p:nvSpPr>
        <p:spPr bwMode="auto">
          <a:xfrm>
            <a:off x="2804938" y="5537991"/>
            <a:ext cx="2069466" cy="920676"/>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lgn="ctr">
              <a:spcBef>
                <a:spcPts val="0"/>
              </a:spcBef>
              <a:buFont typeface="Arial" pitchFamily="34" charset="0"/>
              <a:buChar char="•"/>
            </a:pPr>
            <a:r>
              <a:rPr lang="en-GB" sz="1500" dirty="0" smtClean="0">
                <a:latin typeface="Comic Sans MS" pitchFamily="66" charset="0"/>
              </a:rPr>
              <a:t> </a:t>
            </a:r>
            <a:r>
              <a:rPr lang="en-GB" sz="1400" b="1" dirty="0" err="1" smtClean="0">
                <a:latin typeface="Comic Sans MS" pitchFamily="66" charset="0"/>
              </a:rPr>
              <a:t>Mejora</a:t>
            </a:r>
            <a:r>
              <a:rPr lang="en-GB" sz="1400" b="1" dirty="0" smtClean="0">
                <a:latin typeface="Comic Sans MS" pitchFamily="66" charset="0"/>
              </a:rPr>
              <a:t> en los         </a:t>
            </a:r>
            <a:r>
              <a:rPr lang="en-GB" sz="100" b="1" dirty="0" smtClean="0">
                <a:latin typeface="Comic Sans MS" pitchFamily="66" charset="0"/>
              </a:rPr>
              <a:t>.</a:t>
            </a:r>
            <a:r>
              <a:rPr lang="en-GB" sz="1400" b="1" dirty="0" smtClean="0">
                <a:latin typeface="Comic Sans MS" pitchFamily="66" charset="0"/>
              </a:rPr>
              <a:t> </a:t>
            </a:r>
            <a:r>
              <a:rPr lang="en-GB" sz="1400" b="1" dirty="0" err="1" smtClean="0">
                <a:latin typeface="Comic Sans MS" pitchFamily="66" charset="0"/>
              </a:rPr>
              <a:t>resultados</a:t>
            </a:r>
            <a:r>
              <a:rPr lang="en-GB" sz="1400" b="1" dirty="0" smtClean="0">
                <a:latin typeface="Comic Sans MS" pitchFamily="66" charset="0"/>
              </a:rPr>
              <a:t>            </a:t>
            </a:r>
            <a:r>
              <a:rPr lang="en-GB" sz="100" b="1" dirty="0" smtClean="0">
                <a:latin typeface="Comic Sans MS" pitchFamily="66" charset="0"/>
              </a:rPr>
              <a:t>.</a:t>
            </a:r>
          </a:p>
          <a:p>
            <a:pPr algn="ctr">
              <a:spcBef>
                <a:spcPts val="0"/>
              </a:spcBef>
              <a:buFont typeface="Arial" pitchFamily="34" charset="0"/>
              <a:buChar char="•"/>
            </a:pPr>
            <a:r>
              <a:rPr lang="en-GB" sz="1400" b="1" dirty="0" smtClean="0">
                <a:latin typeface="Comic Sans MS" pitchFamily="66" charset="0"/>
              </a:rPr>
              <a:t> </a:t>
            </a:r>
            <a:r>
              <a:rPr lang="en-GB" sz="1400" b="1" dirty="0" err="1" smtClean="0">
                <a:latin typeface="Comic Sans MS" pitchFamily="66" charset="0"/>
              </a:rPr>
              <a:t>Reducción</a:t>
            </a:r>
            <a:r>
              <a:rPr lang="en-GB" sz="1400" b="1" dirty="0" smtClean="0">
                <a:latin typeface="Comic Sans MS" pitchFamily="66" charset="0"/>
              </a:rPr>
              <a:t> de la      </a:t>
            </a:r>
            <a:r>
              <a:rPr lang="en-GB" sz="100" b="1" dirty="0" smtClean="0">
                <a:latin typeface="Comic Sans MS" pitchFamily="66" charset="0"/>
              </a:rPr>
              <a:t>.</a:t>
            </a:r>
            <a:r>
              <a:rPr lang="en-GB" sz="1400" b="1" dirty="0" smtClean="0">
                <a:latin typeface="Comic Sans MS" pitchFamily="66" charset="0"/>
              </a:rPr>
              <a:t>        </a:t>
            </a:r>
            <a:r>
              <a:rPr lang="en-GB" sz="100" b="1" dirty="0" smtClean="0">
                <a:latin typeface="Comic Sans MS" pitchFamily="66" charset="0"/>
              </a:rPr>
              <a:t>.</a:t>
            </a:r>
          </a:p>
          <a:p>
            <a:pPr algn="ctr">
              <a:spcBef>
                <a:spcPts val="0"/>
              </a:spcBef>
            </a:pPr>
            <a:r>
              <a:rPr lang="en-GB" sz="1400" b="1" dirty="0" smtClean="0">
                <a:latin typeface="Comic Sans MS" pitchFamily="66" charset="0"/>
              </a:rPr>
              <a:t> </a:t>
            </a:r>
            <a:r>
              <a:rPr lang="en-GB" sz="1400" b="1" dirty="0" err="1" smtClean="0">
                <a:latin typeface="Comic Sans MS" pitchFamily="66" charset="0"/>
              </a:rPr>
              <a:t>ansiedad</a:t>
            </a:r>
            <a:r>
              <a:rPr lang="en-GB" sz="1400" b="1" dirty="0" smtClean="0">
                <a:latin typeface="Comic Sans MS" pitchFamily="66" charset="0"/>
              </a:rPr>
              <a:t> </a:t>
            </a:r>
            <a:r>
              <a:rPr lang="en-GB" sz="1400" b="1" dirty="0" err="1" smtClean="0">
                <a:latin typeface="Comic Sans MS" pitchFamily="66" charset="0"/>
              </a:rPr>
              <a:t>pública</a:t>
            </a:r>
            <a:r>
              <a:rPr lang="en-GB" sz="1400" b="1" dirty="0" smtClean="0">
                <a:latin typeface="Comic Sans MS" pitchFamily="66" charset="0"/>
              </a:rPr>
              <a:t>      </a:t>
            </a:r>
            <a:r>
              <a:rPr lang="en-GB" sz="100" b="1" dirty="0" smtClean="0">
                <a:latin typeface="Comic Sans MS" pitchFamily="66" charset="0"/>
              </a:rPr>
              <a:t>.</a:t>
            </a:r>
            <a:endParaRPr lang="en-GB" sz="100" b="1" dirty="0">
              <a:latin typeface="Times New Roman" pitchFamily="18" charset="0"/>
            </a:endParaRPr>
          </a:p>
        </p:txBody>
      </p:sp>
      <p:sp>
        <p:nvSpPr>
          <p:cNvPr id="53" name="Text Box 14"/>
          <p:cNvSpPr txBox="1">
            <a:spLocks noChangeArrowheads="1"/>
          </p:cNvSpPr>
          <p:nvPr/>
        </p:nvSpPr>
        <p:spPr bwMode="auto">
          <a:xfrm>
            <a:off x="4900598" y="5534484"/>
            <a:ext cx="2035464" cy="923543"/>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lgn="ctr">
              <a:spcBef>
                <a:spcPts val="0"/>
              </a:spcBef>
              <a:buFont typeface="Arial" pitchFamily="34" charset="0"/>
              <a:buChar char="•"/>
            </a:pPr>
            <a:r>
              <a:rPr lang="en-GB" sz="1400" b="1" dirty="0" smtClean="0">
                <a:latin typeface="Comic Sans MS" pitchFamily="66" charset="0"/>
              </a:rPr>
              <a:t> </a:t>
            </a:r>
            <a:r>
              <a:rPr lang="en-GB" sz="1400" b="1" dirty="0" err="1" smtClean="0">
                <a:latin typeface="Comic Sans MS" pitchFamily="66" charset="0"/>
              </a:rPr>
              <a:t>Mejora</a:t>
            </a:r>
            <a:r>
              <a:rPr lang="en-GB" sz="1400" b="1" dirty="0" smtClean="0">
                <a:latin typeface="Comic Sans MS" pitchFamily="66" charset="0"/>
              </a:rPr>
              <a:t> </a:t>
            </a:r>
            <a:r>
              <a:rPr lang="en-GB" sz="1400" b="1" dirty="0" err="1" smtClean="0">
                <a:latin typeface="Comic Sans MS" pitchFamily="66" charset="0"/>
              </a:rPr>
              <a:t>sostenida</a:t>
            </a:r>
            <a:r>
              <a:rPr lang="en-GB" sz="1400" b="1" dirty="0" smtClean="0">
                <a:latin typeface="Comic Sans MS" pitchFamily="66" charset="0"/>
              </a:rPr>
              <a:t>     </a:t>
            </a:r>
            <a:r>
              <a:rPr lang="en-GB" sz="100" b="1" dirty="0" smtClean="0">
                <a:latin typeface="Comic Sans MS" pitchFamily="66" charset="0"/>
              </a:rPr>
              <a:t>.</a:t>
            </a:r>
          </a:p>
          <a:p>
            <a:pPr algn="ctr">
              <a:spcBef>
                <a:spcPts val="0"/>
              </a:spcBef>
              <a:buFont typeface="Arial" pitchFamily="34" charset="0"/>
              <a:buChar char="•"/>
            </a:pPr>
            <a:r>
              <a:rPr lang="en-GB" sz="1400" b="1" dirty="0" smtClean="0">
                <a:latin typeface="Comic Sans MS" pitchFamily="66" charset="0"/>
              </a:rPr>
              <a:t> </a:t>
            </a:r>
            <a:r>
              <a:rPr lang="en-GB" sz="1400" b="1" dirty="0" err="1" smtClean="0">
                <a:latin typeface="Comic Sans MS" pitchFamily="66" charset="0"/>
              </a:rPr>
              <a:t>Satisfacción</a:t>
            </a:r>
            <a:r>
              <a:rPr lang="en-GB" sz="1400" b="1" dirty="0" smtClean="0">
                <a:latin typeface="Comic Sans MS" pitchFamily="66" charset="0"/>
              </a:rPr>
              <a:t> </a:t>
            </a:r>
            <a:r>
              <a:rPr lang="en-GB" sz="1400" b="1" dirty="0" err="1" smtClean="0">
                <a:latin typeface="Comic Sans MS" pitchFamily="66" charset="0"/>
              </a:rPr>
              <a:t>pública</a:t>
            </a:r>
            <a:r>
              <a:rPr lang="en-GB" sz="1400" b="1" dirty="0" smtClean="0">
                <a:latin typeface="Comic Sans MS" pitchFamily="66" charset="0"/>
              </a:rPr>
              <a:t>  </a:t>
            </a:r>
            <a:r>
              <a:rPr lang="en-GB" sz="100" b="1" dirty="0" smtClean="0">
                <a:latin typeface="Comic Sans MS" pitchFamily="66" charset="0"/>
              </a:rPr>
              <a:t>.</a:t>
            </a:r>
            <a:r>
              <a:rPr lang="en-GB" sz="1400" b="1" dirty="0" smtClean="0">
                <a:latin typeface="Comic Sans MS" pitchFamily="66" charset="0"/>
              </a:rPr>
              <a:t> </a:t>
            </a:r>
            <a:r>
              <a:rPr lang="en-GB" sz="1400" b="1" dirty="0" err="1" smtClean="0">
                <a:latin typeface="Comic Sans MS" pitchFamily="66" charset="0"/>
              </a:rPr>
              <a:t>creciente</a:t>
            </a:r>
            <a:r>
              <a:rPr lang="en-GB" sz="1400" b="1" dirty="0" smtClean="0">
                <a:latin typeface="Comic Sans MS" pitchFamily="66" charset="0"/>
              </a:rPr>
              <a:t>            </a:t>
            </a:r>
            <a:r>
              <a:rPr lang="en-GB" sz="100" b="1" dirty="0" smtClean="0">
                <a:latin typeface="Comic Sans MS" pitchFamily="66" charset="0"/>
              </a:rPr>
              <a:t>.</a:t>
            </a:r>
            <a:r>
              <a:rPr lang="en-GB" sz="1400" b="1" dirty="0" smtClean="0">
                <a:latin typeface="Comic Sans MS" pitchFamily="66" charset="0"/>
              </a:rPr>
              <a:t> </a:t>
            </a:r>
            <a:endParaRPr lang="en-GB" sz="1400" b="1" dirty="0">
              <a:latin typeface="Times New Roman" pitchFamily="18" charset="0"/>
            </a:endParaRPr>
          </a:p>
        </p:txBody>
      </p:sp>
      <p:sp>
        <p:nvSpPr>
          <p:cNvPr id="54" name="Text Box 13"/>
          <p:cNvSpPr txBox="1">
            <a:spLocks noChangeArrowheads="1"/>
          </p:cNvSpPr>
          <p:nvPr/>
        </p:nvSpPr>
        <p:spPr bwMode="auto">
          <a:xfrm>
            <a:off x="6963998" y="5535292"/>
            <a:ext cx="2038858" cy="914400"/>
          </a:xfrm>
          <a:prstGeom prst="rect">
            <a:avLst/>
          </a:prstGeom>
          <a:gradFill rotWithShape="0">
            <a:gsLst>
              <a:gs pos="0">
                <a:srgbClr val="339966"/>
              </a:gs>
              <a:gs pos="100000">
                <a:srgbClr val="27744E"/>
              </a:gs>
            </a:gsLst>
            <a:path path="shape">
              <a:fillToRect l="50000" t="50000" r="50000" b="50000"/>
            </a:path>
          </a:gradFill>
          <a:ln w="9525">
            <a:noFill/>
            <a:miter lim="800000"/>
            <a:headEnd/>
            <a:tailEnd/>
          </a:ln>
        </p:spPr>
        <p:txBody>
          <a:bodyPr lIns="0" tIns="0" rIns="0" bIns="0" anchor="ctr" anchorCtr="1"/>
          <a:lstStyle/>
          <a:p>
            <a:pPr>
              <a:spcBef>
                <a:spcPts val="0"/>
              </a:spcBef>
              <a:buFont typeface="Arial" pitchFamily="34" charset="0"/>
              <a:buChar char="•"/>
            </a:pPr>
            <a:r>
              <a:rPr lang="en-GB" sz="1400" b="1" dirty="0" smtClean="0">
                <a:latin typeface="Comic Sans MS" pitchFamily="66" charset="0"/>
              </a:rPr>
              <a:t> </a:t>
            </a:r>
            <a:r>
              <a:rPr lang="en-GB" sz="1400" b="1" dirty="0" err="1" smtClean="0">
                <a:latin typeface="Comic Sans MS" pitchFamily="66" charset="0"/>
              </a:rPr>
              <a:t>Calidad</a:t>
            </a:r>
            <a:r>
              <a:rPr lang="en-GB" sz="1400" b="1" dirty="0" smtClean="0">
                <a:latin typeface="Comic Sans MS" pitchFamily="66" charset="0"/>
              </a:rPr>
              <a:t> </a:t>
            </a:r>
            <a:r>
              <a:rPr lang="en-GB" sz="1400" b="1" dirty="0" err="1" smtClean="0">
                <a:latin typeface="Comic Sans MS" pitchFamily="66" charset="0"/>
              </a:rPr>
              <a:t>consistente</a:t>
            </a:r>
            <a:r>
              <a:rPr lang="en-GB" sz="1400" b="1" dirty="0" smtClean="0">
                <a:latin typeface="Comic Sans MS" pitchFamily="66" charset="0"/>
              </a:rPr>
              <a:t>  </a:t>
            </a:r>
            <a:r>
              <a:rPr lang="en-GB" sz="100" b="1" dirty="0" smtClean="0">
                <a:latin typeface="Comic Sans MS" pitchFamily="66" charset="0"/>
              </a:rPr>
              <a:t>.</a:t>
            </a:r>
          </a:p>
          <a:p>
            <a:pPr>
              <a:spcBef>
                <a:spcPts val="0"/>
              </a:spcBef>
              <a:buFont typeface="Arial" pitchFamily="34" charset="0"/>
              <a:buChar char="•"/>
            </a:pPr>
            <a:r>
              <a:rPr lang="en-GB" sz="1400" b="1" dirty="0" smtClean="0">
                <a:latin typeface="Comic Sans MS" pitchFamily="66" charset="0"/>
              </a:rPr>
              <a:t> </a:t>
            </a:r>
            <a:r>
              <a:rPr lang="en-GB" sz="1400" b="1" dirty="0" err="1" smtClean="0">
                <a:latin typeface="Comic Sans MS" pitchFamily="66" charset="0"/>
              </a:rPr>
              <a:t>Compromiso</a:t>
            </a:r>
            <a:r>
              <a:rPr lang="en-GB" sz="1400" b="1" dirty="0" smtClean="0">
                <a:latin typeface="Comic Sans MS" pitchFamily="66" charset="0"/>
              </a:rPr>
              <a:t> </a:t>
            </a:r>
            <a:r>
              <a:rPr lang="en-GB" sz="1400" b="1" dirty="0" err="1" smtClean="0">
                <a:latin typeface="Comic Sans MS" pitchFamily="66" charset="0"/>
              </a:rPr>
              <a:t>público</a:t>
            </a:r>
            <a:r>
              <a:rPr lang="en-GB" sz="1400" b="1" dirty="0" smtClean="0">
                <a:latin typeface="Comic Sans MS" pitchFamily="66" charset="0"/>
              </a:rPr>
              <a:t> y </a:t>
            </a:r>
            <a:r>
              <a:rPr lang="en-GB" sz="1400" b="1" dirty="0" err="1" smtClean="0">
                <a:latin typeface="Comic Sans MS" pitchFamily="66" charset="0"/>
              </a:rPr>
              <a:t>coproducción</a:t>
            </a:r>
            <a:endParaRPr lang="en-GB" sz="1400" b="1" dirty="0">
              <a:latin typeface="Comic Sans MS" pitchFamily="66" charset="0"/>
            </a:endParaRPr>
          </a:p>
        </p:txBody>
      </p:sp>
      <p:sp>
        <p:nvSpPr>
          <p:cNvPr id="55" name="Line 8"/>
          <p:cNvSpPr>
            <a:spLocks noChangeShapeType="1"/>
          </p:cNvSpPr>
          <p:nvPr/>
        </p:nvSpPr>
        <p:spPr bwMode="auto">
          <a:xfrm flipV="1">
            <a:off x="89026" y="6457162"/>
            <a:ext cx="8973329" cy="6499"/>
          </a:xfrm>
          <a:prstGeom prst="line">
            <a:avLst/>
          </a:prstGeom>
          <a:noFill/>
          <a:ln w="28575">
            <a:solidFill>
              <a:srgbClr val="FF3300"/>
            </a:solidFill>
            <a:round/>
            <a:headEnd/>
            <a:tailEnd/>
          </a:ln>
        </p:spPr>
        <p:txBody>
          <a:bodyPr/>
          <a:lstStyle/>
          <a:p>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64837"/>
                                        </p:tgtEl>
                                        <p:attrNameLst>
                                          <p:attrName>style.visibility</p:attrName>
                                        </p:attrNameLst>
                                      </p:cBhvr>
                                      <p:to>
                                        <p:strVal val="visible"/>
                                      </p:to>
                                    </p:set>
                                    <p:animEffect transition="in" filter="wipe(left)">
                                      <p:cBhvr>
                                        <p:cTn id="7" dur="500"/>
                                        <p:tgtEl>
                                          <p:spTgt spid="3064837"/>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3064836"/>
                                        </p:tgtEl>
                                        <p:attrNameLst>
                                          <p:attrName>style.visibility</p:attrName>
                                        </p:attrNameLst>
                                      </p:cBhvr>
                                      <p:to>
                                        <p:strVal val="visible"/>
                                      </p:to>
                                    </p:set>
                                    <p:animEffect transition="in" filter="wipe(left)">
                                      <p:cBhvr>
                                        <p:cTn id="14" dur="500"/>
                                        <p:tgtEl>
                                          <p:spTgt spid="3064836"/>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3064838"/>
                                        </p:tgtEl>
                                        <p:attrNameLst>
                                          <p:attrName>style.visibility</p:attrName>
                                        </p:attrNameLst>
                                      </p:cBhvr>
                                      <p:to>
                                        <p:strVal val="visible"/>
                                      </p:to>
                                    </p:set>
                                    <p:animEffect transition="in" filter="wipe(left)">
                                      <p:cBhvr>
                                        <p:cTn id="17" dur="500"/>
                                        <p:tgtEl>
                                          <p:spTgt spid="3064838"/>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3064839"/>
                                        </p:tgtEl>
                                        <p:attrNameLst>
                                          <p:attrName>style.visibility</p:attrName>
                                        </p:attrNameLst>
                                      </p:cBhvr>
                                      <p:to>
                                        <p:strVal val="visible"/>
                                      </p:to>
                                    </p:set>
                                    <p:animEffect transition="in" filter="wipe(left)">
                                      <p:cBhvr>
                                        <p:cTn id="21" dur="500"/>
                                        <p:tgtEl>
                                          <p:spTgt spid="3064839"/>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3064840"/>
                                        </p:tgtEl>
                                        <p:attrNameLst>
                                          <p:attrName>style.visibility</p:attrName>
                                        </p:attrNameLst>
                                      </p:cBhvr>
                                      <p:to>
                                        <p:strVal val="visible"/>
                                      </p:to>
                                    </p:set>
                                    <p:animEffect transition="in" filter="wipe(left)">
                                      <p:cBhvr>
                                        <p:cTn id="25" dur="500"/>
                                        <p:tgtEl>
                                          <p:spTgt spid="3064840"/>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4080"/>
                                        </p:tgtEl>
                                        <p:attrNameLst>
                                          <p:attrName>style.visibility</p:attrName>
                                        </p:attrNameLst>
                                      </p:cBhvr>
                                      <p:to>
                                        <p:strVal val="visible"/>
                                      </p:to>
                                    </p:set>
                                    <p:anim calcmode="lin" valueType="num">
                                      <p:cBhvr>
                                        <p:cTn id="34" dur="500" fill="hold"/>
                                        <p:tgtEl>
                                          <p:spTgt spid="44080"/>
                                        </p:tgtEl>
                                        <p:attrNameLst>
                                          <p:attrName>ppt_w</p:attrName>
                                        </p:attrNameLst>
                                      </p:cBhvr>
                                      <p:tavLst>
                                        <p:tav tm="0">
                                          <p:val>
                                            <p:fltVal val="0"/>
                                          </p:val>
                                        </p:tav>
                                        <p:tav tm="100000">
                                          <p:val>
                                            <p:strVal val="#ppt_w"/>
                                          </p:val>
                                        </p:tav>
                                      </p:tavLst>
                                    </p:anim>
                                    <p:anim calcmode="lin" valueType="num">
                                      <p:cBhvr>
                                        <p:cTn id="35" dur="500" fill="hold"/>
                                        <p:tgtEl>
                                          <p:spTgt spid="44080"/>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44078"/>
                                        </p:tgtEl>
                                        <p:attrNameLst>
                                          <p:attrName>style.visibility</p:attrName>
                                        </p:attrNameLst>
                                      </p:cBhvr>
                                      <p:to>
                                        <p:strVal val="visible"/>
                                      </p:to>
                                    </p:set>
                                    <p:anim calcmode="lin" valueType="num">
                                      <p:cBhvr>
                                        <p:cTn id="40" dur="500" fill="hold"/>
                                        <p:tgtEl>
                                          <p:spTgt spid="44078"/>
                                        </p:tgtEl>
                                        <p:attrNameLst>
                                          <p:attrName>ppt_w</p:attrName>
                                        </p:attrNameLst>
                                      </p:cBhvr>
                                      <p:tavLst>
                                        <p:tav tm="0">
                                          <p:val>
                                            <p:fltVal val="0"/>
                                          </p:val>
                                        </p:tav>
                                        <p:tav tm="100000">
                                          <p:val>
                                            <p:strVal val="#ppt_w"/>
                                          </p:val>
                                        </p:tav>
                                      </p:tavLst>
                                    </p:anim>
                                    <p:anim calcmode="lin" valueType="num">
                                      <p:cBhvr>
                                        <p:cTn id="41" dur="500" fill="hold"/>
                                        <p:tgtEl>
                                          <p:spTgt spid="44078"/>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44076"/>
                                        </p:tgtEl>
                                        <p:attrNameLst>
                                          <p:attrName>style.visibility</p:attrName>
                                        </p:attrNameLst>
                                      </p:cBhvr>
                                      <p:to>
                                        <p:strVal val="visible"/>
                                      </p:to>
                                    </p:set>
                                    <p:anim calcmode="lin" valueType="num">
                                      <p:cBhvr>
                                        <p:cTn id="46" dur="500" fill="hold"/>
                                        <p:tgtEl>
                                          <p:spTgt spid="44076"/>
                                        </p:tgtEl>
                                        <p:attrNameLst>
                                          <p:attrName>ppt_w</p:attrName>
                                        </p:attrNameLst>
                                      </p:cBhvr>
                                      <p:tavLst>
                                        <p:tav tm="0">
                                          <p:val>
                                            <p:fltVal val="0"/>
                                          </p:val>
                                        </p:tav>
                                        <p:tav tm="100000">
                                          <p:val>
                                            <p:strVal val="#ppt_w"/>
                                          </p:val>
                                        </p:tav>
                                      </p:tavLst>
                                    </p:anim>
                                    <p:anim calcmode="lin" valueType="num">
                                      <p:cBhvr>
                                        <p:cTn id="47" dur="500" fill="hold"/>
                                        <p:tgtEl>
                                          <p:spTgt spid="44076"/>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44074"/>
                                        </p:tgtEl>
                                        <p:attrNameLst>
                                          <p:attrName>style.visibility</p:attrName>
                                        </p:attrNameLst>
                                      </p:cBhvr>
                                      <p:to>
                                        <p:strVal val="visible"/>
                                      </p:to>
                                    </p:set>
                                    <p:anim calcmode="lin" valueType="num">
                                      <p:cBhvr>
                                        <p:cTn id="52" dur="500" fill="hold"/>
                                        <p:tgtEl>
                                          <p:spTgt spid="44074"/>
                                        </p:tgtEl>
                                        <p:attrNameLst>
                                          <p:attrName>ppt_w</p:attrName>
                                        </p:attrNameLst>
                                      </p:cBhvr>
                                      <p:tavLst>
                                        <p:tav tm="0">
                                          <p:val>
                                            <p:fltVal val="0"/>
                                          </p:val>
                                        </p:tav>
                                        <p:tav tm="100000">
                                          <p:val>
                                            <p:strVal val="#ppt_w"/>
                                          </p:val>
                                        </p:tav>
                                      </p:tavLst>
                                    </p:anim>
                                    <p:anim calcmode="lin" valueType="num">
                                      <p:cBhvr>
                                        <p:cTn id="53" dur="500" fill="hold"/>
                                        <p:tgtEl>
                                          <p:spTgt spid="44074"/>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dissolve">
                                      <p:cBhvr>
                                        <p:cTn id="64" dur="500"/>
                                        <p:tgtEl>
                                          <p:spTgt spid="3"/>
                                        </p:tgtEl>
                                      </p:cBhvr>
                                    </p:animEffect>
                                  </p:childTnLst>
                                </p:cTn>
                              </p:par>
                              <p:par>
                                <p:cTn id="65" presetID="23" presetClass="entr" presetSubtype="272" fill="hold" grpId="0" nodeType="withEffect">
                                  <p:stCondLst>
                                    <p:cond delay="0"/>
                                  </p:stCondLst>
                                  <p:childTnLst>
                                    <p:set>
                                      <p:cBhvr>
                                        <p:cTn id="66" dur="1" fill="hold">
                                          <p:stCondLst>
                                            <p:cond delay="0"/>
                                          </p:stCondLst>
                                        </p:cTn>
                                        <p:tgtEl>
                                          <p:spTgt spid="3064859"/>
                                        </p:tgtEl>
                                        <p:attrNameLst>
                                          <p:attrName>style.visibility</p:attrName>
                                        </p:attrNameLst>
                                      </p:cBhvr>
                                      <p:to>
                                        <p:strVal val="visible"/>
                                      </p:to>
                                    </p:set>
                                    <p:anim calcmode="lin" valueType="num">
                                      <p:cBhvr>
                                        <p:cTn id="67" dur="500" fill="hold"/>
                                        <p:tgtEl>
                                          <p:spTgt spid="3064859"/>
                                        </p:tgtEl>
                                        <p:attrNameLst>
                                          <p:attrName>ppt_w</p:attrName>
                                        </p:attrNameLst>
                                      </p:cBhvr>
                                      <p:tavLst>
                                        <p:tav tm="0">
                                          <p:val>
                                            <p:strVal val="2/3*#ppt_w"/>
                                          </p:val>
                                        </p:tav>
                                        <p:tav tm="100000">
                                          <p:val>
                                            <p:strVal val="#ppt_w"/>
                                          </p:val>
                                        </p:tav>
                                      </p:tavLst>
                                    </p:anim>
                                    <p:anim calcmode="lin" valueType="num">
                                      <p:cBhvr>
                                        <p:cTn id="68" dur="500" fill="hold"/>
                                        <p:tgtEl>
                                          <p:spTgt spid="3064859"/>
                                        </p:tgtEl>
                                        <p:attrNameLst>
                                          <p:attrName>ppt_h</p:attrName>
                                        </p:attrNameLst>
                                      </p:cBhvr>
                                      <p:tavLst>
                                        <p:tav tm="0">
                                          <p:val>
                                            <p:strVal val="2/3*#ppt_h"/>
                                          </p:val>
                                        </p:tav>
                                        <p:tav tm="100000">
                                          <p:val>
                                            <p:strVal val="#ppt_h"/>
                                          </p:val>
                                        </p:tav>
                                      </p:tavLst>
                                    </p:anim>
                                  </p:childTnLst>
                                </p:cTn>
                              </p:par>
                            </p:childTnLst>
                          </p:cTn>
                        </p:par>
                        <p:par>
                          <p:cTn id="69" fill="hold">
                            <p:stCondLst>
                              <p:cond delay="500"/>
                            </p:stCondLst>
                            <p:childTnLst>
                              <p:par>
                                <p:cTn id="70" presetID="22" presetClass="entr" presetSubtype="1" fill="hold" grpId="0" nodeType="afterEffect">
                                  <p:stCondLst>
                                    <p:cond delay="500"/>
                                  </p:stCondLst>
                                  <p:childTnLst>
                                    <p:set>
                                      <p:cBhvr>
                                        <p:cTn id="71" dur="1" fill="hold">
                                          <p:stCondLst>
                                            <p:cond delay="0"/>
                                          </p:stCondLst>
                                        </p:cTn>
                                        <p:tgtEl>
                                          <p:spTgt spid="3064842"/>
                                        </p:tgtEl>
                                        <p:attrNameLst>
                                          <p:attrName>style.visibility</p:attrName>
                                        </p:attrNameLst>
                                      </p:cBhvr>
                                      <p:to>
                                        <p:strVal val="visible"/>
                                      </p:to>
                                    </p:set>
                                    <p:animEffect transition="in" filter="wipe(up)">
                                      <p:cBhvr>
                                        <p:cTn id="72" dur="500"/>
                                        <p:tgtEl>
                                          <p:spTgt spid="3064842"/>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8" fill="hold" grpId="0" nodeType="clickEffect">
                                  <p:stCondLst>
                                    <p:cond delay="0"/>
                                  </p:stCondLst>
                                  <p:childTnLst>
                                    <p:set>
                                      <p:cBhvr>
                                        <p:cTn id="76" dur="1" fill="hold">
                                          <p:stCondLst>
                                            <p:cond delay="0"/>
                                          </p:stCondLst>
                                        </p:cTn>
                                        <p:tgtEl>
                                          <p:spTgt spid="3064857"/>
                                        </p:tgtEl>
                                        <p:attrNameLst>
                                          <p:attrName>style.visibility</p:attrName>
                                        </p:attrNameLst>
                                      </p:cBhvr>
                                      <p:to>
                                        <p:strVal val="visible"/>
                                      </p:to>
                                    </p:set>
                                    <p:animEffect transition="in" filter="slide(fromLeft)">
                                      <p:cBhvr>
                                        <p:cTn id="77" dur="500"/>
                                        <p:tgtEl>
                                          <p:spTgt spid="3064857"/>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8" fill="hold" grpId="0" nodeType="clickEffect">
                                  <p:stCondLst>
                                    <p:cond delay="0"/>
                                  </p:stCondLst>
                                  <p:childTnLst>
                                    <p:set>
                                      <p:cBhvr>
                                        <p:cTn id="81" dur="1" fill="hold">
                                          <p:stCondLst>
                                            <p:cond delay="0"/>
                                          </p:stCondLst>
                                        </p:cTn>
                                        <p:tgtEl>
                                          <p:spTgt spid="3064856"/>
                                        </p:tgtEl>
                                        <p:attrNameLst>
                                          <p:attrName>style.visibility</p:attrName>
                                        </p:attrNameLst>
                                      </p:cBhvr>
                                      <p:to>
                                        <p:strVal val="visible"/>
                                      </p:to>
                                    </p:set>
                                    <p:animEffect transition="in" filter="slide(fromLeft)">
                                      <p:cBhvr>
                                        <p:cTn id="82" dur="500"/>
                                        <p:tgtEl>
                                          <p:spTgt spid="3064856"/>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grpId="0" nodeType="clickEffect">
                                  <p:stCondLst>
                                    <p:cond delay="0"/>
                                  </p:stCondLst>
                                  <p:childTnLst>
                                    <p:set>
                                      <p:cBhvr>
                                        <p:cTn id="86" dur="1" fill="hold">
                                          <p:stCondLst>
                                            <p:cond delay="0"/>
                                          </p:stCondLst>
                                        </p:cTn>
                                        <p:tgtEl>
                                          <p:spTgt spid="3064855"/>
                                        </p:tgtEl>
                                        <p:attrNameLst>
                                          <p:attrName>style.visibility</p:attrName>
                                        </p:attrNameLst>
                                      </p:cBhvr>
                                      <p:to>
                                        <p:strVal val="visible"/>
                                      </p:to>
                                    </p:set>
                                    <p:animEffect transition="in" filter="slide(fromLeft)">
                                      <p:cBhvr>
                                        <p:cTn id="87" dur="500"/>
                                        <p:tgtEl>
                                          <p:spTgt spid="3064855"/>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8" fill="hold" grpId="0" nodeType="clickEffect">
                                  <p:stCondLst>
                                    <p:cond delay="0"/>
                                  </p:stCondLst>
                                  <p:childTnLst>
                                    <p:set>
                                      <p:cBhvr>
                                        <p:cTn id="91" dur="1" fill="hold">
                                          <p:stCondLst>
                                            <p:cond delay="0"/>
                                          </p:stCondLst>
                                        </p:cTn>
                                        <p:tgtEl>
                                          <p:spTgt spid="3064847"/>
                                        </p:tgtEl>
                                        <p:attrNameLst>
                                          <p:attrName>style.visibility</p:attrName>
                                        </p:attrNameLst>
                                      </p:cBhvr>
                                      <p:to>
                                        <p:strVal val="visible"/>
                                      </p:to>
                                    </p:set>
                                    <p:animEffect transition="in" filter="slide(fromLeft)">
                                      <p:cBhvr>
                                        <p:cTn id="92" dur="500"/>
                                        <p:tgtEl>
                                          <p:spTgt spid="3064847"/>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8"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slide(fromLeft)">
                                      <p:cBhvr>
                                        <p:cTn id="97" dur="500"/>
                                        <p:tgtEl>
                                          <p:spTgt spid="52"/>
                                        </p:tgtEl>
                                      </p:cBhvr>
                                    </p:animEffect>
                                  </p:childTnLst>
                                </p:cTn>
                              </p:par>
                              <p:par>
                                <p:cTn id="98" presetID="23" presetClass="entr" presetSubtype="272" fill="hold" grpId="0" nodeType="withEffect">
                                  <p:stCondLst>
                                    <p:cond delay="0"/>
                                  </p:stCondLst>
                                  <p:childTnLst>
                                    <p:set>
                                      <p:cBhvr>
                                        <p:cTn id="99" dur="1" fill="hold">
                                          <p:stCondLst>
                                            <p:cond delay="0"/>
                                          </p:stCondLst>
                                        </p:cTn>
                                        <p:tgtEl>
                                          <p:spTgt spid="3064858"/>
                                        </p:tgtEl>
                                        <p:attrNameLst>
                                          <p:attrName>style.visibility</p:attrName>
                                        </p:attrNameLst>
                                      </p:cBhvr>
                                      <p:to>
                                        <p:strVal val="visible"/>
                                      </p:to>
                                    </p:set>
                                    <p:anim calcmode="lin" valueType="num">
                                      <p:cBhvr>
                                        <p:cTn id="100" dur="500" fill="hold"/>
                                        <p:tgtEl>
                                          <p:spTgt spid="3064858"/>
                                        </p:tgtEl>
                                        <p:attrNameLst>
                                          <p:attrName>ppt_w</p:attrName>
                                        </p:attrNameLst>
                                      </p:cBhvr>
                                      <p:tavLst>
                                        <p:tav tm="0">
                                          <p:val>
                                            <p:strVal val="2/3*#ppt_w"/>
                                          </p:val>
                                        </p:tav>
                                        <p:tav tm="100000">
                                          <p:val>
                                            <p:strVal val="#ppt_w"/>
                                          </p:val>
                                        </p:tav>
                                      </p:tavLst>
                                    </p:anim>
                                    <p:anim calcmode="lin" valueType="num">
                                      <p:cBhvr>
                                        <p:cTn id="101" dur="500" fill="hold"/>
                                        <p:tgtEl>
                                          <p:spTgt spid="3064858"/>
                                        </p:tgtEl>
                                        <p:attrNameLst>
                                          <p:attrName>ppt_h</p:attrName>
                                        </p:attrNameLst>
                                      </p:cBhvr>
                                      <p:tavLst>
                                        <p:tav tm="0">
                                          <p:val>
                                            <p:strVal val="2/3*#ppt_h"/>
                                          </p:val>
                                        </p:tav>
                                        <p:tav tm="100000">
                                          <p:val>
                                            <p:strVal val="#ppt_h"/>
                                          </p:val>
                                        </p:tav>
                                      </p:tavLst>
                                    </p:anim>
                                  </p:childTnLst>
                                </p:cTn>
                              </p:par>
                            </p:childTnLst>
                          </p:cTn>
                        </p:par>
                        <p:par>
                          <p:cTn id="102" fill="hold">
                            <p:stCondLst>
                              <p:cond delay="500"/>
                            </p:stCondLst>
                            <p:childTnLst>
                              <p:par>
                                <p:cTn id="103" presetID="22" presetClass="entr" presetSubtype="1" fill="hold" grpId="0" nodeType="afterEffect">
                                  <p:stCondLst>
                                    <p:cond delay="500"/>
                                  </p:stCondLst>
                                  <p:childTnLst>
                                    <p:set>
                                      <p:cBhvr>
                                        <p:cTn id="104" dur="1" fill="hold">
                                          <p:stCondLst>
                                            <p:cond delay="0"/>
                                          </p:stCondLst>
                                        </p:cTn>
                                        <p:tgtEl>
                                          <p:spTgt spid="3064843"/>
                                        </p:tgtEl>
                                        <p:attrNameLst>
                                          <p:attrName>style.visibility</p:attrName>
                                        </p:attrNameLst>
                                      </p:cBhvr>
                                      <p:to>
                                        <p:strVal val="visible"/>
                                      </p:to>
                                    </p:set>
                                    <p:animEffect transition="in" filter="wipe(up)">
                                      <p:cBhvr>
                                        <p:cTn id="105" dur="500"/>
                                        <p:tgtEl>
                                          <p:spTgt spid="3064843"/>
                                        </p:tgtEl>
                                      </p:cBhvr>
                                    </p:animEffect>
                                  </p:childTnLst>
                                </p:cTn>
                              </p:par>
                            </p:childTnLst>
                          </p:cTn>
                        </p:par>
                      </p:childTnLst>
                    </p:cTn>
                  </p:par>
                  <p:par>
                    <p:cTn id="106" fill="hold">
                      <p:stCondLst>
                        <p:cond delay="indefinite"/>
                      </p:stCondLst>
                      <p:childTnLst>
                        <p:par>
                          <p:cTn id="107" fill="hold">
                            <p:stCondLst>
                              <p:cond delay="0"/>
                            </p:stCondLst>
                            <p:childTnLst>
                              <p:par>
                                <p:cTn id="108" presetID="12" presetClass="entr" presetSubtype="8" fill="hold" grpId="0" nodeType="clickEffect">
                                  <p:stCondLst>
                                    <p:cond delay="0"/>
                                  </p:stCondLst>
                                  <p:childTnLst>
                                    <p:set>
                                      <p:cBhvr>
                                        <p:cTn id="109" dur="1" fill="hold">
                                          <p:stCondLst>
                                            <p:cond delay="0"/>
                                          </p:stCondLst>
                                        </p:cTn>
                                        <p:tgtEl>
                                          <p:spTgt spid="3064854"/>
                                        </p:tgtEl>
                                        <p:attrNameLst>
                                          <p:attrName>style.visibility</p:attrName>
                                        </p:attrNameLst>
                                      </p:cBhvr>
                                      <p:to>
                                        <p:strVal val="visible"/>
                                      </p:to>
                                    </p:set>
                                    <p:animEffect transition="in" filter="slide(fromLeft)">
                                      <p:cBhvr>
                                        <p:cTn id="110" dur="500"/>
                                        <p:tgtEl>
                                          <p:spTgt spid="3064854"/>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8" fill="hold" grpId="0" nodeType="clickEffect">
                                  <p:stCondLst>
                                    <p:cond delay="0"/>
                                  </p:stCondLst>
                                  <p:childTnLst>
                                    <p:set>
                                      <p:cBhvr>
                                        <p:cTn id="114" dur="1" fill="hold">
                                          <p:stCondLst>
                                            <p:cond delay="0"/>
                                          </p:stCondLst>
                                        </p:cTn>
                                        <p:tgtEl>
                                          <p:spTgt spid="3064853"/>
                                        </p:tgtEl>
                                        <p:attrNameLst>
                                          <p:attrName>style.visibility</p:attrName>
                                        </p:attrNameLst>
                                      </p:cBhvr>
                                      <p:to>
                                        <p:strVal val="visible"/>
                                      </p:to>
                                    </p:set>
                                    <p:animEffect transition="in" filter="slide(fromLeft)">
                                      <p:cBhvr>
                                        <p:cTn id="115" dur="500"/>
                                        <p:tgtEl>
                                          <p:spTgt spid="3064853"/>
                                        </p:tgtEl>
                                      </p:cBhvr>
                                    </p:animEffect>
                                  </p:childTnLst>
                                </p:cTn>
                              </p:par>
                            </p:childTnLst>
                          </p:cTn>
                        </p:par>
                      </p:childTnLst>
                    </p:cTn>
                  </p:par>
                  <p:par>
                    <p:cTn id="116" fill="hold">
                      <p:stCondLst>
                        <p:cond delay="indefinite"/>
                      </p:stCondLst>
                      <p:childTnLst>
                        <p:par>
                          <p:cTn id="117" fill="hold">
                            <p:stCondLst>
                              <p:cond delay="0"/>
                            </p:stCondLst>
                            <p:childTnLst>
                              <p:par>
                                <p:cTn id="118" presetID="12" presetClass="entr" presetSubtype="8" fill="hold" grpId="0" nodeType="clickEffect">
                                  <p:stCondLst>
                                    <p:cond delay="0"/>
                                  </p:stCondLst>
                                  <p:childTnLst>
                                    <p:set>
                                      <p:cBhvr>
                                        <p:cTn id="119" dur="1" fill="hold">
                                          <p:stCondLst>
                                            <p:cond delay="0"/>
                                          </p:stCondLst>
                                        </p:cTn>
                                        <p:tgtEl>
                                          <p:spTgt spid="3064852"/>
                                        </p:tgtEl>
                                        <p:attrNameLst>
                                          <p:attrName>style.visibility</p:attrName>
                                        </p:attrNameLst>
                                      </p:cBhvr>
                                      <p:to>
                                        <p:strVal val="visible"/>
                                      </p:to>
                                    </p:set>
                                    <p:animEffect transition="in" filter="slide(fromLeft)">
                                      <p:cBhvr>
                                        <p:cTn id="120" dur="500"/>
                                        <p:tgtEl>
                                          <p:spTgt spid="3064852"/>
                                        </p:tgtEl>
                                      </p:cBhvr>
                                    </p:animEffect>
                                  </p:childTnLst>
                                </p:cTn>
                              </p:par>
                            </p:childTnLst>
                          </p:cTn>
                        </p:par>
                      </p:childTnLst>
                    </p:cTn>
                  </p:par>
                  <p:par>
                    <p:cTn id="121" fill="hold">
                      <p:stCondLst>
                        <p:cond delay="indefinite"/>
                      </p:stCondLst>
                      <p:childTnLst>
                        <p:par>
                          <p:cTn id="122" fill="hold">
                            <p:stCondLst>
                              <p:cond delay="0"/>
                            </p:stCondLst>
                            <p:childTnLst>
                              <p:par>
                                <p:cTn id="123" presetID="12" presetClass="entr" presetSubtype="8" fill="hold" nodeType="clickEffect">
                                  <p:stCondLst>
                                    <p:cond delay="0"/>
                                  </p:stCondLst>
                                  <p:childTnLst>
                                    <p:set>
                                      <p:cBhvr>
                                        <p:cTn id="124" dur="1" fill="hold">
                                          <p:stCondLst>
                                            <p:cond delay="0"/>
                                          </p:stCondLst>
                                        </p:cTn>
                                        <p:tgtEl>
                                          <p:spTgt spid="3064846"/>
                                        </p:tgtEl>
                                        <p:attrNameLst>
                                          <p:attrName>style.visibility</p:attrName>
                                        </p:attrNameLst>
                                      </p:cBhvr>
                                      <p:to>
                                        <p:strVal val="visible"/>
                                      </p:to>
                                    </p:set>
                                    <p:animEffect transition="in" filter="slide(fromLeft)">
                                      <p:cBhvr>
                                        <p:cTn id="125" dur="500"/>
                                        <p:tgtEl>
                                          <p:spTgt spid="3064846"/>
                                        </p:tgtEl>
                                      </p:cBhvr>
                                    </p:animEffect>
                                  </p:childTnLst>
                                </p:cTn>
                              </p:par>
                            </p:childTnLst>
                          </p:cTn>
                        </p:par>
                      </p:childTnLst>
                    </p:cTn>
                  </p:par>
                  <p:par>
                    <p:cTn id="126" fill="hold">
                      <p:stCondLst>
                        <p:cond delay="indefinite"/>
                      </p:stCondLst>
                      <p:childTnLst>
                        <p:par>
                          <p:cTn id="127" fill="hold">
                            <p:stCondLst>
                              <p:cond delay="0"/>
                            </p:stCondLst>
                            <p:childTnLst>
                              <p:par>
                                <p:cTn id="128" presetID="12" presetClass="entr" presetSubtype="8" fill="hold" nodeType="clickEffect">
                                  <p:stCondLst>
                                    <p:cond delay="0"/>
                                  </p:stCondLst>
                                  <p:childTnLst>
                                    <p:set>
                                      <p:cBhvr>
                                        <p:cTn id="129" dur="1" fill="hold">
                                          <p:stCondLst>
                                            <p:cond delay="0"/>
                                          </p:stCondLst>
                                        </p:cTn>
                                        <p:tgtEl>
                                          <p:spTgt spid="53"/>
                                        </p:tgtEl>
                                        <p:attrNameLst>
                                          <p:attrName>style.visibility</p:attrName>
                                        </p:attrNameLst>
                                      </p:cBhvr>
                                      <p:to>
                                        <p:strVal val="visible"/>
                                      </p:to>
                                    </p:set>
                                    <p:animEffect transition="in" filter="slide(fromLeft)">
                                      <p:cBhvr>
                                        <p:cTn id="130" dur="500"/>
                                        <p:tgtEl>
                                          <p:spTgt spid="53"/>
                                        </p:tgtEl>
                                      </p:cBhvr>
                                    </p:animEffect>
                                  </p:childTnLst>
                                </p:cTn>
                              </p:par>
                              <p:par>
                                <p:cTn id="131" presetID="23" presetClass="entr" presetSubtype="272" fill="hold" nodeType="withEffect">
                                  <p:stCondLst>
                                    <p:cond delay="0"/>
                                  </p:stCondLst>
                                  <p:childTnLst>
                                    <p:set>
                                      <p:cBhvr>
                                        <p:cTn id="132" dur="1" fill="hold">
                                          <p:stCondLst>
                                            <p:cond delay="0"/>
                                          </p:stCondLst>
                                        </p:cTn>
                                        <p:tgtEl>
                                          <p:spTgt spid="3064851"/>
                                        </p:tgtEl>
                                        <p:attrNameLst>
                                          <p:attrName>style.visibility</p:attrName>
                                        </p:attrNameLst>
                                      </p:cBhvr>
                                      <p:to>
                                        <p:strVal val="visible"/>
                                      </p:to>
                                    </p:set>
                                    <p:anim calcmode="lin" valueType="num">
                                      <p:cBhvr>
                                        <p:cTn id="133" dur="500" fill="hold"/>
                                        <p:tgtEl>
                                          <p:spTgt spid="3064851"/>
                                        </p:tgtEl>
                                        <p:attrNameLst>
                                          <p:attrName>ppt_w</p:attrName>
                                        </p:attrNameLst>
                                      </p:cBhvr>
                                      <p:tavLst>
                                        <p:tav tm="0">
                                          <p:val>
                                            <p:strVal val="2/3*#ppt_w"/>
                                          </p:val>
                                        </p:tav>
                                        <p:tav tm="100000">
                                          <p:val>
                                            <p:strVal val="#ppt_w"/>
                                          </p:val>
                                        </p:tav>
                                      </p:tavLst>
                                    </p:anim>
                                    <p:anim calcmode="lin" valueType="num">
                                      <p:cBhvr>
                                        <p:cTn id="134" dur="500" fill="hold"/>
                                        <p:tgtEl>
                                          <p:spTgt spid="3064851"/>
                                        </p:tgtEl>
                                        <p:attrNameLst>
                                          <p:attrName>ppt_h</p:attrName>
                                        </p:attrNameLst>
                                      </p:cBhvr>
                                      <p:tavLst>
                                        <p:tav tm="0">
                                          <p:val>
                                            <p:strVal val="2/3*#ppt_h"/>
                                          </p:val>
                                        </p:tav>
                                        <p:tav tm="100000">
                                          <p:val>
                                            <p:strVal val="#ppt_h"/>
                                          </p:val>
                                        </p:tav>
                                      </p:tavLst>
                                    </p:anim>
                                  </p:childTnLst>
                                </p:cTn>
                              </p:par>
                            </p:childTnLst>
                          </p:cTn>
                        </p:par>
                        <p:par>
                          <p:cTn id="135" fill="hold">
                            <p:stCondLst>
                              <p:cond delay="500"/>
                            </p:stCondLst>
                            <p:childTnLst>
                              <p:par>
                                <p:cTn id="136" presetID="22" presetClass="entr" presetSubtype="1" fill="hold" nodeType="afterEffect">
                                  <p:stCondLst>
                                    <p:cond delay="500"/>
                                  </p:stCondLst>
                                  <p:childTnLst>
                                    <p:set>
                                      <p:cBhvr>
                                        <p:cTn id="137" dur="1" fill="hold">
                                          <p:stCondLst>
                                            <p:cond delay="0"/>
                                          </p:stCondLst>
                                        </p:cTn>
                                        <p:tgtEl>
                                          <p:spTgt spid="3064844"/>
                                        </p:tgtEl>
                                        <p:attrNameLst>
                                          <p:attrName>style.visibility</p:attrName>
                                        </p:attrNameLst>
                                      </p:cBhvr>
                                      <p:to>
                                        <p:strVal val="visible"/>
                                      </p:to>
                                    </p:set>
                                    <p:animEffect transition="in" filter="wipe(up)">
                                      <p:cBhvr>
                                        <p:cTn id="138" dur="500"/>
                                        <p:tgtEl>
                                          <p:spTgt spid="3064844"/>
                                        </p:tgtEl>
                                      </p:cBhvr>
                                    </p:animEffect>
                                  </p:childTnLst>
                                </p:cTn>
                              </p:par>
                            </p:childTnLst>
                          </p:cTn>
                        </p:par>
                      </p:childTnLst>
                    </p:cTn>
                  </p:par>
                  <p:par>
                    <p:cTn id="139" fill="hold">
                      <p:stCondLst>
                        <p:cond delay="indefinite"/>
                      </p:stCondLst>
                      <p:childTnLst>
                        <p:par>
                          <p:cTn id="140" fill="hold">
                            <p:stCondLst>
                              <p:cond delay="0"/>
                            </p:stCondLst>
                            <p:childTnLst>
                              <p:par>
                                <p:cTn id="141" presetID="12" presetClass="entr" presetSubtype="8" fill="hold" nodeType="clickEffect">
                                  <p:stCondLst>
                                    <p:cond delay="0"/>
                                  </p:stCondLst>
                                  <p:childTnLst>
                                    <p:set>
                                      <p:cBhvr>
                                        <p:cTn id="142" dur="1" fill="hold">
                                          <p:stCondLst>
                                            <p:cond delay="0"/>
                                          </p:stCondLst>
                                        </p:cTn>
                                        <p:tgtEl>
                                          <p:spTgt spid="3064850"/>
                                        </p:tgtEl>
                                        <p:attrNameLst>
                                          <p:attrName>style.visibility</p:attrName>
                                        </p:attrNameLst>
                                      </p:cBhvr>
                                      <p:to>
                                        <p:strVal val="visible"/>
                                      </p:to>
                                    </p:set>
                                    <p:animEffect transition="in" filter="slide(fromLeft)">
                                      <p:cBhvr>
                                        <p:cTn id="143" dur="500"/>
                                        <p:tgtEl>
                                          <p:spTgt spid="3064850"/>
                                        </p:tgtEl>
                                      </p:cBhvr>
                                    </p:animEffect>
                                  </p:childTnLst>
                                </p:cTn>
                              </p:par>
                            </p:childTnLst>
                          </p:cTn>
                        </p:par>
                      </p:childTnLst>
                    </p:cTn>
                  </p:par>
                  <p:par>
                    <p:cTn id="144" fill="hold">
                      <p:stCondLst>
                        <p:cond delay="indefinite"/>
                      </p:stCondLst>
                      <p:childTnLst>
                        <p:par>
                          <p:cTn id="145" fill="hold">
                            <p:stCondLst>
                              <p:cond delay="0"/>
                            </p:stCondLst>
                            <p:childTnLst>
                              <p:par>
                                <p:cTn id="146" presetID="12" presetClass="entr" presetSubtype="8" fill="hold" nodeType="clickEffect">
                                  <p:stCondLst>
                                    <p:cond delay="0"/>
                                  </p:stCondLst>
                                  <p:childTnLst>
                                    <p:set>
                                      <p:cBhvr>
                                        <p:cTn id="147" dur="1" fill="hold">
                                          <p:stCondLst>
                                            <p:cond delay="0"/>
                                          </p:stCondLst>
                                        </p:cTn>
                                        <p:tgtEl>
                                          <p:spTgt spid="3064849"/>
                                        </p:tgtEl>
                                        <p:attrNameLst>
                                          <p:attrName>style.visibility</p:attrName>
                                        </p:attrNameLst>
                                      </p:cBhvr>
                                      <p:to>
                                        <p:strVal val="visible"/>
                                      </p:to>
                                    </p:set>
                                    <p:animEffect transition="in" filter="slide(fromLeft)">
                                      <p:cBhvr>
                                        <p:cTn id="148" dur="500"/>
                                        <p:tgtEl>
                                          <p:spTgt spid="3064849"/>
                                        </p:tgtEl>
                                      </p:cBhvr>
                                    </p:animEffect>
                                  </p:childTnLst>
                                </p:cTn>
                              </p:par>
                            </p:childTnLst>
                          </p:cTn>
                        </p:par>
                      </p:childTnLst>
                    </p:cTn>
                  </p:par>
                  <p:par>
                    <p:cTn id="149" fill="hold">
                      <p:stCondLst>
                        <p:cond delay="indefinite"/>
                      </p:stCondLst>
                      <p:childTnLst>
                        <p:par>
                          <p:cTn id="150" fill="hold">
                            <p:stCondLst>
                              <p:cond delay="0"/>
                            </p:stCondLst>
                            <p:childTnLst>
                              <p:par>
                                <p:cTn id="151" presetID="12" presetClass="entr" presetSubtype="8" fill="hold" nodeType="clickEffect">
                                  <p:stCondLst>
                                    <p:cond delay="0"/>
                                  </p:stCondLst>
                                  <p:childTnLst>
                                    <p:set>
                                      <p:cBhvr>
                                        <p:cTn id="152" dur="1" fill="hold">
                                          <p:stCondLst>
                                            <p:cond delay="0"/>
                                          </p:stCondLst>
                                        </p:cTn>
                                        <p:tgtEl>
                                          <p:spTgt spid="3064848"/>
                                        </p:tgtEl>
                                        <p:attrNameLst>
                                          <p:attrName>style.visibility</p:attrName>
                                        </p:attrNameLst>
                                      </p:cBhvr>
                                      <p:to>
                                        <p:strVal val="visible"/>
                                      </p:to>
                                    </p:set>
                                    <p:animEffect transition="in" filter="slide(fromLeft)">
                                      <p:cBhvr>
                                        <p:cTn id="153" dur="500"/>
                                        <p:tgtEl>
                                          <p:spTgt spid="3064848"/>
                                        </p:tgtEl>
                                      </p:cBhvr>
                                    </p:animEffect>
                                  </p:childTnLst>
                                </p:cTn>
                              </p:par>
                            </p:childTnLst>
                          </p:cTn>
                        </p:par>
                      </p:childTnLst>
                    </p:cTn>
                  </p:par>
                  <p:par>
                    <p:cTn id="154" fill="hold">
                      <p:stCondLst>
                        <p:cond delay="indefinite"/>
                      </p:stCondLst>
                      <p:childTnLst>
                        <p:par>
                          <p:cTn id="155" fill="hold">
                            <p:stCondLst>
                              <p:cond delay="0"/>
                            </p:stCondLst>
                            <p:childTnLst>
                              <p:par>
                                <p:cTn id="156" presetID="12" presetClass="entr" presetSubtype="8" fill="hold" nodeType="clickEffect">
                                  <p:stCondLst>
                                    <p:cond delay="0"/>
                                  </p:stCondLst>
                                  <p:childTnLst>
                                    <p:set>
                                      <p:cBhvr>
                                        <p:cTn id="157" dur="1" fill="hold">
                                          <p:stCondLst>
                                            <p:cond delay="0"/>
                                          </p:stCondLst>
                                        </p:cTn>
                                        <p:tgtEl>
                                          <p:spTgt spid="3064845"/>
                                        </p:tgtEl>
                                        <p:attrNameLst>
                                          <p:attrName>style.visibility</p:attrName>
                                        </p:attrNameLst>
                                      </p:cBhvr>
                                      <p:to>
                                        <p:strVal val="visible"/>
                                      </p:to>
                                    </p:set>
                                    <p:animEffect transition="in" filter="slide(fromLeft)">
                                      <p:cBhvr>
                                        <p:cTn id="158" dur="500"/>
                                        <p:tgtEl>
                                          <p:spTgt spid="3064845"/>
                                        </p:tgtEl>
                                      </p:cBhvr>
                                    </p:animEffect>
                                  </p:childTnLst>
                                </p:cTn>
                              </p:par>
                            </p:childTnLst>
                          </p:cTn>
                        </p:par>
                      </p:childTnLst>
                    </p:cTn>
                  </p:par>
                  <p:par>
                    <p:cTn id="159" fill="hold">
                      <p:stCondLst>
                        <p:cond delay="indefinite"/>
                      </p:stCondLst>
                      <p:childTnLst>
                        <p:par>
                          <p:cTn id="160" fill="hold">
                            <p:stCondLst>
                              <p:cond delay="0"/>
                            </p:stCondLst>
                            <p:childTnLst>
                              <p:par>
                                <p:cTn id="161" presetID="12" presetClass="entr" presetSubtype="8" fill="hold" grpId="0" nodeType="click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slide(fromLeft)">
                                      <p:cBhvr>
                                        <p:cTn id="163" dur="500"/>
                                        <p:tgtEl>
                                          <p:spTgt spid="54"/>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41"/>
                                        </p:tgtEl>
                                        <p:attrNameLst>
                                          <p:attrName>style.visibility</p:attrName>
                                        </p:attrNameLst>
                                      </p:cBhvr>
                                      <p:to>
                                        <p:strVal val="visible"/>
                                      </p:to>
                                    </p:set>
                                    <p:animEffect transition="in" filter="fade">
                                      <p:cBhvr>
                                        <p:cTn id="16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064836" grpId="0" animBg="1"/>
      <p:bldP spid="3064837" grpId="0" animBg="1"/>
      <p:bldP spid="3064838" grpId="0" animBg="1"/>
      <p:bldP spid="3064839" grpId="0" animBg="1"/>
      <p:bldP spid="3064840" grpId="0" animBg="1"/>
      <p:bldP spid="3064842" grpId="0" animBg="1"/>
      <p:bldP spid="3064843" grpId="0" animBg="1"/>
      <p:bldP spid="3064847" grpId="0" animBg="1" autoUpdateAnimBg="0"/>
      <p:bldP spid="3064852" grpId="0" animBg="1" autoUpdateAnimBg="0"/>
      <p:bldP spid="3064853" grpId="0" animBg="1" autoUpdateAnimBg="0"/>
      <p:bldP spid="3064854" grpId="0" animBg="1" autoUpdateAnimBg="0"/>
      <p:bldP spid="3064855" grpId="0" animBg="1" autoUpdateAnimBg="0"/>
      <p:bldP spid="3064856" grpId="0" animBg="1" autoUpdateAnimBg="0"/>
      <p:bldP spid="3064857" grpId="0" animBg="1" autoUpdateAnimBg="0"/>
      <p:bldP spid="3064858" grpId="0" animBg="1" autoUpdateAnimBg="0"/>
      <p:bldP spid="3064859" grpId="0" animBg="1" autoUpdateAnimBg="0"/>
      <p:bldP spid="44080" grpId="0" animBg="1"/>
      <p:bldP spid="44078" grpId="0" animBg="1"/>
      <p:bldP spid="44076" grpId="0" animBg="1"/>
      <p:bldP spid="44074" grpId="0" animBg="1"/>
      <p:bldP spid="51" grpId="0" animBg="1"/>
      <p:bldP spid="54" grpId="0" animBg="1" autoUpdateAnimBg="0"/>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60363" y="163513"/>
            <a:ext cx="8483600" cy="846137"/>
          </a:xfrm>
        </p:spPr>
        <p:txBody>
          <a:bodyPr/>
          <a:lstStyle/>
          <a:p>
            <a:pPr eaLnBrk="1" hangingPunct="1">
              <a:lnSpc>
                <a:spcPts val="2500"/>
              </a:lnSpc>
            </a:pPr>
            <a:r>
              <a:rPr lang="en-GB" sz="3200" b="1" dirty="0" smtClean="0">
                <a:solidFill>
                  <a:srgbClr val="C00000"/>
                </a:solidFill>
              </a:rPr>
              <a:t/>
            </a:r>
            <a:br>
              <a:rPr lang="en-GB" sz="3200" b="1" dirty="0" smtClean="0">
                <a:solidFill>
                  <a:srgbClr val="C00000"/>
                </a:solidFill>
              </a:rPr>
            </a:br>
            <a:r>
              <a:rPr lang="en-GB" sz="3200" b="1" dirty="0" smtClean="0">
                <a:solidFill>
                  <a:schemeClr val="tx1">
                    <a:lumMod val="75000"/>
                  </a:schemeClr>
                </a:solidFill>
                <a:latin typeface="Georgia" pitchFamily="18" charset="0"/>
              </a:rPr>
              <a:t>La </a:t>
            </a:r>
            <a:r>
              <a:rPr lang="en-GB" sz="3200" b="1" dirty="0" err="1" smtClean="0">
                <a:solidFill>
                  <a:schemeClr val="tx1">
                    <a:lumMod val="75000"/>
                  </a:schemeClr>
                </a:solidFill>
                <a:latin typeface="Georgia" pitchFamily="18" charset="0"/>
              </a:rPr>
              <a:t>presentación</a:t>
            </a:r>
            <a:r>
              <a:rPr lang="en-GB" sz="3200" b="1" dirty="0" smtClean="0">
                <a:solidFill>
                  <a:schemeClr val="tx1">
                    <a:lumMod val="75000"/>
                  </a:schemeClr>
                </a:solidFill>
                <a:latin typeface="Georgia" pitchFamily="18" charset="0"/>
              </a:rPr>
              <a:t> de </a:t>
            </a:r>
            <a:r>
              <a:rPr lang="en-GB" sz="3200" b="1" dirty="0" err="1" smtClean="0">
                <a:solidFill>
                  <a:schemeClr val="tx1">
                    <a:lumMod val="75000"/>
                  </a:schemeClr>
                </a:solidFill>
                <a:latin typeface="Georgia" pitchFamily="18" charset="0"/>
              </a:rPr>
              <a:t>hoy</a:t>
            </a:r>
            <a:r>
              <a:rPr lang="en-GB" sz="3200" b="1" dirty="0" smtClean="0">
                <a:solidFill>
                  <a:schemeClr val="tx1">
                    <a:lumMod val="75000"/>
                  </a:schemeClr>
                </a:solidFill>
                <a:latin typeface="Georgia" pitchFamily="18" charset="0"/>
              </a:rPr>
              <a:t>...</a:t>
            </a:r>
            <a:r>
              <a:rPr lang="en-GB" sz="3200" b="1" dirty="0" smtClean="0">
                <a:solidFill>
                  <a:schemeClr val="tx1">
                    <a:lumMod val="75000"/>
                  </a:schemeClr>
                </a:solidFill>
              </a:rPr>
              <a:t/>
            </a:r>
            <a:br>
              <a:rPr lang="en-GB" sz="3200" b="1" dirty="0" smtClean="0">
                <a:solidFill>
                  <a:schemeClr val="tx1">
                    <a:lumMod val="75000"/>
                  </a:schemeClr>
                </a:solidFill>
              </a:rPr>
            </a:br>
            <a:r>
              <a:rPr lang="en-GB" sz="3200" b="1" dirty="0" smtClean="0">
                <a:solidFill>
                  <a:srgbClr val="C00000"/>
                </a:solidFill>
              </a:rPr>
              <a:t/>
            </a:r>
            <a:br>
              <a:rPr lang="en-GB" sz="3200" b="1" dirty="0" smtClean="0">
                <a:solidFill>
                  <a:srgbClr val="C00000"/>
                </a:solidFill>
              </a:rPr>
            </a:br>
            <a:endParaRPr lang="en-US" sz="3200" b="1" dirty="0" smtClean="0">
              <a:solidFill>
                <a:srgbClr val="A6A6A6"/>
              </a:solidFill>
            </a:endParaRPr>
          </a:p>
        </p:txBody>
      </p:sp>
      <p:sp>
        <p:nvSpPr>
          <p:cNvPr id="88067" name="Slide Number Placeholder 6"/>
          <p:cNvSpPr>
            <a:spLocks noGrp="1"/>
          </p:cNvSpPr>
          <p:nvPr>
            <p:ph type="sldNum" sz="quarter" idx="4294967295"/>
          </p:nvPr>
        </p:nvSpPr>
        <p:spPr>
          <a:xfrm>
            <a:off x="6553200" y="6245225"/>
            <a:ext cx="1114425" cy="476250"/>
          </a:xfrm>
          <a:prstGeom prst="rect">
            <a:avLst/>
          </a:prstGeom>
          <a:noFill/>
        </p:spPr>
        <p:txBody>
          <a:bodyPr/>
          <a:lstStyle/>
          <a:p>
            <a:fld id="{5B07ACB5-5225-4731-83FB-B1C48B03997F}" type="slidenum">
              <a:rPr lang="en-US" sz="1800">
                <a:solidFill>
                  <a:srgbClr val="FFFFFF"/>
                </a:solidFill>
              </a:rPr>
              <a:pPr/>
              <a:t>2</a:t>
            </a:fld>
            <a:endParaRPr lang="en-US" sz="1800">
              <a:solidFill>
                <a:srgbClr val="FFFFFF"/>
              </a:solidFill>
            </a:endParaRPr>
          </a:p>
        </p:txBody>
      </p:sp>
      <p:graphicFrame>
        <p:nvGraphicFramePr>
          <p:cNvPr id="7" name="Diagram 6"/>
          <p:cNvGraphicFramePr/>
          <p:nvPr/>
        </p:nvGraphicFramePr>
        <p:xfrm>
          <a:off x="0" y="788275"/>
          <a:ext cx="8891752" cy="5685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a:spLocks noChangeArrowheads="1"/>
          </p:cNvSpPr>
          <p:nvPr/>
        </p:nvSpPr>
        <p:spPr bwMode="auto">
          <a:xfrm>
            <a:off x="2249488" y="2454275"/>
            <a:ext cx="661987" cy="523220"/>
          </a:xfrm>
          <a:prstGeom prst="rect">
            <a:avLst/>
          </a:prstGeom>
          <a:noFill/>
          <a:ln w="9525">
            <a:solidFill>
              <a:srgbClr val="0070C0"/>
            </a:solidFill>
            <a:prstDash val="dash"/>
            <a:miter lim="800000"/>
            <a:headEnd/>
            <a:tailEnd/>
          </a:ln>
        </p:spPr>
        <p:txBody>
          <a:bodyPr>
            <a:spAutoFit/>
          </a:bodyPr>
          <a:lstStyle/>
          <a:p>
            <a:pPr algn="ctr"/>
            <a:r>
              <a:rPr lang="fr-FR" sz="2800" b="1" dirty="0" smtClean="0">
                <a:solidFill>
                  <a:srgbClr val="FFFFFF">
                    <a:lumMod val="95000"/>
                  </a:srgbClr>
                </a:solidFill>
              </a:rPr>
              <a:t>1.</a:t>
            </a:r>
            <a:endParaRPr lang="en-US" sz="2800" b="1" dirty="0">
              <a:solidFill>
                <a:srgbClr val="FFFFFF">
                  <a:lumMod val="95000"/>
                </a:srgbClr>
              </a:solidFill>
            </a:endParaRPr>
          </a:p>
        </p:txBody>
      </p:sp>
      <p:sp>
        <p:nvSpPr>
          <p:cNvPr id="10" name="TextBox 9"/>
          <p:cNvSpPr txBox="1">
            <a:spLocks noChangeArrowheads="1"/>
          </p:cNvSpPr>
          <p:nvPr/>
        </p:nvSpPr>
        <p:spPr bwMode="auto">
          <a:xfrm>
            <a:off x="4945063" y="1319213"/>
            <a:ext cx="661987" cy="523220"/>
          </a:xfrm>
          <a:prstGeom prst="rect">
            <a:avLst/>
          </a:prstGeom>
          <a:noFill/>
          <a:ln w="9525">
            <a:solidFill>
              <a:srgbClr val="00B050"/>
            </a:solidFill>
            <a:prstDash val="dash"/>
            <a:miter lim="800000"/>
            <a:headEnd/>
            <a:tailEnd/>
          </a:ln>
        </p:spPr>
        <p:txBody>
          <a:bodyPr>
            <a:spAutoFit/>
          </a:bodyPr>
          <a:lstStyle/>
          <a:p>
            <a:pPr algn="ctr"/>
            <a:r>
              <a:rPr lang="fr-FR" sz="2800" b="1" dirty="0" smtClean="0">
                <a:solidFill>
                  <a:srgbClr val="FFFFFF">
                    <a:lumMod val="95000"/>
                  </a:srgbClr>
                </a:solidFill>
              </a:rPr>
              <a:t>2.</a:t>
            </a:r>
            <a:endParaRPr lang="en-US" sz="2800" b="1" dirty="0">
              <a:solidFill>
                <a:srgbClr val="FFFFFF">
                  <a:lumMod val="95000"/>
                </a:srgbClr>
              </a:solidFill>
            </a:endParaRPr>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192088"/>
            <a:ext cx="8388350" cy="500608"/>
          </a:xfrm>
        </p:spPr>
        <p:txBody>
          <a:bodyPr/>
          <a:lstStyle/>
          <a:p>
            <a:r>
              <a:rPr lang="en-US" dirty="0" smtClean="0"/>
              <a:t>Looking beyond schools</a:t>
            </a:r>
            <a:endParaRPr lang="en-US" dirty="0"/>
          </a:p>
        </p:txBody>
      </p:sp>
      <p:sp>
        <p:nvSpPr>
          <p:cNvPr id="3" name="Content Placeholder 2"/>
          <p:cNvSpPr>
            <a:spLocks noGrp="1"/>
          </p:cNvSpPr>
          <p:nvPr>
            <p:ph idx="1"/>
          </p:nvPr>
        </p:nvSpPr>
        <p:spPr>
          <a:xfrm>
            <a:off x="755650" y="908720"/>
            <a:ext cx="8388350" cy="6120680"/>
          </a:xfrm>
        </p:spPr>
        <p:txBody>
          <a:bodyPr>
            <a:normAutofit/>
          </a:bodyPr>
          <a:lstStyle/>
          <a:p>
            <a:pPr>
              <a:buNone/>
            </a:pPr>
            <a:r>
              <a:rPr lang="en-US" dirty="0" smtClean="0"/>
              <a:t>More education does </a:t>
            </a:r>
            <a:r>
              <a:rPr lang="en-US" i="1" dirty="0" smtClean="0">
                <a:solidFill>
                  <a:srgbClr val="FFC000"/>
                </a:solidFill>
              </a:rPr>
              <a:t>not automatically </a:t>
            </a:r>
            <a:r>
              <a:rPr lang="en-US" dirty="0" smtClean="0"/>
              <a:t>translate into better jobs and lives</a:t>
            </a:r>
          </a:p>
          <a:p>
            <a:pPr lvl="1"/>
            <a:r>
              <a:rPr lang="en-GB" dirty="0" smtClean="0"/>
              <a:t>Success with converting skills into jobs, growth and social outcomes depends on whether Mexico can</a:t>
            </a:r>
          </a:p>
          <a:p>
            <a:pPr lvl="2"/>
            <a:r>
              <a:rPr lang="en-GB" dirty="0" smtClean="0"/>
              <a:t>Shift focus to skills that drive outcomes</a:t>
            </a:r>
          </a:p>
          <a:p>
            <a:pPr lvl="2"/>
            <a:r>
              <a:rPr lang="en-GB" dirty="0" smtClean="0"/>
              <a:t>Ensure that the right mix of skills is being taught and learned in effective, equitable and efficient ways</a:t>
            </a:r>
          </a:p>
          <a:p>
            <a:pPr lvl="2"/>
            <a:r>
              <a:rPr lang="en-GB" dirty="0" smtClean="0"/>
              <a:t>the labour-market better utilises skill potential</a:t>
            </a:r>
          </a:p>
          <a:p>
            <a:pPr lvl="2"/>
            <a:r>
              <a:rPr lang="en-GB" dirty="0" smtClean="0"/>
              <a:t>Mexico builds an effective skills systems and strong coalitions with the social partners to find sustainable approaches to who should pay for what, when and where </a:t>
            </a:r>
            <a:endParaRPr lang="en-US" dirty="0" smtClean="0"/>
          </a:p>
          <a:p>
            <a:endParaRPr lang="en-US" dirty="0" smtClean="0"/>
          </a:p>
          <a:p>
            <a:endParaRPr lang="en-US" dirty="0"/>
          </a:p>
        </p:txBody>
      </p:sp>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3200" dirty="0" smtClean="0"/>
              <a:t>Integrating the world of learning</a:t>
            </a:r>
            <a:br>
              <a:rPr lang="en-GB" sz="3200" dirty="0" smtClean="0"/>
            </a:br>
            <a:r>
              <a:rPr lang="en-GB" sz="3200" dirty="0" smtClean="0"/>
              <a:t>and the world of work</a:t>
            </a:r>
            <a:r>
              <a:rPr lang="en-GB" dirty="0" smtClean="0"/>
              <a:t/>
            </a:r>
            <a:br>
              <a:rPr lang="en-GB" dirty="0" smtClean="0"/>
            </a:br>
            <a:r>
              <a:rPr lang="en-GB" sz="1800" dirty="0" smtClean="0"/>
              <a:t>Cross-sectional skill-age profiles for youths by education and work status</a:t>
            </a:r>
            <a:endParaRPr lang="en-US" dirty="0" smtClean="0"/>
          </a:p>
        </p:txBody>
      </p:sp>
      <p:graphicFrame>
        <p:nvGraphicFramePr>
          <p:cNvPr id="3" name="Chart 2"/>
          <p:cNvGraphicFramePr/>
          <p:nvPr/>
        </p:nvGraphicFramePr>
        <p:xfrm>
          <a:off x="820615" y="1238250"/>
          <a:ext cx="8135816" cy="5209442"/>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ular Callout 4"/>
          <p:cNvSpPr/>
          <p:nvPr/>
        </p:nvSpPr>
        <p:spPr bwMode="auto">
          <a:xfrm>
            <a:off x="1691680" y="2348880"/>
            <a:ext cx="1584176" cy="715089"/>
          </a:xfrm>
          <a:prstGeom prst="wedgeRoundRectCallout">
            <a:avLst>
              <a:gd name="adj1" fmla="val -19521"/>
              <a:gd name="adj2" fmla="val 88656"/>
              <a:gd name="adj3" fmla="val 16667"/>
            </a:avLst>
          </a:prstGeom>
          <a:solidFill>
            <a:srgbClr val="FF0000">
              <a:alpha val="65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Youth in education</a:t>
            </a:r>
            <a:endParaRPr kumimoji="0" lang="en-US" sz="1800" b="0" i="0" u="none" strike="noStrike" cap="none" normalizeH="0" baseline="0" dirty="0" smtClean="0">
              <a:ln>
                <a:noFill/>
              </a:ln>
              <a:solidFill>
                <a:schemeClr val="tx1"/>
              </a:solidFill>
              <a:effectLst/>
              <a:latin typeface="+mj-lt"/>
            </a:endParaRPr>
          </a:p>
        </p:txBody>
      </p:sp>
      <p:sp>
        <p:nvSpPr>
          <p:cNvPr id="6" name="Rounded Rectangular Callout 5"/>
          <p:cNvSpPr/>
          <p:nvPr/>
        </p:nvSpPr>
        <p:spPr bwMode="auto">
          <a:xfrm>
            <a:off x="3779912" y="2060848"/>
            <a:ext cx="2520280" cy="715089"/>
          </a:xfrm>
          <a:prstGeom prst="wedgeRoundRectCallout">
            <a:avLst>
              <a:gd name="adj1" fmla="val -19521"/>
              <a:gd name="adj2" fmla="val 88656"/>
              <a:gd name="adj3" fmla="val 16667"/>
            </a:avLst>
          </a:prstGeom>
          <a:solidFill>
            <a:schemeClr val="accent1">
              <a:lumMod val="75000"/>
              <a:alpha val="77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Youth in education and work</a:t>
            </a:r>
            <a:endParaRPr kumimoji="0" lang="en-US" sz="1800" b="0" i="0" u="none" strike="noStrike" cap="none" normalizeH="0" baseline="0" dirty="0" smtClean="0">
              <a:ln>
                <a:noFill/>
              </a:ln>
              <a:solidFill>
                <a:schemeClr val="tx1"/>
              </a:solidFill>
              <a:effectLst/>
              <a:latin typeface="+mj-lt"/>
            </a:endParaRPr>
          </a:p>
        </p:txBody>
      </p:sp>
      <p:sp>
        <p:nvSpPr>
          <p:cNvPr id="7" name="Rounded Rectangular Callout 6"/>
          <p:cNvSpPr/>
          <p:nvPr/>
        </p:nvSpPr>
        <p:spPr bwMode="auto">
          <a:xfrm>
            <a:off x="3491880" y="3573016"/>
            <a:ext cx="1728192" cy="408623"/>
          </a:xfrm>
          <a:prstGeom prst="wedgeRoundRectCallout">
            <a:avLst>
              <a:gd name="adj1" fmla="val -19521"/>
              <a:gd name="adj2" fmla="val 88656"/>
              <a:gd name="adj3" fmla="val 16667"/>
            </a:avLst>
          </a:prstGeom>
          <a:solidFill>
            <a:srgbClr val="FF9900">
              <a:alpha val="68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Youth in work</a:t>
            </a:r>
            <a:endParaRPr kumimoji="0" lang="en-US" sz="1800" b="0" i="0" u="none" strike="noStrike" cap="none" normalizeH="0" baseline="0" dirty="0" smtClean="0">
              <a:ln>
                <a:noFill/>
              </a:ln>
              <a:solidFill>
                <a:schemeClr val="tx1"/>
              </a:solidFill>
              <a:effectLst/>
              <a:latin typeface="+mj-lt"/>
            </a:endParaRPr>
          </a:p>
        </p:txBody>
      </p:sp>
      <p:sp>
        <p:nvSpPr>
          <p:cNvPr id="8" name="Rounded Rectangular Callout 7"/>
          <p:cNvSpPr/>
          <p:nvPr/>
        </p:nvSpPr>
        <p:spPr bwMode="auto">
          <a:xfrm>
            <a:off x="3707904" y="4730135"/>
            <a:ext cx="2160240" cy="715089"/>
          </a:xfrm>
          <a:prstGeom prst="wedgeRoundRectCallout">
            <a:avLst>
              <a:gd name="adj1" fmla="val -16635"/>
              <a:gd name="adj2" fmla="val -89348"/>
              <a:gd name="adj3" fmla="val 16667"/>
            </a:avLst>
          </a:prstGeom>
          <a:solidFill>
            <a:srgbClr val="FFFF00">
              <a:alpha val="7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33CC"/>
                </a:solidFill>
                <a:effectLst/>
                <a:latin typeface="+mj-lt"/>
              </a:rPr>
              <a:t>Not in education, not in work</a:t>
            </a:r>
            <a:endParaRPr kumimoji="0" lang="en-US" sz="1800" b="0" i="0" u="none" strike="noStrike" cap="none" normalizeH="0" baseline="0" dirty="0" smtClean="0">
              <a:ln>
                <a:noFill/>
              </a:ln>
              <a:solidFill>
                <a:srgbClr val="0033CC"/>
              </a:solidFill>
              <a:effectLst/>
              <a:latin typeface="+mj-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5000"/>
                                        <p:tgtEl>
                                          <p:spTgt spid="3">
                                            <p:graphicEl>
                                              <a:chart seriesIdx="0" categoryIdx="-4" bldStep="series"/>
                                            </p:graphicEl>
                                          </p:spTgt>
                                        </p:tgtEl>
                                      </p:cBhvr>
                                    </p:animEffect>
                                  </p:childTnLst>
                                </p:cTn>
                              </p:par>
                              <p:par>
                                <p:cTn id="8" presetID="5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70" decel="100000"/>
                                        <p:tgtEl>
                                          <p:spTgt spid="5"/>
                                        </p:tgtEl>
                                      </p:cBhvr>
                                    </p:animEffect>
                                    <p:animScale>
                                      <p:cBhvr>
                                        <p:cTn id="11" dur="770" decel="100000"/>
                                        <p:tgtEl>
                                          <p:spTgt spid="5"/>
                                        </p:tgtEl>
                                      </p:cBhvr>
                                      <p:from x="10000" y="10000"/>
                                      <p:to x="200000" y="450000"/>
                                    </p:animScale>
                                    <p:animScale>
                                      <p:cBhvr>
                                        <p:cTn id="12" dur="1230" accel="100000" fill="hold">
                                          <p:stCondLst>
                                            <p:cond delay="770"/>
                                          </p:stCondLst>
                                        </p:cTn>
                                        <p:tgtEl>
                                          <p:spTgt spid="5"/>
                                        </p:tgtEl>
                                      </p:cBhvr>
                                      <p:from x="200000" y="450000"/>
                                      <p:to x="100000" y="100000"/>
                                    </p:animScale>
                                    <p:set>
                                      <p:cBhvr>
                                        <p:cTn id="13" dur="770" fill="hold"/>
                                        <p:tgtEl>
                                          <p:spTgt spid="5"/>
                                        </p:tgtEl>
                                        <p:attrNameLst>
                                          <p:attrName>ppt_x</p:attrName>
                                        </p:attrNameLst>
                                      </p:cBhvr>
                                      <p:to>
                                        <p:strVal val="(0.5)"/>
                                      </p:to>
                                    </p:set>
                                    <p:anim from="(0.5)" to="(#ppt_x)" calcmode="lin" valueType="num">
                                      <p:cBhvr>
                                        <p:cTn id="14" dur="1230" accel="100000" fill="hold">
                                          <p:stCondLst>
                                            <p:cond delay="770"/>
                                          </p:stCondLst>
                                        </p:cTn>
                                        <p:tgtEl>
                                          <p:spTgt spid="5"/>
                                        </p:tgtEl>
                                        <p:attrNameLst>
                                          <p:attrName>ppt_x</p:attrName>
                                        </p:attrNameLst>
                                      </p:cBhvr>
                                    </p:anim>
                                    <p:set>
                                      <p:cBhvr>
                                        <p:cTn id="15" dur="770" fill="hold"/>
                                        <p:tgtEl>
                                          <p:spTgt spid="5"/>
                                        </p:tgtEl>
                                        <p:attrNameLst>
                                          <p:attrName>ppt_y</p:attrName>
                                        </p:attrNameLst>
                                      </p:cBhvr>
                                      <p:to>
                                        <p:strVal val="(#ppt_y+0.4)"/>
                                      </p:to>
                                    </p:set>
                                    <p:anim from="(#ppt_y+0.4)" to="(#ppt_y)" calcmode="lin" valueType="num">
                                      <p:cBhvr>
                                        <p:cTn id="16" dur="1230" accel="100000" fill="hold">
                                          <p:stCondLst>
                                            <p:cond delay="770"/>
                                          </p:stCondLst>
                                        </p:cTn>
                                        <p:tgtEl>
                                          <p:spTgt spid="5"/>
                                        </p:tgtEl>
                                        <p:attrNameLst>
                                          <p:attrName>ppt_y</p:attrName>
                                        </p:attrNameLst>
                                      </p:cBhvr>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21" dur="2000"/>
                                        <p:tgtEl>
                                          <p:spTgt spid="3">
                                            <p:graphicEl>
                                              <a:chart seriesIdx="1" categoryIdx="-4" bldStep="series"/>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29" dur="2000"/>
                                        <p:tgtEl>
                                          <p:spTgt spid="3">
                                            <p:graphicEl>
                                              <a:chart seriesIdx="2" categoryIdx="-4" bldStep="series"/>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37" dur="2000"/>
                                        <p:tgtEl>
                                          <p:spTgt spid="3">
                                            <p:graphicEl>
                                              <a:chart seriesIdx="3" categoryIdx="-4" bldStep="series"/>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title"/>
          </p:nvPr>
        </p:nvSpPr>
        <p:spPr>
          <a:xfrm>
            <a:off x="755650" y="163513"/>
            <a:ext cx="8388350" cy="563562"/>
          </a:xfrm>
        </p:spPr>
        <p:txBody>
          <a:bodyPr/>
          <a:lstStyle/>
          <a:p>
            <a:r>
              <a:rPr lang="en-GB" sz="2400" dirty="0" smtClean="0"/>
              <a:t>Evidence on the link between skill mismatch and earnings</a:t>
            </a:r>
            <a:endParaRPr lang="en-GB" sz="3200" dirty="0" smtClean="0"/>
          </a:p>
        </p:txBody>
      </p:sp>
      <p:sp>
        <p:nvSpPr>
          <p:cNvPr id="9219" name="Content Placeholder 3"/>
          <p:cNvSpPr>
            <a:spLocks noGrp="1"/>
          </p:cNvSpPr>
          <p:nvPr>
            <p:ph idx="1"/>
          </p:nvPr>
        </p:nvSpPr>
        <p:spPr>
          <a:xfrm>
            <a:off x="755650" y="866775"/>
            <a:ext cx="8388350" cy="336550"/>
          </a:xfrm>
        </p:spPr>
        <p:txBody>
          <a:bodyPr/>
          <a:lstStyle/>
          <a:p>
            <a:pPr>
              <a:buNone/>
            </a:pPr>
            <a:r>
              <a:rPr lang="en-GB" sz="1600" dirty="0" smtClean="0"/>
              <a:t>Skill mismatch and earnings are strongly related</a:t>
            </a:r>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pPr lvl="1"/>
            <a:r>
              <a:rPr lang="en-GB" sz="1200" dirty="0" smtClean="0"/>
              <a:t>	</a:t>
            </a:r>
          </a:p>
        </p:txBody>
      </p:sp>
      <p:graphicFrame>
        <p:nvGraphicFramePr>
          <p:cNvPr id="7" name="Chart 6"/>
          <p:cNvGraphicFramePr>
            <a:graphicFrameLocks/>
          </p:cNvGraphicFramePr>
          <p:nvPr>
            <p:extLst>
              <p:ext uri="{D42A27DB-BD31-4B8C-83A1-F6EECF244321}">
                <p14:modId xmlns:p14="http://schemas.microsoft.com/office/powerpoint/2010/main" xmlns="" val="3895270847"/>
              </p:ext>
            </p:extLst>
          </p:nvPr>
        </p:nvGraphicFramePr>
        <p:xfrm>
          <a:off x="789272" y="1289786"/>
          <a:ext cx="8219974" cy="5419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962511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5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2" dur="500"/>
                                        <p:tgtEl>
                                          <p:spTgt spid="7">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7" dur="500"/>
                                        <p:tgtEl>
                                          <p:spTgt spid="7">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2" dur="500"/>
                                        <p:tgtEl>
                                          <p:spTgt spid="7">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1403350" y="5157788"/>
            <a:ext cx="4608513" cy="792162"/>
          </a:xfrm>
          <a:prstGeom prst="rect">
            <a:avLst/>
          </a:prstGeom>
          <a:gradFill>
            <a:gsLst>
              <a:gs pos="0">
                <a:schemeClr val="accent1">
                  <a:lumMod val="50000"/>
                  <a:alpha val="53000"/>
                </a:schemeClr>
              </a:gs>
              <a:gs pos="48000">
                <a:srgbClr val="FFFF00">
                  <a:alpha val="62000"/>
                </a:srgbClr>
              </a:gs>
              <a:gs pos="100000">
                <a:srgbClr val="FF0000">
                  <a:alpha val="74000"/>
                </a:srgbClr>
              </a:gs>
            </a:gsLst>
            <a:lin ang="0" scaled="0"/>
          </a:gradFill>
          <a:ln w="12700" cap="flat" cmpd="sng" algn="ctr">
            <a:noFill/>
            <a:prstDash val="solid"/>
            <a:round/>
            <a:headEnd type="none" w="med" len="med"/>
            <a:tailEnd type="none" w="med" len="med"/>
          </a:ln>
          <a:effectLst/>
        </p:spPr>
        <p:txBody>
          <a:bodyPr>
            <a:spAutoFit/>
          </a:bodyPr>
          <a:lstStyle/>
          <a:p>
            <a:pPr eaLnBrk="0" hangingPunct="0">
              <a:defRPr/>
            </a:pPr>
            <a:endParaRPr lang="en-US">
              <a:latin typeface="Arial" charset="0"/>
            </a:endParaRPr>
          </a:p>
        </p:txBody>
      </p:sp>
      <p:sp>
        <p:nvSpPr>
          <p:cNvPr id="15363" name="Title 3"/>
          <p:cNvSpPr>
            <a:spLocks noGrp="1"/>
          </p:cNvSpPr>
          <p:nvPr>
            <p:ph type="title"/>
          </p:nvPr>
        </p:nvSpPr>
        <p:spPr/>
        <p:txBody>
          <a:bodyPr/>
          <a:lstStyle/>
          <a:p>
            <a:r>
              <a:rPr lang="en-GB" smtClean="0"/>
              <a:t>Low skills and social outcomes</a:t>
            </a:r>
            <a:endParaRPr lang="en-US" smtClean="0"/>
          </a:p>
        </p:txBody>
      </p:sp>
      <p:sp>
        <p:nvSpPr>
          <p:cNvPr id="15364" name="Rectangle 5"/>
          <p:cNvSpPr>
            <a:spLocks noChangeArrowheads="1"/>
          </p:cNvSpPr>
          <p:nvPr/>
        </p:nvSpPr>
        <p:spPr bwMode="auto">
          <a:xfrm>
            <a:off x="890588" y="6211888"/>
            <a:ext cx="6694487" cy="461665"/>
          </a:xfrm>
          <a:prstGeom prst="rect">
            <a:avLst/>
          </a:prstGeom>
          <a:noFill/>
          <a:ln w="9525">
            <a:noFill/>
            <a:miter lim="800000"/>
            <a:headEnd/>
            <a:tailEnd/>
          </a:ln>
        </p:spPr>
        <p:txBody>
          <a:bodyPr>
            <a:spAutoFit/>
          </a:bodyPr>
          <a:lstStyle/>
          <a:p>
            <a:r>
              <a:rPr lang="en-US" sz="1200" dirty="0" smtClean="0"/>
              <a:t>Odds </a:t>
            </a:r>
            <a:r>
              <a:rPr lang="en-US" sz="1200" dirty="0"/>
              <a:t>are adjusted for age, gender, </a:t>
            </a:r>
            <a:r>
              <a:rPr lang="en-US" sz="1200" dirty="0" err="1" smtClean="0"/>
              <a:t>pand</a:t>
            </a:r>
            <a:r>
              <a:rPr lang="en-US" sz="1200" dirty="0" smtClean="0"/>
              <a:t> </a:t>
            </a:r>
            <a:r>
              <a:rPr lang="en-US" sz="1200" dirty="0"/>
              <a:t>immigration status.</a:t>
            </a:r>
            <a:endParaRPr lang="en-CA" sz="1200" dirty="0"/>
          </a:p>
          <a:p>
            <a:endParaRPr lang="en-CA" sz="1200" dirty="0"/>
          </a:p>
        </p:txBody>
      </p:sp>
      <p:graphicFrame>
        <p:nvGraphicFramePr>
          <p:cNvPr id="6" name="Chart 5"/>
          <p:cNvGraphicFramePr>
            <a:graphicFrameLocks/>
          </p:cNvGraphicFramePr>
          <p:nvPr/>
        </p:nvGraphicFramePr>
        <p:xfrm>
          <a:off x="827584" y="980728"/>
          <a:ext cx="8316416" cy="5256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12" dur="500"/>
                                        <p:tgtEl>
                                          <p:spTgt spid="6">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7" dur="500"/>
                                        <p:tgtEl>
                                          <p:spTgt spid="6">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22" dur="500"/>
                                        <p:tgtEl>
                                          <p:spTgt spid="6">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7" dur="500"/>
                                        <p:tgtEl>
                                          <p:spTgt spid="6">
                                            <p:graphicEl>
                                              <a:chart seriesIdx="2"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32" dur="500"/>
                                        <p:tgtEl>
                                          <p:spTgt spid="6">
                                            <p:graphicEl>
                                              <a:chart seriesIdx="3"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37" dur="500"/>
                                        <p:tgtEl>
                                          <p:spTgt spid="6">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6" grpId="0">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title"/>
          </p:nvPr>
        </p:nvSpPr>
        <p:spPr/>
        <p:txBody>
          <a:bodyPr/>
          <a:lstStyle/>
          <a:p>
            <a:pPr eaLnBrk="1" hangingPunct="1"/>
            <a:r>
              <a:rPr lang="fr-FR" sz="2400" b="1" dirty="0" smtClean="0">
                <a:solidFill>
                  <a:srgbClr val="EAEAEA"/>
                </a:solidFill>
                <a:latin typeface="Georgia" pitchFamily="18" charset="0"/>
              </a:rPr>
              <a:t>La OCDE </a:t>
            </a:r>
            <a:r>
              <a:rPr lang="fr-FR" sz="2400" b="1" dirty="0" err="1" smtClean="0">
                <a:solidFill>
                  <a:srgbClr val="EAEAEA"/>
                </a:solidFill>
                <a:latin typeface="Georgia" pitchFamily="18" charset="0"/>
              </a:rPr>
              <a:t>puede</a:t>
            </a:r>
            <a:r>
              <a:rPr lang="fr-FR" sz="2400" b="1" dirty="0" smtClean="0">
                <a:solidFill>
                  <a:srgbClr val="EAEAEA"/>
                </a:solidFill>
                <a:latin typeface="Georgia" pitchFamily="18" charset="0"/>
              </a:rPr>
              <a:t> </a:t>
            </a:r>
            <a:r>
              <a:rPr lang="fr-FR" sz="2400" b="1" dirty="0" err="1" smtClean="0">
                <a:solidFill>
                  <a:srgbClr val="EAEAEA"/>
                </a:solidFill>
                <a:latin typeface="Georgia" pitchFamily="18" charset="0"/>
              </a:rPr>
              <a:t>apoyar</a:t>
            </a:r>
            <a:r>
              <a:rPr lang="fr-FR" sz="2400" b="1" dirty="0" smtClean="0">
                <a:solidFill>
                  <a:srgbClr val="EAEAEA"/>
                </a:solidFill>
                <a:latin typeface="Georgia" pitchFamily="18" charset="0"/>
              </a:rPr>
              <a:t> en el </a:t>
            </a:r>
            <a:r>
              <a:rPr lang="fr-FR" sz="2400" b="1" dirty="0" err="1" smtClean="0">
                <a:solidFill>
                  <a:srgbClr val="EAEAEA"/>
                </a:solidFill>
                <a:latin typeface="Georgia" pitchFamily="18" charset="0"/>
              </a:rPr>
              <a:t>diseño</a:t>
            </a:r>
            <a:r>
              <a:rPr lang="fr-FR" sz="2400" b="1" dirty="0" smtClean="0">
                <a:solidFill>
                  <a:srgbClr val="EAEAEA"/>
                </a:solidFill>
                <a:latin typeface="Georgia" pitchFamily="18" charset="0"/>
              </a:rPr>
              <a:t> e </a:t>
            </a:r>
            <a:r>
              <a:rPr lang="fr-FR" sz="2400" b="1" dirty="0" err="1" smtClean="0">
                <a:solidFill>
                  <a:srgbClr val="EAEAEA"/>
                </a:solidFill>
                <a:latin typeface="Georgia" pitchFamily="18" charset="0"/>
              </a:rPr>
              <a:t>implementación</a:t>
            </a:r>
            <a:r>
              <a:rPr lang="fr-FR" sz="2400" b="1" dirty="0" smtClean="0">
                <a:solidFill>
                  <a:srgbClr val="EAEAEA"/>
                </a:solidFill>
                <a:latin typeface="Georgia" pitchFamily="18" charset="0"/>
              </a:rPr>
              <a:t>  de reformas</a:t>
            </a:r>
            <a:endParaRPr lang="en-US" sz="2400" b="1" dirty="0" smtClean="0">
              <a:solidFill>
                <a:srgbClr val="EAEAEA"/>
              </a:solidFill>
              <a:latin typeface="Georgia" pitchFamily="18" charset="0"/>
            </a:endParaRPr>
          </a:p>
        </p:txBody>
      </p:sp>
      <p:sp>
        <p:nvSpPr>
          <p:cNvPr id="100355" name="Content Placeholder 4"/>
          <p:cNvSpPr>
            <a:spLocks noGrp="1"/>
          </p:cNvSpPr>
          <p:nvPr>
            <p:ph idx="1"/>
          </p:nvPr>
        </p:nvSpPr>
        <p:spPr>
          <a:xfrm>
            <a:off x="468313" y="1600200"/>
            <a:ext cx="8389937" cy="5114925"/>
          </a:xfrm>
        </p:spPr>
        <p:txBody>
          <a:bodyPr/>
          <a:lstStyle/>
          <a:p>
            <a:pPr algn="just" eaLnBrk="1" hangingPunct="1">
              <a:buFontTx/>
              <a:buNone/>
            </a:pPr>
            <a:r>
              <a:rPr lang="es-MX" b="1" smtClean="0"/>
              <a:t>   </a:t>
            </a:r>
            <a:endParaRPr lang="en-US" sz="2400" b="1" smtClean="0">
              <a:solidFill>
                <a:srgbClr val="C00000"/>
              </a:solidFill>
              <a:latin typeface="Calibri" pitchFamily="34" charset="0"/>
            </a:endParaRPr>
          </a:p>
        </p:txBody>
      </p:sp>
      <p:graphicFrame>
        <p:nvGraphicFramePr>
          <p:cNvPr id="5" name="Diagram 4"/>
          <p:cNvGraphicFramePr/>
          <p:nvPr/>
        </p:nvGraphicFramePr>
        <p:xfrm>
          <a:off x="755576" y="1628800"/>
          <a:ext cx="838842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4518" name="Picture 2" descr="C:\Program Files\Microsoft Office\MEDIA\CAGCAT10\j0335112.wmf"/>
          <p:cNvPicPr>
            <a:picLocks noChangeAspect="1" noChangeArrowheads="1"/>
          </p:cNvPicPr>
          <p:nvPr/>
        </p:nvPicPr>
        <p:blipFill>
          <a:blip r:embed="rId8" cstate="print"/>
          <a:stretch>
            <a:fillRect/>
          </a:stretch>
        </p:blipFill>
        <p:spPr bwMode="auto">
          <a:xfrm>
            <a:off x="1187624" y="1844824"/>
            <a:ext cx="1944216" cy="1656184"/>
          </a:xfrm>
          <a:prstGeom prst="ellipse">
            <a:avLst/>
          </a:prstGeom>
          <a:noFill/>
          <a:ln w="31750">
            <a:solidFill>
              <a:srgbClr val="FFFFFF"/>
            </a:solidFill>
            <a:miter lim="800000"/>
            <a:headEnd/>
            <a:tailEnd/>
          </a:ln>
        </p:spPr>
      </p:pic>
      <p:pic>
        <p:nvPicPr>
          <p:cNvPr id="9" name="Picture 8" descr="nina.bmp"/>
          <p:cNvPicPr>
            <a:picLocks noChangeAspect="1"/>
          </p:cNvPicPr>
          <p:nvPr/>
        </p:nvPicPr>
        <p:blipFill>
          <a:blip r:embed="rId9" cstate="print"/>
          <a:stretch>
            <a:fillRect/>
          </a:stretch>
        </p:blipFill>
        <p:spPr>
          <a:xfrm>
            <a:off x="3995936" y="1772816"/>
            <a:ext cx="1800200" cy="1656184"/>
          </a:xfrm>
          <a:prstGeom prst="ellipse">
            <a:avLst/>
          </a:prstGeom>
          <a:ln w="31750">
            <a:solidFill>
              <a:srgbClr val="FFFFFF"/>
            </a:solidFill>
          </a:ln>
        </p:spPr>
      </p:pic>
      <p:pic>
        <p:nvPicPr>
          <p:cNvPr id="7" name="Picture 6" descr="nina.bmp"/>
          <p:cNvPicPr>
            <a:picLocks noChangeAspect="1"/>
          </p:cNvPicPr>
          <p:nvPr/>
        </p:nvPicPr>
        <p:blipFill>
          <a:blip r:embed="rId10" cstate="print"/>
          <a:stretch>
            <a:fillRect/>
          </a:stretch>
        </p:blipFill>
        <p:spPr>
          <a:xfrm>
            <a:off x="7128791" y="1700808"/>
            <a:ext cx="1979713" cy="1872208"/>
          </a:xfrm>
          <a:prstGeom prst="ellipse">
            <a:avLst/>
          </a:prstGeom>
          <a:ln w="31750">
            <a:solidFill>
              <a:srgbClr val="FFFFFF"/>
            </a:solid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fade">
                                      <p:cBhvr>
                                        <p:cTn id="7" dur="2000"/>
                                        <p:tgtEl>
                                          <p:spTgt spid="645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AA576417-7748-4E32-9C39-09EBA2610A99}"/>
                                            </p:graphicEl>
                                          </p:spTgt>
                                        </p:tgtEl>
                                        <p:attrNameLst>
                                          <p:attrName>style.visibility</p:attrName>
                                        </p:attrNameLst>
                                      </p:cBhvr>
                                      <p:to>
                                        <p:strVal val="visible"/>
                                      </p:to>
                                    </p:set>
                                    <p:animEffect transition="in" filter="fade">
                                      <p:cBhvr>
                                        <p:cTn id="10" dur="2000"/>
                                        <p:tgtEl>
                                          <p:spTgt spid="5">
                                            <p:graphicEl>
                                              <a:dgm id="{AA576417-7748-4E32-9C39-09EBA2610A9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4AE1AC29-C4E6-407F-A14B-861F72E92B5B}"/>
                                            </p:graphicEl>
                                          </p:spTgt>
                                        </p:tgtEl>
                                        <p:attrNameLst>
                                          <p:attrName>style.visibility</p:attrName>
                                        </p:attrNameLst>
                                      </p:cBhvr>
                                      <p:to>
                                        <p:strVal val="visible"/>
                                      </p:to>
                                    </p:set>
                                    <p:animEffect transition="in" filter="fade">
                                      <p:cBhvr>
                                        <p:cTn id="13" dur="2000"/>
                                        <p:tgtEl>
                                          <p:spTgt spid="5">
                                            <p:graphicEl>
                                              <a:dgm id="{4AE1AC29-C4E6-407F-A14B-861F72E92B5B}"/>
                                            </p:graphic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
                                            <p:graphicEl>
                                              <a:dgm id="{7B7C69D0-F885-4B42-AB3F-EEAFB09F6514}"/>
                                            </p:graphicEl>
                                          </p:spTgt>
                                        </p:tgtEl>
                                        <p:attrNameLst>
                                          <p:attrName>style.visibility</p:attrName>
                                        </p:attrNameLst>
                                      </p:cBhvr>
                                      <p:to>
                                        <p:strVal val="visible"/>
                                      </p:to>
                                    </p:set>
                                    <p:animEffect transition="in" filter="fade">
                                      <p:cBhvr>
                                        <p:cTn id="17" dur="2000"/>
                                        <p:tgtEl>
                                          <p:spTgt spid="5">
                                            <p:graphicEl>
                                              <a:dgm id="{7B7C69D0-F885-4B42-AB3F-EEAFB09F651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9C422D1E-EF23-475A-9FCB-72960748C6ED}"/>
                                            </p:graphicEl>
                                          </p:spTgt>
                                        </p:tgtEl>
                                        <p:attrNameLst>
                                          <p:attrName>style.visibility</p:attrName>
                                        </p:attrNameLst>
                                      </p:cBhvr>
                                      <p:to>
                                        <p:strVal val="visible"/>
                                      </p:to>
                                    </p:set>
                                    <p:animEffect transition="in" filter="fade">
                                      <p:cBhvr>
                                        <p:cTn id="20" dur="2000"/>
                                        <p:tgtEl>
                                          <p:spTgt spid="5">
                                            <p:graphicEl>
                                              <a:dgm id="{9C422D1E-EF23-475A-9FCB-72960748C6ED}"/>
                                            </p:graphic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0F4E2015-1972-48F0-9F72-FC1B0A2833DB}"/>
                                            </p:graphicEl>
                                          </p:spTgt>
                                        </p:tgtEl>
                                        <p:attrNameLst>
                                          <p:attrName>style.visibility</p:attrName>
                                        </p:attrNameLst>
                                      </p:cBhvr>
                                      <p:to>
                                        <p:strVal val="visible"/>
                                      </p:to>
                                    </p:set>
                                    <p:animEffect transition="in" filter="fade">
                                      <p:cBhvr>
                                        <p:cTn id="28" dur="2000"/>
                                        <p:tgtEl>
                                          <p:spTgt spid="5">
                                            <p:graphicEl>
                                              <a:dgm id="{0F4E2015-1972-48F0-9F72-FC1B0A2833D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FED38BED-C8BA-4B2D-8C2E-A54DE05EEE2F}"/>
                                            </p:graphicEl>
                                          </p:spTgt>
                                        </p:tgtEl>
                                        <p:attrNameLst>
                                          <p:attrName>style.visibility</p:attrName>
                                        </p:attrNameLst>
                                      </p:cBhvr>
                                      <p:to>
                                        <p:strVal val="visible"/>
                                      </p:to>
                                    </p:set>
                                    <p:animEffect transition="in" filter="fade">
                                      <p:cBhvr>
                                        <p:cTn id="31" dur="2000"/>
                                        <p:tgtEl>
                                          <p:spTgt spid="5">
                                            <p:graphicEl>
                                              <a:dgm id="{FED38BED-C8BA-4B2D-8C2E-A54DE05EEE2F}"/>
                                            </p:graphic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childTnLst>
                          </p:cTn>
                        </p:par>
                        <p:par>
                          <p:cTn id="35" fill="hold">
                            <p:stCondLst>
                              <p:cond delay="2000"/>
                            </p:stCondLst>
                            <p:childTnLst>
                              <p:par>
                                <p:cTn id="36" presetID="22" presetClass="entr" presetSubtype="8" fill="hold" grpId="1" nodeType="afterEffect">
                                  <p:stCondLst>
                                    <p:cond delay="0"/>
                                  </p:stCondLst>
                                  <p:childTnLst>
                                    <p:set>
                                      <p:cBhvr>
                                        <p:cTn id="37" dur="1" fill="hold">
                                          <p:stCondLst>
                                            <p:cond delay="0"/>
                                          </p:stCondLst>
                                        </p:cTn>
                                        <p:tgtEl>
                                          <p:spTgt spid="5">
                                            <p:graphicEl>
                                              <a:dgm id="{29A805AE-D44B-41B2-B87E-7B0496E711E0}"/>
                                            </p:graphicEl>
                                          </p:spTgt>
                                        </p:tgtEl>
                                        <p:attrNameLst>
                                          <p:attrName>style.visibility</p:attrName>
                                        </p:attrNameLst>
                                      </p:cBhvr>
                                      <p:to>
                                        <p:strVal val="visible"/>
                                      </p:to>
                                    </p:set>
                                    <p:animEffect transition="in" filter="wipe(left)">
                                      <p:cBhvr>
                                        <p:cTn id="38" dur="2000"/>
                                        <p:tgtEl>
                                          <p:spTgt spid="5">
                                            <p:graphicEl>
                                              <a:dgm id="{29A805AE-D44B-41B2-B87E-7B0496E711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p:cNvPicPr>
            <a:picLocks noChangeAspect="1" noChangeArrowheads="1"/>
          </p:cNvPicPr>
          <p:nvPr/>
        </p:nvPicPr>
        <p:blipFill>
          <a:blip r:embed="rId3" cstate="print"/>
          <a:srcRect t="42845" b="11565"/>
          <a:stretch>
            <a:fillRect/>
          </a:stretch>
        </p:blipFill>
        <p:spPr bwMode="auto">
          <a:xfrm>
            <a:off x="-509046" y="908720"/>
            <a:ext cx="9977590" cy="6192688"/>
          </a:xfrm>
          <a:prstGeom prst="rect">
            <a:avLst/>
          </a:prstGeom>
          <a:noFill/>
          <a:ln w="9525">
            <a:noFill/>
            <a:miter lim="800000"/>
            <a:headEnd/>
            <a:tailEnd/>
          </a:ln>
        </p:spPr>
      </p:pic>
      <p:sp>
        <p:nvSpPr>
          <p:cNvPr id="15" name="Rectangle 7"/>
          <p:cNvSpPr>
            <a:spLocks noChangeArrowheads="1"/>
          </p:cNvSpPr>
          <p:nvPr/>
        </p:nvSpPr>
        <p:spPr bwMode="auto">
          <a:xfrm>
            <a:off x="-569597" y="400720"/>
            <a:ext cx="10153128" cy="6192688"/>
          </a:xfrm>
          <a:prstGeom prst="rect">
            <a:avLst/>
          </a:prstGeom>
          <a:gradFill rotWithShape="1">
            <a:gsLst>
              <a:gs pos="0">
                <a:srgbClr val="FFFFFF">
                  <a:alpha val="0"/>
                </a:srgbClr>
              </a:gs>
              <a:gs pos="100000">
                <a:srgbClr val="005AA4"/>
              </a:gs>
            </a:gsLst>
            <a:lin ang="0" scaled="1"/>
          </a:gradFill>
          <a:ln w="9525">
            <a:noFill/>
            <a:miter lim="800000"/>
            <a:headEnd/>
            <a:tailEnd/>
          </a:ln>
        </p:spPr>
        <p:txBody>
          <a:bodyPr wrap="none" anchor="ctr"/>
          <a:lstStyle/>
          <a:p>
            <a:pPr algn="ctr"/>
            <a:endParaRPr lang="es-ES" sz="1800">
              <a:solidFill>
                <a:srgbClr val="FFFFFF"/>
              </a:solidFill>
            </a:endParaRPr>
          </a:p>
        </p:txBody>
      </p:sp>
      <p:pic>
        <p:nvPicPr>
          <p:cNvPr id="1030" name="Picture 6" descr="Cover"/>
          <p:cNvPicPr>
            <a:picLocks noChangeAspect="1" noChangeArrowheads="1"/>
          </p:cNvPicPr>
          <p:nvPr/>
        </p:nvPicPr>
        <p:blipFill>
          <a:blip r:embed="rId4" cstate="print"/>
          <a:srcRect/>
          <a:stretch>
            <a:fillRect/>
          </a:stretch>
        </p:blipFill>
        <p:spPr bwMode="auto">
          <a:xfrm>
            <a:off x="3952721" y="1064997"/>
            <a:ext cx="1532410" cy="2216886"/>
          </a:xfrm>
          <a:prstGeom prst="rect">
            <a:avLst/>
          </a:prstGeom>
          <a:noFill/>
        </p:spPr>
      </p:pic>
      <p:pic>
        <p:nvPicPr>
          <p:cNvPr id="1032" name="Picture 8" descr="Cover"/>
          <p:cNvPicPr>
            <a:picLocks noChangeAspect="1" noChangeArrowheads="1"/>
          </p:cNvPicPr>
          <p:nvPr/>
        </p:nvPicPr>
        <p:blipFill>
          <a:blip r:embed="rId5" cstate="print"/>
          <a:srcRect/>
          <a:stretch>
            <a:fillRect/>
          </a:stretch>
        </p:blipFill>
        <p:spPr bwMode="auto">
          <a:xfrm rot="21060576">
            <a:off x="5681459" y="1311472"/>
            <a:ext cx="1708927" cy="2460856"/>
          </a:xfrm>
          <a:prstGeom prst="rect">
            <a:avLst/>
          </a:prstGeom>
          <a:noFill/>
        </p:spPr>
      </p:pic>
      <p:pic>
        <p:nvPicPr>
          <p:cNvPr id="1034" name="Picture 10" descr="Cover"/>
          <p:cNvPicPr>
            <a:picLocks noChangeAspect="1" noChangeArrowheads="1"/>
          </p:cNvPicPr>
          <p:nvPr/>
        </p:nvPicPr>
        <p:blipFill>
          <a:blip r:embed="rId6" cstate="print"/>
          <a:srcRect/>
          <a:stretch>
            <a:fillRect/>
          </a:stretch>
        </p:blipFill>
        <p:spPr bwMode="auto">
          <a:xfrm rot="486834">
            <a:off x="5796136" y="4005064"/>
            <a:ext cx="1592549" cy="2282655"/>
          </a:xfrm>
          <a:prstGeom prst="rect">
            <a:avLst/>
          </a:prstGeom>
          <a:noFill/>
        </p:spPr>
      </p:pic>
      <p:pic>
        <p:nvPicPr>
          <p:cNvPr id="1036" name="Picture 12" descr="Cover"/>
          <p:cNvPicPr>
            <a:picLocks noChangeAspect="1" noChangeArrowheads="1"/>
          </p:cNvPicPr>
          <p:nvPr/>
        </p:nvPicPr>
        <p:blipFill>
          <a:blip r:embed="rId7" cstate="print"/>
          <a:srcRect/>
          <a:stretch>
            <a:fillRect/>
          </a:stretch>
        </p:blipFill>
        <p:spPr bwMode="auto">
          <a:xfrm rot="531990">
            <a:off x="1331640" y="3717032"/>
            <a:ext cx="1959287" cy="2808312"/>
          </a:xfrm>
          <a:prstGeom prst="rect">
            <a:avLst/>
          </a:prstGeom>
          <a:noFill/>
        </p:spPr>
      </p:pic>
      <p:pic>
        <p:nvPicPr>
          <p:cNvPr id="1038" name="Picture 14" descr="Cover"/>
          <p:cNvPicPr>
            <a:picLocks noChangeAspect="1" noChangeArrowheads="1"/>
          </p:cNvPicPr>
          <p:nvPr/>
        </p:nvPicPr>
        <p:blipFill>
          <a:blip r:embed="rId8" cstate="print"/>
          <a:srcRect/>
          <a:stretch>
            <a:fillRect/>
          </a:stretch>
        </p:blipFill>
        <p:spPr bwMode="auto">
          <a:xfrm rot="382759">
            <a:off x="7685838" y="1340768"/>
            <a:ext cx="1458162" cy="1944216"/>
          </a:xfrm>
          <a:prstGeom prst="rect">
            <a:avLst/>
          </a:prstGeom>
          <a:noFill/>
        </p:spPr>
      </p:pic>
      <p:pic>
        <p:nvPicPr>
          <p:cNvPr id="1042" name="Picture 18" descr="Cover"/>
          <p:cNvPicPr>
            <a:picLocks noChangeAspect="1" noChangeArrowheads="1"/>
          </p:cNvPicPr>
          <p:nvPr/>
        </p:nvPicPr>
        <p:blipFill>
          <a:blip r:embed="rId9" cstate="print"/>
          <a:srcRect/>
          <a:stretch>
            <a:fillRect/>
          </a:stretch>
        </p:blipFill>
        <p:spPr bwMode="auto">
          <a:xfrm>
            <a:off x="-684584" y="4005064"/>
            <a:ext cx="1880806" cy="2520280"/>
          </a:xfrm>
          <a:prstGeom prst="rect">
            <a:avLst/>
          </a:prstGeom>
          <a:noFill/>
        </p:spPr>
      </p:pic>
      <p:pic>
        <p:nvPicPr>
          <p:cNvPr id="1044" name="Picture 20" descr="Cover"/>
          <p:cNvPicPr>
            <a:picLocks noChangeAspect="1" noChangeArrowheads="1"/>
          </p:cNvPicPr>
          <p:nvPr/>
        </p:nvPicPr>
        <p:blipFill>
          <a:blip r:embed="rId10" cstate="print"/>
          <a:srcRect/>
          <a:stretch>
            <a:fillRect/>
          </a:stretch>
        </p:blipFill>
        <p:spPr bwMode="auto">
          <a:xfrm rot="21101109">
            <a:off x="7740352" y="4077072"/>
            <a:ext cx="1782198" cy="2376264"/>
          </a:xfrm>
          <a:prstGeom prst="rect">
            <a:avLst/>
          </a:prstGeom>
          <a:noFill/>
        </p:spPr>
      </p:pic>
      <p:pic>
        <p:nvPicPr>
          <p:cNvPr id="1026" name="Picture 2" descr="Cover"/>
          <p:cNvPicPr>
            <a:picLocks noChangeAspect="1" noChangeArrowheads="1"/>
          </p:cNvPicPr>
          <p:nvPr/>
        </p:nvPicPr>
        <p:blipFill>
          <a:blip r:embed="rId11" cstate="print"/>
          <a:srcRect/>
          <a:stretch>
            <a:fillRect/>
          </a:stretch>
        </p:blipFill>
        <p:spPr bwMode="auto">
          <a:xfrm rot="432591">
            <a:off x="-50918" y="1167722"/>
            <a:ext cx="1673425" cy="2376264"/>
          </a:xfrm>
          <a:prstGeom prst="rect">
            <a:avLst/>
          </a:prstGeom>
          <a:noFill/>
        </p:spPr>
      </p:pic>
      <p:pic>
        <p:nvPicPr>
          <p:cNvPr id="1028" name="Picture 4" descr="Cover"/>
          <p:cNvPicPr>
            <a:picLocks noChangeAspect="1" noChangeArrowheads="1"/>
          </p:cNvPicPr>
          <p:nvPr/>
        </p:nvPicPr>
        <p:blipFill>
          <a:blip r:embed="rId12" cstate="print"/>
          <a:srcRect/>
          <a:stretch>
            <a:fillRect/>
          </a:stretch>
        </p:blipFill>
        <p:spPr bwMode="auto">
          <a:xfrm rot="21104565">
            <a:off x="3635896" y="3861048"/>
            <a:ext cx="1905676" cy="2540901"/>
          </a:xfrm>
          <a:prstGeom prst="rect">
            <a:avLst/>
          </a:prstGeom>
          <a:noFill/>
        </p:spPr>
      </p:pic>
      <p:sp>
        <p:nvSpPr>
          <p:cNvPr id="2" name="Title 1"/>
          <p:cNvSpPr>
            <a:spLocks noGrp="1"/>
          </p:cNvSpPr>
          <p:nvPr>
            <p:ph type="title"/>
          </p:nvPr>
        </p:nvSpPr>
        <p:spPr>
          <a:xfrm>
            <a:off x="0" y="-27013"/>
            <a:ext cx="9144000" cy="647701"/>
          </a:xfrm>
        </p:spPr>
        <p:txBody>
          <a:bodyPr/>
          <a:lstStyle/>
          <a:p>
            <a:r>
              <a:rPr lang="fr-FR" sz="2400" b="1" dirty="0" smtClean="0">
                <a:solidFill>
                  <a:srgbClr val="EAEAEA"/>
                </a:solidFill>
              </a:rPr>
              <a:t>Con </a:t>
            </a:r>
            <a:r>
              <a:rPr lang="fr-FR" sz="2400" b="1" dirty="0" err="1" smtClean="0">
                <a:solidFill>
                  <a:srgbClr val="EAEAEA"/>
                </a:solidFill>
              </a:rPr>
              <a:t>conocimientos</a:t>
            </a:r>
            <a:r>
              <a:rPr lang="fr-FR" sz="2400" b="1" dirty="0" smtClean="0">
                <a:solidFill>
                  <a:srgbClr val="EAEAEA"/>
                </a:solidFill>
              </a:rPr>
              <a:t> </a:t>
            </a:r>
            <a:r>
              <a:rPr lang="fr-FR" sz="2400" b="1" dirty="0" err="1" smtClean="0">
                <a:solidFill>
                  <a:srgbClr val="EAEAEA"/>
                </a:solidFill>
              </a:rPr>
              <a:t>comparados</a:t>
            </a:r>
            <a:r>
              <a:rPr lang="fr-FR" sz="2400" b="1" dirty="0" smtClean="0">
                <a:solidFill>
                  <a:srgbClr val="EAEAEA"/>
                </a:solidFill>
              </a:rPr>
              <a:t> </a:t>
            </a:r>
            <a:r>
              <a:rPr lang="fr-FR" sz="2400" b="1" dirty="0" err="1" smtClean="0">
                <a:solidFill>
                  <a:srgbClr val="EAEAEA"/>
                </a:solidFill>
              </a:rPr>
              <a:t>amplios</a:t>
            </a:r>
            <a:endParaRPr lang="en-US" sz="2400" b="1" dirty="0">
              <a:solidFill>
                <a:srgbClr val="EAEAEA"/>
              </a:solidFill>
            </a:endParaRPr>
          </a:p>
        </p:txBody>
      </p:sp>
      <p:pic>
        <p:nvPicPr>
          <p:cNvPr id="16" name="Picture 1"/>
          <p:cNvPicPr>
            <a:picLocks noChangeAspect="1" noChangeArrowheads="1"/>
          </p:cNvPicPr>
          <p:nvPr/>
        </p:nvPicPr>
        <p:blipFill>
          <a:blip r:embed="rId13" cstate="print"/>
          <a:srcRect/>
          <a:stretch>
            <a:fillRect/>
          </a:stretch>
        </p:blipFill>
        <p:spPr bwMode="auto">
          <a:xfrm rot="-300000">
            <a:off x="1999782" y="1097655"/>
            <a:ext cx="1767785" cy="2372276"/>
          </a:xfrm>
          <a:prstGeom prst="rect">
            <a:avLst/>
          </a:prstGeom>
          <a:noFill/>
          <a:ln w="9525">
            <a:noFill/>
            <a:miter lim="800000"/>
            <a:headEnd/>
            <a:tailEnd/>
          </a:ln>
          <a:effectLst>
            <a:outerShdw blurRad="50800" dist="38100" dir="10800000" algn="r" rotWithShape="0">
              <a:prstClr val="black">
                <a:alpha val="40000"/>
              </a:prstClr>
            </a:outerShdw>
          </a:effectLst>
          <a:scene3d>
            <a:camera prst="orthographicFront"/>
            <a:lightRig rig="threePt" dir="t"/>
          </a:scene3d>
          <a:sp3d>
            <a:bevelT w="165100" prst="coolSlant"/>
          </a:sp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038"/>
                                        </p:tgtEl>
                                        <p:attrNameLst>
                                          <p:attrName>style.visibility</p:attrName>
                                        </p:attrNameLst>
                                      </p:cBhvr>
                                      <p:to>
                                        <p:strVal val="visible"/>
                                      </p:to>
                                    </p:set>
                                    <p:animEffect transition="in" filter="slide(fromTop)">
                                      <p:cBhvr>
                                        <p:cTn id="12" dur="3000"/>
                                        <p:tgtEl>
                                          <p:spTgt spid="1038"/>
                                        </p:tgtEl>
                                      </p:cBhvr>
                                    </p:animEffect>
                                  </p:childTnLst>
                                </p:cTn>
                              </p:par>
                              <p:par>
                                <p:cTn id="13" presetID="12" presetClass="entr" presetSubtype="1"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slide(fromTop)">
                                      <p:cBhvr>
                                        <p:cTn id="15" dur="3000"/>
                                        <p:tgtEl>
                                          <p:spTgt spid="1032"/>
                                        </p:tgtEl>
                                      </p:cBhvr>
                                    </p:animEffect>
                                  </p:childTnLst>
                                </p:cTn>
                              </p:par>
                              <p:par>
                                <p:cTn id="16" presetID="12" presetClass="entr" presetSubtype="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slide(fromTop)">
                                      <p:cBhvr>
                                        <p:cTn id="18" dur="3000"/>
                                        <p:tgtEl>
                                          <p:spTgt spid="1026"/>
                                        </p:tgtEl>
                                      </p:cBhvr>
                                    </p:animEffect>
                                  </p:childTnLst>
                                </p:cTn>
                              </p:par>
                              <p:par>
                                <p:cTn id="19" presetID="12" presetClass="entr" presetSubtype="1"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slide(fromTop)">
                                      <p:cBhvr>
                                        <p:cTn id="21" dur="3000"/>
                                        <p:tgtEl>
                                          <p:spTgt spid="1030"/>
                                        </p:tgtEl>
                                      </p:cBhvr>
                                    </p:animEffect>
                                  </p:childTnLst>
                                </p:cTn>
                              </p:par>
                              <p:par>
                                <p:cTn id="22" presetID="12" presetClass="entr" presetSubtype="1" fill="hold" nodeType="withEffect">
                                  <p:stCondLst>
                                    <p:cond delay="0"/>
                                  </p:stCondLst>
                                  <p:childTnLst>
                                    <p:set>
                                      <p:cBhvr>
                                        <p:cTn id="23" dur="1" fill="hold">
                                          <p:stCondLst>
                                            <p:cond delay="0"/>
                                          </p:stCondLst>
                                        </p:cTn>
                                        <p:tgtEl>
                                          <p:spTgt spid="1042"/>
                                        </p:tgtEl>
                                        <p:attrNameLst>
                                          <p:attrName>style.visibility</p:attrName>
                                        </p:attrNameLst>
                                      </p:cBhvr>
                                      <p:to>
                                        <p:strVal val="visible"/>
                                      </p:to>
                                    </p:set>
                                    <p:animEffect transition="in" filter="slide(fromTop)">
                                      <p:cBhvr>
                                        <p:cTn id="24" dur="3000"/>
                                        <p:tgtEl>
                                          <p:spTgt spid="1042"/>
                                        </p:tgtEl>
                                      </p:cBhvr>
                                    </p:animEffect>
                                  </p:childTnLst>
                                </p:cTn>
                              </p:par>
                              <p:par>
                                <p:cTn id="25" presetID="12" presetClass="entr" presetSubtype="1" fill="hold" nodeType="with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slide(fromTop)">
                                      <p:cBhvr>
                                        <p:cTn id="27" dur="3000"/>
                                        <p:tgtEl>
                                          <p:spTgt spid="1036"/>
                                        </p:tgtEl>
                                      </p:cBhvr>
                                    </p:animEffect>
                                  </p:childTnLst>
                                </p:cTn>
                              </p:par>
                              <p:par>
                                <p:cTn id="28" presetID="12" presetClass="entr" presetSubtype="1"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slide(fromTop)">
                                      <p:cBhvr>
                                        <p:cTn id="30" dur="3000"/>
                                        <p:tgtEl>
                                          <p:spTgt spid="1028"/>
                                        </p:tgtEl>
                                      </p:cBhvr>
                                    </p:animEffect>
                                  </p:childTnLst>
                                </p:cTn>
                              </p:par>
                              <p:par>
                                <p:cTn id="31" presetID="12" presetClass="entr" presetSubtype="1" fill="hold" nodeType="withEffect">
                                  <p:stCondLst>
                                    <p:cond delay="0"/>
                                  </p:stCondLst>
                                  <p:childTnLst>
                                    <p:set>
                                      <p:cBhvr>
                                        <p:cTn id="32" dur="1" fill="hold">
                                          <p:stCondLst>
                                            <p:cond delay="0"/>
                                          </p:stCondLst>
                                        </p:cTn>
                                        <p:tgtEl>
                                          <p:spTgt spid="1034"/>
                                        </p:tgtEl>
                                        <p:attrNameLst>
                                          <p:attrName>style.visibility</p:attrName>
                                        </p:attrNameLst>
                                      </p:cBhvr>
                                      <p:to>
                                        <p:strVal val="visible"/>
                                      </p:to>
                                    </p:set>
                                    <p:animEffect transition="in" filter="slide(fromTop)">
                                      <p:cBhvr>
                                        <p:cTn id="33" dur="3000"/>
                                        <p:tgtEl>
                                          <p:spTgt spid="1034"/>
                                        </p:tgtEl>
                                      </p:cBhvr>
                                    </p:animEffect>
                                  </p:childTnLst>
                                </p:cTn>
                              </p:par>
                              <p:par>
                                <p:cTn id="34" presetID="12" presetClass="entr" presetSubtype="1" fill="hold" nodeType="withEffect">
                                  <p:stCondLst>
                                    <p:cond delay="0"/>
                                  </p:stCondLst>
                                  <p:childTnLst>
                                    <p:set>
                                      <p:cBhvr>
                                        <p:cTn id="35" dur="1" fill="hold">
                                          <p:stCondLst>
                                            <p:cond delay="0"/>
                                          </p:stCondLst>
                                        </p:cTn>
                                        <p:tgtEl>
                                          <p:spTgt spid="1044"/>
                                        </p:tgtEl>
                                        <p:attrNameLst>
                                          <p:attrName>style.visibility</p:attrName>
                                        </p:attrNameLst>
                                      </p:cBhvr>
                                      <p:to>
                                        <p:strVal val="visible"/>
                                      </p:to>
                                    </p:set>
                                    <p:animEffect transition="in" filter="slide(fromTop)">
                                      <p:cBhvr>
                                        <p:cTn id="36" dur="3000"/>
                                        <p:tgtEl>
                                          <p:spTgt spid="104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95536" y="0"/>
            <a:ext cx="8748465" cy="1119188"/>
          </a:xfrm>
        </p:spPr>
        <p:txBody>
          <a:bodyPr rtlCol="0">
            <a:noAutofit/>
          </a:bodyPr>
          <a:lstStyle/>
          <a:p>
            <a:pPr eaLnBrk="1" fontAlgn="auto" hangingPunct="1">
              <a:spcAft>
                <a:spcPts val="0"/>
              </a:spcAft>
              <a:defRPr/>
            </a:pPr>
            <a:r>
              <a:rPr lang="en-US" sz="2400" b="1" dirty="0" smtClean="0">
                <a:solidFill>
                  <a:schemeClr val="tx1">
                    <a:lumMod val="75000"/>
                  </a:schemeClr>
                </a:solidFill>
                <a:latin typeface="Georgia" pitchFamily="18" charset="0"/>
              </a:rPr>
              <a:t>México ha </a:t>
            </a:r>
            <a:r>
              <a:rPr lang="en-US" sz="2400" b="1" dirty="0" err="1" smtClean="0">
                <a:solidFill>
                  <a:schemeClr val="tx1">
                    <a:lumMod val="75000"/>
                  </a:schemeClr>
                </a:solidFill>
                <a:latin typeface="Georgia" pitchFamily="18" charset="0"/>
              </a:rPr>
              <a:t>mejorado</a:t>
            </a:r>
            <a:r>
              <a:rPr lang="en-US" sz="2400" b="1" dirty="0" smtClean="0">
                <a:solidFill>
                  <a:schemeClr val="tx1">
                    <a:lumMod val="75000"/>
                  </a:schemeClr>
                </a:solidFill>
                <a:latin typeface="Georgia" pitchFamily="18" charset="0"/>
              </a:rPr>
              <a:t> </a:t>
            </a:r>
            <a:r>
              <a:rPr lang="en-US" sz="2400" b="1" dirty="0" err="1" smtClean="0">
                <a:solidFill>
                  <a:schemeClr val="tx1">
                    <a:lumMod val="75000"/>
                  </a:schemeClr>
                </a:solidFill>
                <a:latin typeface="Georgia" pitchFamily="18" charset="0"/>
              </a:rPr>
              <a:t>las</a:t>
            </a:r>
            <a:r>
              <a:rPr lang="en-US" sz="2400" b="1" dirty="0" smtClean="0">
                <a:solidFill>
                  <a:schemeClr val="tx1">
                    <a:lumMod val="75000"/>
                  </a:schemeClr>
                </a:solidFill>
                <a:latin typeface="Georgia" pitchFamily="18" charset="0"/>
              </a:rPr>
              <a:t> </a:t>
            </a:r>
            <a:r>
              <a:rPr lang="en-US" sz="2400" b="1" dirty="0" err="1" smtClean="0">
                <a:solidFill>
                  <a:schemeClr val="tx1">
                    <a:lumMod val="75000"/>
                  </a:schemeClr>
                </a:solidFill>
                <a:latin typeface="Georgia" pitchFamily="18" charset="0"/>
              </a:rPr>
              <a:t>tasas</a:t>
            </a:r>
            <a:r>
              <a:rPr lang="en-US" sz="2400" b="1" dirty="0" smtClean="0">
                <a:solidFill>
                  <a:schemeClr val="tx1">
                    <a:lumMod val="75000"/>
                  </a:schemeClr>
                </a:solidFill>
                <a:latin typeface="Georgia" pitchFamily="18" charset="0"/>
              </a:rPr>
              <a:t> de </a:t>
            </a:r>
            <a:r>
              <a:rPr lang="en-US" sz="2400" b="1" dirty="0" err="1" smtClean="0">
                <a:solidFill>
                  <a:schemeClr val="tx1">
                    <a:lumMod val="75000"/>
                  </a:schemeClr>
                </a:solidFill>
                <a:latin typeface="Georgia" pitchFamily="18" charset="0"/>
              </a:rPr>
              <a:t>cobertura</a:t>
            </a:r>
            <a:r>
              <a:rPr lang="en-US" sz="2400" b="1" dirty="0" smtClean="0">
                <a:solidFill>
                  <a:schemeClr val="tx1">
                    <a:lumMod val="75000"/>
                  </a:schemeClr>
                </a:solidFill>
                <a:latin typeface="Georgia" pitchFamily="18" charset="0"/>
              </a:rPr>
              <a:t> en la </a:t>
            </a:r>
            <a:r>
              <a:rPr lang="en-US" sz="2400" b="1" dirty="0" err="1" smtClean="0">
                <a:solidFill>
                  <a:schemeClr val="tx1">
                    <a:lumMod val="75000"/>
                  </a:schemeClr>
                </a:solidFill>
                <a:latin typeface="Georgia" pitchFamily="18" charset="0"/>
              </a:rPr>
              <a:t>educación</a:t>
            </a:r>
            <a:r>
              <a:rPr lang="en-US" sz="2400" b="1" dirty="0" smtClean="0">
                <a:solidFill>
                  <a:schemeClr val="tx1">
                    <a:lumMod val="75000"/>
                  </a:schemeClr>
                </a:solidFill>
                <a:latin typeface="Georgia" pitchFamily="18" charset="0"/>
              </a:rPr>
              <a:t> </a:t>
            </a:r>
            <a:r>
              <a:rPr lang="en-US" sz="2400" b="1" dirty="0" err="1" smtClean="0">
                <a:solidFill>
                  <a:schemeClr val="tx1">
                    <a:lumMod val="75000"/>
                  </a:schemeClr>
                </a:solidFill>
                <a:latin typeface="Georgia" pitchFamily="18" charset="0"/>
              </a:rPr>
              <a:t>infantil</a:t>
            </a:r>
            <a:r>
              <a:rPr lang="en-US" sz="2400" b="1" dirty="0" smtClean="0">
                <a:solidFill>
                  <a:schemeClr val="tx1">
                    <a:lumMod val="75000"/>
                  </a:schemeClr>
                </a:solidFill>
                <a:latin typeface="Georgia" pitchFamily="18" charset="0"/>
              </a:rPr>
              <a:t> </a:t>
            </a:r>
            <a:r>
              <a:rPr lang="en-US" sz="2400" b="1" dirty="0" err="1" smtClean="0">
                <a:solidFill>
                  <a:schemeClr val="tx1">
                    <a:lumMod val="75000"/>
                  </a:schemeClr>
                </a:solidFill>
                <a:latin typeface="Georgia" pitchFamily="18" charset="0"/>
              </a:rPr>
              <a:t>para</a:t>
            </a:r>
            <a:r>
              <a:rPr lang="en-US" sz="2400" b="1" dirty="0" smtClean="0">
                <a:solidFill>
                  <a:schemeClr val="tx1">
                    <a:lumMod val="75000"/>
                  </a:schemeClr>
                </a:solidFill>
                <a:latin typeface="Georgia" pitchFamily="18" charset="0"/>
              </a:rPr>
              <a:t> </a:t>
            </a:r>
            <a:r>
              <a:rPr lang="en-US" sz="2400" b="1" dirty="0" err="1" smtClean="0">
                <a:solidFill>
                  <a:schemeClr val="tx1">
                    <a:lumMod val="75000"/>
                  </a:schemeClr>
                </a:solidFill>
                <a:latin typeface="Georgia" pitchFamily="18" charset="0"/>
              </a:rPr>
              <a:t>niños</a:t>
            </a:r>
            <a:r>
              <a:rPr lang="en-US" sz="2400" b="1" dirty="0" smtClean="0">
                <a:solidFill>
                  <a:schemeClr val="tx1">
                    <a:lumMod val="75000"/>
                  </a:schemeClr>
                </a:solidFill>
                <a:latin typeface="Georgia" pitchFamily="18" charset="0"/>
              </a:rPr>
              <a:t> de 4 </a:t>
            </a:r>
            <a:r>
              <a:rPr lang="en-US" sz="2400" b="1" dirty="0" err="1" smtClean="0">
                <a:solidFill>
                  <a:schemeClr val="tx1">
                    <a:lumMod val="75000"/>
                  </a:schemeClr>
                </a:solidFill>
                <a:latin typeface="Georgia" pitchFamily="18" charset="0"/>
              </a:rPr>
              <a:t>años</a:t>
            </a:r>
            <a:r>
              <a:rPr lang="en-US" sz="2400" b="1" dirty="0" smtClean="0">
                <a:solidFill>
                  <a:schemeClr val="tx1">
                    <a:lumMod val="75000"/>
                  </a:schemeClr>
                </a:solidFill>
                <a:latin typeface="Georgia" pitchFamily="18" charset="0"/>
              </a:rPr>
              <a:t> (2005-2010)</a:t>
            </a:r>
          </a:p>
        </p:txBody>
      </p:sp>
      <p:sp>
        <p:nvSpPr>
          <p:cNvPr id="9284" name="Freeform 68"/>
          <p:cNvSpPr>
            <a:spLocks noEditPoints="1"/>
          </p:cNvSpPr>
          <p:nvPr/>
        </p:nvSpPr>
        <p:spPr bwMode="auto">
          <a:xfrm>
            <a:off x="1343025" y="1773238"/>
            <a:ext cx="7629525" cy="2962275"/>
          </a:xfrm>
          <a:custGeom>
            <a:avLst/>
            <a:gdLst/>
            <a:ahLst/>
            <a:cxnLst>
              <a:cxn ang="0">
                <a:pos x="0" y="1860"/>
              </a:cxn>
              <a:cxn ang="0">
                <a:pos x="4806" y="1860"/>
              </a:cxn>
              <a:cxn ang="0">
                <a:pos x="4806" y="1866"/>
              </a:cxn>
              <a:cxn ang="0">
                <a:pos x="0" y="1866"/>
              </a:cxn>
              <a:cxn ang="0">
                <a:pos x="0" y="1860"/>
              </a:cxn>
              <a:cxn ang="0">
                <a:pos x="0" y="1656"/>
              </a:cxn>
              <a:cxn ang="0">
                <a:pos x="4806" y="1656"/>
              </a:cxn>
              <a:cxn ang="0">
                <a:pos x="4806" y="1662"/>
              </a:cxn>
              <a:cxn ang="0">
                <a:pos x="0" y="1662"/>
              </a:cxn>
              <a:cxn ang="0">
                <a:pos x="0" y="1656"/>
              </a:cxn>
              <a:cxn ang="0">
                <a:pos x="0" y="1446"/>
              </a:cxn>
              <a:cxn ang="0">
                <a:pos x="4806" y="1446"/>
              </a:cxn>
              <a:cxn ang="0">
                <a:pos x="4806" y="1452"/>
              </a:cxn>
              <a:cxn ang="0">
                <a:pos x="0" y="1452"/>
              </a:cxn>
              <a:cxn ang="0">
                <a:pos x="0" y="1446"/>
              </a:cxn>
              <a:cxn ang="0">
                <a:pos x="0" y="1242"/>
              </a:cxn>
              <a:cxn ang="0">
                <a:pos x="4806" y="1242"/>
              </a:cxn>
              <a:cxn ang="0">
                <a:pos x="4806" y="1248"/>
              </a:cxn>
              <a:cxn ang="0">
                <a:pos x="0" y="1248"/>
              </a:cxn>
              <a:cxn ang="0">
                <a:pos x="0" y="1242"/>
              </a:cxn>
              <a:cxn ang="0">
                <a:pos x="0" y="1032"/>
              </a:cxn>
              <a:cxn ang="0">
                <a:pos x="4806" y="1032"/>
              </a:cxn>
              <a:cxn ang="0">
                <a:pos x="4806" y="1038"/>
              </a:cxn>
              <a:cxn ang="0">
                <a:pos x="0" y="1038"/>
              </a:cxn>
              <a:cxn ang="0">
                <a:pos x="0" y="1032"/>
              </a:cxn>
              <a:cxn ang="0">
                <a:pos x="0" y="828"/>
              </a:cxn>
              <a:cxn ang="0">
                <a:pos x="4806" y="828"/>
              </a:cxn>
              <a:cxn ang="0">
                <a:pos x="4806" y="834"/>
              </a:cxn>
              <a:cxn ang="0">
                <a:pos x="0" y="834"/>
              </a:cxn>
              <a:cxn ang="0">
                <a:pos x="0" y="828"/>
              </a:cxn>
              <a:cxn ang="0">
                <a:pos x="0" y="618"/>
              </a:cxn>
              <a:cxn ang="0">
                <a:pos x="4806" y="618"/>
              </a:cxn>
              <a:cxn ang="0">
                <a:pos x="4806" y="624"/>
              </a:cxn>
              <a:cxn ang="0">
                <a:pos x="0" y="624"/>
              </a:cxn>
              <a:cxn ang="0">
                <a:pos x="0" y="618"/>
              </a:cxn>
              <a:cxn ang="0">
                <a:pos x="0" y="414"/>
              </a:cxn>
              <a:cxn ang="0">
                <a:pos x="4806" y="414"/>
              </a:cxn>
              <a:cxn ang="0">
                <a:pos x="4806" y="420"/>
              </a:cxn>
              <a:cxn ang="0">
                <a:pos x="0" y="420"/>
              </a:cxn>
              <a:cxn ang="0">
                <a:pos x="0" y="414"/>
              </a:cxn>
              <a:cxn ang="0">
                <a:pos x="0" y="204"/>
              </a:cxn>
              <a:cxn ang="0">
                <a:pos x="4806" y="204"/>
              </a:cxn>
              <a:cxn ang="0">
                <a:pos x="4806" y="210"/>
              </a:cxn>
              <a:cxn ang="0">
                <a:pos x="0" y="210"/>
              </a:cxn>
              <a:cxn ang="0">
                <a:pos x="0" y="204"/>
              </a:cxn>
              <a:cxn ang="0">
                <a:pos x="0" y="0"/>
              </a:cxn>
              <a:cxn ang="0">
                <a:pos x="4806" y="0"/>
              </a:cxn>
              <a:cxn ang="0">
                <a:pos x="4806" y="6"/>
              </a:cxn>
              <a:cxn ang="0">
                <a:pos x="0" y="6"/>
              </a:cxn>
              <a:cxn ang="0">
                <a:pos x="0" y="0"/>
              </a:cxn>
            </a:cxnLst>
            <a:rect l="0" t="0" r="r" b="b"/>
            <a:pathLst>
              <a:path w="4806" h="1866">
                <a:moveTo>
                  <a:pt x="0" y="1860"/>
                </a:moveTo>
                <a:lnTo>
                  <a:pt x="4806" y="1860"/>
                </a:lnTo>
                <a:lnTo>
                  <a:pt x="4806" y="1866"/>
                </a:lnTo>
                <a:lnTo>
                  <a:pt x="0" y="1866"/>
                </a:lnTo>
                <a:lnTo>
                  <a:pt x="0" y="1860"/>
                </a:lnTo>
                <a:close/>
                <a:moveTo>
                  <a:pt x="0" y="1656"/>
                </a:moveTo>
                <a:lnTo>
                  <a:pt x="4806" y="1656"/>
                </a:lnTo>
                <a:lnTo>
                  <a:pt x="4806" y="1662"/>
                </a:lnTo>
                <a:lnTo>
                  <a:pt x="0" y="1662"/>
                </a:lnTo>
                <a:lnTo>
                  <a:pt x="0" y="1656"/>
                </a:lnTo>
                <a:close/>
                <a:moveTo>
                  <a:pt x="0" y="1446"/>
                </a:moveTo>
                <a:lnTo>
                  <a:pt x="4806" y="1446"/>
                </a:lnTo>
                <a:lnTo>
                  <a:pt x="4806" y="1452"/>
                </a:lnTo>
                <a:lnTo>
                  <a:pt x="0" y="1452"/>
                </a:lnTo>
                <a:lnTo>
                  <a:pt x="0" y="1446"/>
                </a:lnTo>
                <a:close/>
                <a:moveTo>
                  <a:pt x="0" y="1242"/>
                </a:moveTo>
                <a:lnTo>
                  <a:pt x="4806" y="1242"/>
                </a:lnTo>
                <a:lnTo>
                  <a:pt x="4806" y="1248"/>
                </a:lnTo>
                <a:lnTo>
                  <a:pt x="0" y="1248"/>
                </a:lnTo>
                <a:lnTo>
                  <a:pt x="0" y="1242"/>
                </a:lnTo>
                <a:close/>
                <a:moveTo>
                  <a:pt x="0" y="1032"/>
                </a:moveTo>
                <a:lnTo>
                  <a:pt x="4806" y="1032"/>
                </a:lnTo>
                <a:lnTo>
                  <a:pt x="4806" y="1038"/>
                </a:lnTo>
                <a:lnTo>
                  <a:pt x="0" y="1038"/>
                </a:lnTo>
                <a:lnTo>
                  <a:pt x="0" y="1032"/>
                </a:lnTo>
                <a:close/>
                <a:moveTo>
                  <a:pt x="0" y="828"/>
                </a:moveTo>
                <a:lnTo>
                  <a:pt x="4806" y="828"/>
                </a:lnTo>
                <a:lnTo>
                  <a:pt x="4806" y="834"/>
                </a:lnTo>
                <a:lnTo>
                  <a:pt x="0" y="834"/>
                </a:lnTo>
                <a:lnTo>
                  <a:pt x="0" y="828"/>
                </a:lnTo>
                <a:close/>
                <a:moveTo>
                  <a:pt x="0" y="618"/>
                </a:moveTo>
                <a:lnTo>
                  <a:pt x="4806" y="618"/>
                </a:lnTo>
                <a:lnTo>
                  <a:pt x="4806" y="624"/>
                </a:lnTo>
                <a:lnTo>
                  <a:pt x="0" y="624"/>
                </a:lnTo>
                <a:lnTo>
                  <a:pt x="0" y="618"/>
                </a:lnTo>
                <a:close/>
                <a:moveTo>
                  <a:pt x="0" y="414"/>
                </a:moveTo>
                <a:lnTo>
                  <a:pt x="4806" y="414"/>
                </a:lnTo>
                <a:lnTo>
                  <a:pt x="4806" y="420"/>
                </a:lnTo>
                <a:lnTo>
                  <a:pt x="0" y="420"/>
                </a:lnTo>
                <a:lnTo>
                  <a:pt x="0" y="414"/>
                </a:lnTo>
                <a:close/>
                <a:moveTo>
                  <a:pt x="0" y="204"/>
                </a:moveTo>
                <a:lnTo>
                  <a:pt x="4806" y="204"/>
                </a:lnTo>
                <a:lnTo>
                  <a:pt x="4806" y="210"/>
                </a:lnTo>
                <a:lnTo>
                  <a:pt x="0" y="210"/>
                </a:lnTo>
                <a:lnTo>
                  <a:pt x="0" y="204"/>
                </a:lnTo>
                <a:close/>
                <a:moveTo>
                  <a:pt x="0" y="0"/>
                </a:moveTo>
                <a:lnTo>
                  <a:pt x="4806" y="0"/>
                </a:lnTo>
                <a:lnTo>
                  <a:pt x="4806" y="6"/>
                </a:lnTo>
                <a:lnTo>
                  <a:pt x="0" y="6"/>
                </a:lnTo>
                <a:lnTo>
                  <a:pt x="0" y="0"/>
                </a:lnTo>
                <a:close/>
              </a:path>
            </a:pathLst>
          </a:custGeom>
          <a:solidFill>
            <a:srgbClr val="F9F9F9"/>
          </a:solidFill>
          <a:ln w="9525" cap="flat">
            <a:solidFill>
              <a:srgbClr val="F9F9F9"/>
            </a:solidFill>
            <a:prstDash val="solid"/>
            <a:bevel/>
            <a:headEnd/>
            <a:tailEnd/>
          </a:ln>
        </p:spPr>
        <p:txBody>
          <a:bodyPr vert="horz" wrap="square" lIns="91440" tIns="45720" rIns="91440" bIns="45720" numCol="1" anchor="t" anchorCtr="0" compatLnSpc="1">
            <a:prstTxWarp prst="textNoShape">
              <a:avLst/>
            </a:prstTxWarp>
          </a:bodyPr>
          <a:lstStyle/>
          <a:p>
            <a:endParaRPr lang="en-US" sz="1800" dirty="0">
              <a:solidFill>
                <a:srgbClr val="000099"/>
              </a:solidFill>
            </a:endParaRPr>
          </a:p>
        </p:txBody>
      </p:sp>
      <p:grpSp>
        <p:nvGrpSpPr>
          <p:cNvPr id="2" name="Group 191"/>
          <p:cNvGrpSpPr/>
          <p:nvPr/>
        </p:nvGrpSpPr>
        <p:grpSpPr>
          <a:xfrm>
            <a:off x="1452563" y="1773238"/>
            <a:ext cx="7410450" cy="3295650"/>
            <a:chOff x="1452563" y="1773238"/>
            <a:chExt cx="7410450" cy="3295650"/>
          </a:xfrm>
        </p:grpSpPr>
        <p:sp>
          <p:nvSpPr>
            <p:cNvPr id="9285" name="Rectangle 69"/>
            <p:cNvSpPr>
              <a:spLocks noChangeArrowheads="1"/>
            </p:cNvSpPr>
            <p:nvPr/>
          </p:nvSpPr>
          <p:spPr bwMode="auto">
            <a:xfrm>
              <a:off x="2347913" y="1801813"/>
              <a:ext cx="238125" cy="3267075"/>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86" name="Rectangle 70"/>
            <p:cNvSpPr>
              <a:spLocks noChangeArrowheads="1"/>
            </p:cNvSpPr>
            <p:nvPr/>
          </p:nvSpPr>
          <p:spPr bwMode="auto">
            <a:xfrm>
              <a:off x="4595813" y="2344738"/>
              <a:ext cx="238125" cy="272415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87" name="Freeform 71"/>
            <p:cNvSpPr>
              <a:spLocks noEditPoints="1"/>
            </p:cNvSpPr>
            <p:nvPr/>
          </p:nvSpPr>
          <p:spPr bwMode="auto">
            <a:xfrm>
              <a:off x="1452563" y="1773238"/>
              <a:ext cx="7410450" cy="3286125"/>
            </a:xfrm>
            <a:custGeom>
              <a:avLst/>
              <a:gdLst/>
              <a:ahLst/>
              <a:cxnLst>
                <a:cxn ang="0">
                  <a:pos x="144" y="0"/>
                </a:cxn>
                <a:cxn ang="0">
                  <a:pos x="0" y="2070"/>
                </a:cxn>
                <a:cxn ang="0">
                  <a:pos x="282" y="18"/>
                </a:cxn>
                <a:cxn ang="0">
                  <a:pos x="426" y="2070"/>
                </a:cxn>
                <a:cxn ang="0">
                  <a:pos x="282" y="18"/>
                </a:cxn>
                <a:cxn ang="0">
                  <a:pos x="990" y="60"/>
                </a:cxn>
                <a:cxn ang="0">
                  <a:pos x="846" y="2070"/>
                </a:cxn>
                <a:cxn ang="0">
                  <a:pos x="1134" y="72"/>
                </a:cxn>
                <a:cxn ang="0">
                  <a:pos x="1272" y="2070"/>
                </a:cxn>
                <a:cxn ang="0">
                  <a:pos x="1134" y="72"/>
                </a:cxn>
                <a:cxn ang="0">
                  <a:pos x="1554" y="72"/>
                </a:cxn>
                <a:cxn ang="0">
                  <a:pos x="1416" y="2070"/>
                </a:cxn>
                <a:cxn ang="0">
                  <a:pos x="1698" y="312"/>
                </a:cxn>
                <a:cxn ang="0">
                  <a:pos x="1842" y="2070"/>
                </a:cxn>
                <a:cxn ang="0">
                  <a:pos x="1698" y="312"/>
                </a:cxn>
                <a:cxn ang="0">
                  <a:pos x="2406" y="516"/>
                </a:cxn>
                <a:cxn ang="0">
                  <a:pos x="2262" y="2070"/>
                </a:cxn>
                <a:cxn ang="0">
                  <a:pos x="2544" y="522"/>
                </a:cxn>
                <a:cxn ang="0">
                  <a:pos x="2688" y="2070"/>
                </a:cxn>
                <a:cxn ang="0">
                  <a:pos x="2544" y="522"/>
                </a:cxn>
                <a:cxn ang="0">
                  <a:pos x="2970" y="642"/>
                </a:cxn>
                <a:cxn ang="0">
                  <a:pos x="2832" y="2070"/>
                </a:cxn>
                <a:cxn ang="0">
                  <a:pos x="3114" y="930"/>
                </a:cxn>
                <a:cxn ang="0">
                  <a:pos x="3252" y="2070"/>
                </a:cxn>
                <a:cxn ang="0">
                  <a:pos x="3114" y="930"/>
                </a:cxn>
                <a:cxn ang="0">
                  <a:pos x="3540" y="978"/>
                </a:cxn>
                <a:cxn ang="0">
                  <a:pos x="3396" y="2070"/>
                </a:cxn>
                <a:cxn ang="0">
                  <a:pos x="3678" y="996"/>
                </a:cxn>
                <a:cxn ang="0">
                  <a:pos x="3822" y="2070"/>
                </a:cxn>
                <a:cxn ang="0">
                  <a:pos x="3678" y="996"/>
                </a:cxn>
                <a:cxn ang="0">
                  <a:pos x="4104" y="1224"/>
                </a:cxn>
                <a:cxn ang="0">
                  <a:pos x="3960" y="2070"/>
                </a:cxn>
                <a:cxn ang="0">
                  <a:pos x="4242" y="1596"/>
                </a:cxn>
                <a:cxn ang="0">
                  <a:pos x="4386" y="2070"/>
                </a:cxn>
                <a:cxn ang="0">
                  <a:pos x="4242" y="1596"/>
                </a:cxn>
                <a:cxn ang="0">
                  <a:pos x="4668" y="1728"/>
                </a:cxn>
                <a:cxn ang="0">
                  <a:pos x="4530" y="2070"/>
                </a:cxn>
              </a:cxnLst>
              <a:rect l="0" t="0" r="r" b="b"/>
              <a:pathLst>
                <a:path w="4668" h="2070">
                  <a:moveTo>
                    <a:pt x="0" y="0"/>
                  </a:moveTo>
                  <a:lnTo>
                    <a:pt x="144" y="0"/>
                  </a:lnTo>
                  <a:lnTo>
                    <a:pt x="144" y="2070"/>
                  </a:lnTo>
                  <a:lnTo>
                    <a:pt x="0" y="2070"/>
                  </a:lnTo>
                  <a:lnTo>
                    <a:pt x="0" y="0"/>
                  </a:lnTo>
                  <a:close/>
                  <a:moveTo>
                    <a:pt x="282" y="18"/>
                  </a:moveTo>
                  <a:lnTo>
                    <a:pt x="426" y="18"/>
                  </a:lnTo>
                  <a:lnTo>
                    <a:pt x="426" y="2070"/>
                  </a:lnTo>
                  <a:lnTo>
                    <a:pt x="282" y="2070"/>
                  </a:lnTo>
                  <a:lnTo>
                    <a:pt x="282" y="18"/>
                  </a:lnTo>
                  <a:close/>
                  <a:moveTo>
                    <a:pt x="846" y="60"/>
                  </a:moveTo>
                  <a:lnTo>
                    <a:pt x="990" y="60"/>
                  </a:lnTo>
                  <a:lnTo>
                    <a:pt x="990" y="2070"/>
                  </a:lnTo>
                  <a:lnTo>
                    <a:pt x="846" y="2070"/>
                  </a:lnTo>
                  <a:lnTo>
                    <a:pt x="846" y="60"/>
                  </a:lnTo>
                  <a:close/>
                  <a:moveTo>
                    <a:pt x="1134" y="72"/>
                  </a:moveTo>
                  <a:lnTo>
                    <a:pt x="1272" y="72"/>
                  </a:lnTo>
                  <a:lnTo>
                    <a:pt x="1272" y="2070"/>
                  </a:lnTo>
                  <a:lnTo>
                    <a:pt x="1134" y="2070"/>
                  </a:lnTo>
                  <a:lnTo>
                    <a:pt x="1134" y="72"/>
                  </a:lnTo>
                  <a:close/>
                  <a:moveTo>
                    <a:pt x="1416" y="72"/>
                  </a:moveTo>
                  <a:lnTo>
                    <a:pt x="1554" y="72"/>
                  </a:lnTo>
                  <a:lnTo>
                    <a:pt x="1554" y="2070"/>
                  </a:lnTo>
                  <a:lnTo>
                    <a:pt x="1416" y="2070"/>
                  </a:lnTo>
                  <a:lnTo>
                    <a:pt x="1416" y="72"/>
                  </a:lnTo>
                  <a:close/>
                  <a:moveTo>
                    <a:pt x="1698" y="312"/>
                  </a:moveTo>
                  <a:lnTo>
                    <a:pt x="1842" y="312"/>
                  </a:lnTo>
                  <a:lnTo>
                    <a:pt x="1842" y="2070"/>
                  </a:lnTo>
                  <a:lnTo>
                    <a:pt x="1698" y="2070"/>
                  </a:lnTo>
                  <a:lnTo>
                    <a:pt x="1698" y="312"/>
                  </a:lnTo>
                  <a:close/>
                  <a:moveTo>
                    <a:pt x="2262" y="516"/>
                  </a:moveTo>
                  <a:lnTo>
                    <a:pt x="2406" y="516"/>
                  </a:lnTo>
                  <a:lnTo>
                    <a:pt x="2406" y="2070"/>
                  </a:lnTo>
                  <a:lnTo>
                    <a:pt x="2262" y="2070"/>
                  </a:lnTo>
                  <a:lnTo>
                    <a:pt x="2262" y="516"/>
                  </a:lnTo>
                  <a:close/>
                  <a:moveTo>
                    <a:pt x="2544" y="522"/>
                  </a:moveTo>
                  <a:lnTo>
                    <a:pt x="2688" y="522"/>
                  </a:lnTo>
                  <a:lnTo>
                    <a:pt x="2688" y="2070"/>
                  </a:lnTo>
                  <a:lnTo>
                    <a:pt x="2544" y="2070"/>
                  </a:lnTo>
                  <a:lnTo>
                    <a:pt x="2544" y="522"/>
                  </a:lnTo>
                  <a:close/>
                  <a:moveTo>
                    <a:pt x="2832" y="642"/>
                  </a:moveTo>
                  <a:lnTo>
                    <a:pt x="2970" y="642"/>
                  </a:lnTo>
                  <a:lnTo>
                    <a:pt x="2970" y="2070"/>
                  </a:lnTo>
                  <a:lnTo>
                    <a:pt x="2832" y="2070"/>
                  </a:lnTo>
                  <a:lnTo>
                    <a:pt x="2832" y="642"/>
                  </a:lnTo>
                  <a:close/>
                  <a:moveTo>
                    <a:pt x="3114" y="930"/>
                  </a:moveTo>
                  <a:lnTo>
                    <a:pt x="3252" y="930"/>
                  </a:lnTo>
                  <a:lnTo>
                    <a:pt x="3252" y="2070"/>
                  </a:lnTo>
                  <a:lnTo>
                    <a:pt x="3114" y="2070"/>
                  </a:lnTo>
                  <a:lnTo>
                    <a:pt x="3114" y="930"/>
                  </a:lnTo>
                  <a:close/>
                  <a:moveTo>
                    <a:pt x="3396" y="978"/>
                  </a:moveTo>
                  <a:lnTo>
                    <a:pt x="3540" y="978"/>
                  </a:lnTo>
                  <a:lnTo>
                    <a:pt x="3540" y="2070"/>
                  </a:lnTo>
                  <a:lnTo>
                    <a:pt x="3396" y="2070"/>
                  </a:lnTo>
                  <a:lnTo>
                    <a:pt x="3396" y="978"/>
                  </a:lnTo>
                  <a:close/>
                  <a:moveTo>
                    <a:pt x="3678" y="996"/>
                  </a:moveTo>
                  <a:lnTo>
                    <a:pt x="3822" y="996"/>
                  </a:lnTo>
                  <a:lnTo>
                    <a:pt x="3822" y="2070"/>
                  </a:lnTo>
                  <a:lnTo>
                    <a:pt x="3678" y="2070"/>
                  </a:lnTo>
                  <a:lnTo>
                    <a:pt x="3678" y="996"/>
                  </a:lnTo>
                  <a:close/>
                  <a:moveTo>
                    <a:pt x="3960" y="1224"/>
                  </a:moveTo>
                  <a:lnTo>
                    <a:pt x="4104" y="1224"/>
                  </a:lnTo>
                  <a:lnTo>
                    <a:pt x="4104" y="2070"/>
                  </a:lnTo>
                  <a:lnTo>
                    <a:pt x="3960" y="2070"/>
                  </a:lnTo>
                  <a:lnTo>
                    <a:pt x="3960" y="1224"/>
                  </a:lnTo>
                  <a:close/>
                  <a:moveTo>
                    <a:pt x="4242" y="1596"/>
                  </a:moveTo>
                  <a:lnTo>
                    <a:pt x="4386" y="1596"/>
                  </a:lnTo>
                  <a:lnTo>
                    <a:pt x="4386" y="2070"/>
                  </a:lnTo>
                  <a:lnTo>
                    <a:pt x="4242" y="2070"/>
                  </a:lnTo>
                  <a:lnTo>
                    <a:pt x="4242" y="1596"/>
                  </a:lnTo>
                  <a:close/>
                  <a:moveTo>
                    <a:pt x="4530" y="1728"/>
                  </a:moveTo>
                  <a:lnTo>
                    <a:pt x="4668" y="1728"/>
                  </a:lnTo>
                  <a:lnTo>
                    <a:pt x="4668" y="2070"/>
                  </a:lnTo>
                  <a:lnTo>
                    <a:pt x="4530" y="2070"/>
                  </a:lnTo>
                  <a:lnTo>
                    <a:pt x="4530" y="172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grpSp>
      <p:sp>
        <p:nvSpPr>
          <p:cNvPr id="9288" name="Rectangle 72"/>
          <p:cNvSpPr>
            <a:spLocks noChangeArrowheads="1"/>
          </p:cNvSpPr>
          <p:nvPr/>
        </p:nvSpPr>
        <p:spPr bwMode="auto">
          <a:xfrm>
            <a:off x="1338263" y="1778000"/>
            <a:ext cx="9525" cy="3286125"/>
          </a:xfrm>
          <a:prstGeom prst="rect">
            <a:avLst/>
          </a:prstGeom>
          <a:solidFill>
            <a:srgbClr val="F9F9F9"/>
          </a:solidFill>
          <a:ln w="9525" cap="flat">
            <a:solidFill>
              <a:srgbClr val="F9F9F9"/>
            </a:solidFill>
            <a:prstDash val="solid"/>
            <a:bevel/>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89" name="Freeform 73"/>
          <p:cNvSpPr>
            <a:spLocks noEditPoints="1"/>
          </p:cNvSpPr>
          <p:nvPr/>
        </p:nvSpPr>
        <p:spPr bwMode="auto">
          <a:xfrm>
            <a:off x="1276350" y="1773238"/>
            <a:ext cx="66675" cy="3295650"/>
          </a:xfrm>
          <a:custGeom>
            <a:avLst/>
            <a:gdLst/>
            <a:ahLst/>
            <a:cxnLst>
              <a:cxn ang="0">
                <a:pos x="0" y="2070"/>
              </a:cxn>
              <a:cxn ang="0">
                <a:pos x="42" y="2070"/>
              </a:cxn>
              <a:cxn ang="0">
                <a:pos x="42" y="2076"/>
              </a:cxn>
              <a:cxn ang="0">
                <a:pos x="0" y="2076"/>
              </a:cxn>
              <a:cxn ang="0">
                <a:pos x="0" y="2070"/>
              </a:cxn>
              <a:cxn ang="0">
                <a:pos x="0" y="1860"/>
              </a:cxn>
              <a:cxn ang="0">
                <a:pos x="42" y="1860"/>
              </a:cxn>
              <a:cxn ang="0">
                <a:pos x="42" y="1866"/>
              </a:cxn>
              <a:cxn ang="0">
                <a:pos x="0" y="1866"/>
              </a:cxn>
              <a:cxn ang="0">
                <a:pos x="0" y="1860"/>
              </a:cxn>
              <a:cxn ang="0">
                <a:pos x="0" y="1656"/>
              </a:cxn>
              <a:cxn ang="0">
                <a:pos x="42" y="1656"/>
              </a:cxn>
              <a:cxn ang="0">
                <a:pos x="42" y="1662"/>
              </a:cxn>
              <a:cxn ang="0">
                <a:pos x="0" y="1662"/>
              </a:cxn>
              <a:cxn ang="0">
                <a:pos x="0" y="1656"/>
              </a:cxn>
              <a:cxn ang="0">
                <a:pos x="0" y="1446"/>
              </a:cxn>
              <a:cxn ang="0">
                <a:pos x="42" y="1446"/>
              </a:cxn>
              <a:cxn ang="0">
                <a:pos x="42" y="1452"/>
              </a:cxn>
              <a:cxn ang="0">
                <a:pos x="0" y="1452"/>
              </a:cxn>
              <a:cxn ang="0">
                <a:pos x="0" y="1446"/>
              </a:cxn>
              <a:cxn ang="0">
                <a:pos x="0" y="1242"/>
              </a:cxn>
              <a:cxn ang="0">
                <a:pos x="42" y="1242"/>
              </a:cxn>
              <a:cxn ang="0">
                <a:pos x="42" y="1248"/>
              </a:cxn>
              <a:cxn ang="0">
                <a:pos x="0" y="1248"/>
              </a:cxn>
              <a:cxn ang="0">
                <a:pos x="0" y="1242"/>
              </a:cxn>
              <a:cxn ang="0">
                <a:pos x="0" y="1032"/>
              </a:cxn>
              <a:cxn ang="0">
                <a:pos x="42" y="1032"/>
              </a:cxn>
              <a:cxn ang="0">
                <a:pos x="42" y="1038"/>
              </a:cxn>
              <a:cxn ang="0">
                <a:pos x="0" y="1038"/>
              </a:cxn>
              <a:cxn ang="0">
                <a:pos x="0" y="1032"/>
              </a:cxn>
              <a:cxn ang="0">
                <a:pos x="0" y="828"/>
              </a:cxn>
              <a:cxn ang="0">
                <a:pos x="42" y="828"/>
              </a:cxn>
              <a:cxn ang="0">
                <a:pos x="42" y="834"/>
              </a:cxn>
              <a:cxn ang="0">
                <a:pos x="0" y="834"/>
              </a:cxn>
              <a:cxn ang="0">
                <a:pos x="0" y="828"/>
              </a:cxn>
              <a:cxn ang="0">
                <a:pos x="0" y="618"/>
              </a:cxn>
              <a:cxn ang="0">
                <a:pos x="42" y="618"/>
              </a:cxn>
              <a:cxn ang="0">
                <a:pos x="42" y="624"/>
              </a:cxn>
              <a:cxn ang="0">
                <a:pos x="0" y="624"/>
              </a:cxn>
              <a:cxn ang="0">
                <a:pos x="0" y="618"/>
              </a:cxn>
              <a:cxn ang="0">
                <a:pos x="0" y="414"/>
              </a:cxn>
              <a:cxn ang="0">
                <a:pos x="42" y="414"/>
              </a:cxn>
              <a:cxn ang="0">
                <a:pos x="42" y="420"/>
              </a:cxn>
              <a:cxn ang="0">
                <a:pos x="0" y="420"/>
              </a:cxn>
              <a:cxn ang="0">
                <a:pos x="0" y="414"/>
              </a:cxn>
              <a:cxn ang="0">
                <a:pos x="0" y="204"/>
              </a:cxn>
              <a:cxn ang="0">
                <a:pos x="42" y="204"/>
              </a:cxn>
              <a:cxn ang="0">
                <a:pos x="42" y="210"/>
              </a:cxn>
              <a:cxn ang="0">
                <a:pos x="0" y="210"/>
              </a:cxn>
              <a:cxn ang="0">
                <a:pos x="0" y="204"/>
              </a:cxn>
              <a:cxn ang="0">
                <a:pos x="0" y="0"/>
              </a:cxn>
              <a:cxn ang="0">
                <a:pos x="42" y="0"/>
              </a:cxn>
              <a:cxn ang="0">
                <a:pos x="42" y="6"/>
              </a:cxn>
              <a:cxn ang="0">
                <a:pos x="0" y="6"/>
              </a:cxn>
              <a:cxn ang="0">
                <a:pos x="0" y="0"/>
              </a:cxn>
            </a:cxnLst>
            <a:rect l="0" t="0" r="r" b="b"/>
            <a:pathLst>
              <a:path w="42" h="2076">
                <a:moveTo>
                  <a:pt x="0" y="2070"/>
                </a:moveTo>
                <a:lnTo>
                  <a:pt x="42" y="2070"/>
                </a:lnTo>
                <a:lnTo>
                  <a:pt x="42" y="2076"/>
                </a:lnTo>
                <a:lnTo>
                  <a:pt x="0" y="2076"/>
                </a:lnTo>
                <a:lnTo>
                  <a:pt x="0" y="2070"/>
                </a:lnTo>
                <a:close/>
                <a:moveTo>
                  <a:pt x="0" y="1860"/>
                </a:moveTo>
                <a:lnTo>
                  <a:pt x="42" y="1860"/>
                </a:lnTo>
                <a:lnTo>
                  <a:pt x="42" y="1866"/>
                </a:lnTo>
                <a:lnTo>
                  <a:pt x="0" y="1866"/>
                </a:lnTo>
                <a:lnTo>
                  <a:pt x="0" y="1860"/>
                </a:lnTo>
                <a:close/>
                <a:moveTo>
                  <a:pt x="0" y="1656"/>
                </a:moveTo>
                <a:lnTo>
                  <a:pt x="42" y="1656"/>
                </a:lnTo>
                <a:lnTo>
                  <a:pt x="42" y="1662"/>
                </a:lnTo>
                <a:lnTo>
                  <a:pt x="0" y="1662"/>
                </a:lnTo>
                <a:lnTo>
                  <a:pt x="0" y="1656"/>
                </a:lnTo>
                <a:close/>
                <a:moveTo>
                  <a:pt x="0" y="1446"/>
                </a:moveTo>
                <a:lnTo>
                  <a:pt x="42" y="1446"/>
                </a:lnTo>
                <a:lnTo>
                  <a:pt x="42" y="1452"/>
                </a:lnTo>
                <a:lnTo>
                  <a:pt x="0" y="1452"/>
                </a:lnTo>
                <a:lnTo>
                  <a:pt x="0" y="1446"/>
                </a:lnTo>
                <a:close/>
                <a:moveTo>
                  <a:pt x="0" y="1242"/>
                </a:moveTo>
                <a:lnTo>
                  <a:pt x="42" y="1242"/>
                </a:lnTo>
                <a:lnTo>
                  <a:pt x="42" y="1248"/>
                </a:lnTo>
                <a:lnTo>
                  <a:pt x="0" y="1248"/>
                </a:lnTo>
                <a:lnTo>
                  <a:pt x="0" y="1242"/>
                </a:lnTo>
                <a:close/>
                <a:moveTo>
                  <a:pt x="0" y="1032"/>
                </a:moveTo>
                <a:lnTo>
                  <a:pt x="42" y="1032"/>
                </a:lnTo>
                <a:lnTo>
                  <a:pt x="42" y="1038"/>
                </a:lnTo>
                <a:lnTo>
                  <a:pt x="0" y="1038"/>
                </a:lnTo>
                <a:lnTo>
                  <a:pt x="0" y="1032"/>
                </a:lnTo>
                <a:close/>
                <a:moveTo>
                  <a:pt x="0" y="828"/>
                </a:moveTo>
                <a:lnTo>
                  <a:pt x="42" y="828"/>
                </a:lnTo>
                <a:lnTo>
                  <a:pt x="42" y="834"/>
                </a:lnTo>
                <a:lnTo>
                  <a:pt x="0" y="834"/>
                </a:lnTo>
                <a:lnTo>
                  <a:pt x="0" y="828"/>
                </a:lnTo>
                <a:close/>
                <a:moveTo>
                  <a:pt x="0" y="618"/>
                </a:moveTo>
                <a:lnTo>
                  <a:pt x="42" y="618"/>
                </a:lnTo>
                <a:lnTo>
                  <a:pt x="42" y="624"/>
                </a:lnTo>
                <a:lnTo>
                  <a:pt x="0" y="624"/>
                </a:lnTo>
                <a:lnTo>
                  <a:pt x="0" y="618"/>
                </a:lnTo>
                <a:close/>
                <a:moveTo>
                  <a:pt x="0" y="414"/>
                </a:moveTo>
                <a:lnTo>
                  <a:pt x="42" y="414"/>
                </a:lnTo>
                <a:lnTo>
                  <a:pt x="42" y="420"/>
                </a:lnTo>
                <a:lnTo>
                  <a:pt x="0" y="420"/>
                </a:lnTo>
                <a:lnTo>
                  <a:pt x="0" y="414"/>
                </a:lnTo>
                <a:close/>
                <a:moveTo>
                  <a:pt x="0" y="204"/>
                </a:moveTo>
                <a:lnTo>
                  <a:pt x="42" y="204"/>
                </a:lnTo>
                <a:lnTo>
                  <a:pt x="42" y="210"/>
                </a:lnTo>
                <a:lnTo>
                  <a:pt x="0" y="210"/>
                </a:lnTo>
                <a:lnTo>
                  <a:pt x="0" y="204"/>
                </a:lnTo>
                <a:close/>
                <a:moveTo>
                  <a:pt x="0" y="0"/>
                </a:moveTo>
                <a:lnTo>
                  <a:pt x="42" y="0"/>
                </a:lnTo>
                <a:lnTo>
                  <a:pt x="42" y="6"/>
                </a:lnTo>
                <a:lnTo>
                  <a:pt x="0" y="6"/>
                </a:lnTo>
                <a:lnTo>
                  <a:pt x="0" y="0"/>
                </a:lnTo>
                <a:close/>
              </a:path>
            </a:pathLst>
          </a:custGeom>
          <a:solidFill>
            <a:srgbClr val="F9F9F9"/>
          </a:solidFill>
          <a:ln w="9525" cap="flat">
            <a:solidFill>
              <a:srgbClr val="F9F9F9"/>
            </a:solidFill>
            <a:prstDash val="solid"/>
            <a:bevel/>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90" name="Rectangle 74"/>
          <p:cNvSpPr>
            <a:spLocks noChangeArrowheads="1"/>
          </p:cNvSpPr>
          <p:nvPr/>
        </p:nvSpPr>
        <p:spPr bwMode="auto">
          <a:xfrm>
            <a:off x="1343025" y="5059363"/>
            <a:ext cx="7629525" cy="9525"/>
          </a:xfrm>
          <a:prstGeom prst="rect">
            <a:avLst/>
          </a:prstGeom>
          <a:solidFill>
            <a:srgbClr val="F9F9F9"/>
          </a:solidFill>
          <a:ln w="9525" cap="flat">
            <a:solidFill>
              <a:srgbClr val="F9F9F9"/>
            </a:solidFill>
            <a:prstDash val="solid"/>
            <a:bevel/>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91" name="Freeform 75"/>
          <p:cNvSpPr>
            <a:spLocks noEditPoints="1"/>
          </p:cNvSpPr>
          <p:nvPr/>
        </p:nvSpPr>
        <p:spPr bwMode="auto">
          <a:xfrm>
            <a:off x="1338263" y="5064125"/>
            <a:ext cx="7639050" cy="57150"/>
          </a:xfrm>
          <a:custGeom>
            <a:avLst/>
            <a:gdLst/>
            <a:ahLst/>
            <a:cxnLst>
              <a:cxn ang="0">
                <a:pos x="6" y="36"/>
              </a:cxn>
              <a:cxn ang="0">
                <a:pos x="0" y="0"/>
              </a:cxn>
              <a:cxn ang="0">
                <a:pos x="288" y="0"/>
              </a:cxn>
              <a:cxn ang="0">
                <a:pos x="282" y="36"/>
              </a:cxn>
              <a:cxn ang="0">
                <a:pos x="288" y="0"/>
              </a:cxn>
              <a:cxn ang="0">
                <a:pos x="570" y="36"/>
              </a:cxn>
              <a:cxn ang="0">
                <a:pos x="564" y="0"/>
              </a:cxn>
              <a:cxn ang="0">
                <a:pos x="852" y="0"/>
              </a:cxn>
              <a:cxn ang="0">
                <a:pos x="846" y="36"/>
              </a:cxn>
              <a:cxn ang="0">
                <a:pos x="852" y="0"/>
              </a:cxn>
              <a:cxn ang="0">
                <a:pos x="1134" y="36"/>
              </a:cxn>
              <a:cxn ang="0">
                <a:pos x="1128" y="0"/>
              </a:cxn>
              <a:cxn ang="0">
                <a:pos x="1416" y="0"/>
              </a:cxn>
              <a:cxn ang="0">
                <a:pos x="1410" y="36"/>
              </a:cxn>
              <a:cxn ang="0">
                <a:pos x="1416" y="0"/>
              </a:cxn>
              <a:cxn ang="0">
                <a:pos x="1704" y="36"/>
              </a:cxn>
              <a:cxn ang="0">
                <a:pos x="1698" y="0"/>
              </a:cxn>
              <a:cxn ang="0">
                <a:pos x="1986" y="0"/>
              </a:cxn>
              <a:cxn ang="0">
                <a:pos x="1980" y="36"/>
              </a:cxn>
              <a:cxn ang="0">
                <a:pos x="1986" y="0"/>
              </a:cxn>
              <a:cxn ang="0">
                <a:pos x="2268" y="36"/>
              </a:cxn>
              <a:cxn ang="0">
                <a:pos x="2262" y="0"/>
              </a:cxn>
              <a:cxn ang="0">
                <a:pos x="2550" y="0"/>
              </a:cxn>
              <a:cxn ang="0">
                <a:pos x="2544" y="36"/>
              </a:cxn>
              <a:cxn ang="0">
                <a:pos x="2550" y="0"/>
              </a:cxn>
              <a:cxn ang="0">
                <a:pos x="2832" y="36"/>
              </a:cxn>
              <a:cxn ang="0">
                <a:pos x="2826" y="0"/>
              </a:cxn>
              <a:cxn ang="0">
                <a:pos x="3114" y="0"/>
              </a:cxn>
              <a:cxn ang="0">
                <a:pos x="3108" y="36"/>
              </a:cxn>
              <a:cxn ang="0">
                <a:pos x="3114" y="0"/>
              </a:cxn>
              <a:cxn ang="0">
                <a:pos x="3402" y="36"/>
              </a:cxn>
              <a:cxn ang="0">
                <a:pos x="3396" y="0"/>
              </a:cxn>
              <a:cxn ang="0">
                <a:pos x="3684" y="0"/>
              </a:cxn>
              <a:cxn ang="0">
                <a:pos x="3678" y="36"/>
              </a:cxn>
              <a:cxn ang="0">
                <a:pos x="3684" y="0"/>
              </a:cxn>
              <a:cxn ang="0">
                <a:pos x="3966" y="36"/>
              </a:cxn>
              <a:cxn ang="0">
                <a:pos x="3960" y="0"/>
              </a:cxn>
              <a:cxn ang="0">
                <a:pos x="4248" y="0"/>
              </a:cxn>
              <a:cxn ang="0">
                <a:pos x="4242" y="36"/>
              </a:cxn>
              <a:cxn ang="0">
                <a:pos x="4248" y="0"/>
              </a:cxn>
              <a:cxn ang="0">
                <a:pos x="4530" y="36"/>
              </a:cxn>
              <a:cxn ang="0">
                <a:pos x="4524" y="0"/>
              </a:cxn>
              <a:cxn ang="0">
                <a:pos x="4812" y="0"/>
              </a:cxn>
              <a:cxn ang="0">
                <a:pos x="4806" y="36"/>
              </a:cxn>
              <a:cxn ang="0">
                <a:pos x="4812" y="0"/>
              </a:cxn>
            </a:cxnLst>
            <a:rect l="0" t="0" r="r" b="b"/>
            <a:pathLst>
              <a:path w="4812" h="36">
                <a:moveTo>
                  <a:pt x="6" y="0"/>
                </a:moveTo>
                <a:lnTo>
                  <a:pt x="6" y="36"/>
                </a:lnTo>
                <a:lnTo>
                  <a:pt x="0" y="36"/>
                </a:lnTo>
                <a:lnTo>
                  <a:pt x="0" y="0"/>
                </a:lnTo>
                <a:lnTo>
                  <a:pt x="6" y="0"/>
                </a:lnTo>
                <a:close/>
                <a:moveTo>
                  <a:pt x="288" y="0"/>
                </a:moveTo>
                <a:lnTo>
                  <a:pt x="288" y="36"/>
                </a:lnTo>
                <a:lnTo>
                  <a:pt x="282" y="36"/>
                </a:lnTo>
                <a:lnTo>
                  <a:pt x="282" y="0"/>
                </a:lnTo>
                <a:lnTo>
                  <a:pt x="288" y="0"/>
                </a:lnTo>
                <a:close/>
                <a:moveTo>
                  <a:pt x="570" y="0"/>
                </a:moveTo>
                <a:lnTo>
                  <a:pt x="570" y="36"/>
                </a:lnTo>
                <a:lnTo>
                  <a:pt x="564" y="36"/>
                </a:lnTo>
                <a:lnTo>
                  <a:pt x="564" y="0"/>
                </a:lnTo>
                <a:lnTo>
                  <a:pt x="570" y="0"/>
                </a:lnTo>
                <a:close/>
                <a:moveTo>
                  <a:pt x="852" y="0"/>
                </a:moveTo>
                <a:lnTo>
                  <a:pt x="852" y="36"/>
                </a:lnTo>
                <a:lnTo>
                  <a:pt x="846" y="36"/>
                </a:lnTo>
                <a:lnTo>
                  <a:pt x="846" y="0"/>
                </a:lnTo>
                <a:lnTo>
                  <a:pt x="852" y="0"/>
                </a:lnTo>
                <a:close/>
                <a:moveTo>
                  <a:pt x="1134" y="0"/>
                </a:moveTo>
                <a:lnTo>
                  <a:pt x="1134" y="36"/>
                </a:lnTo>
                <a:lnTo>
                  <a:pt x="1128" y="36"/>
                </a:lnTo>
                <a:lnTo>
                  <a:pt x="1128" y="0"/>
                </a:lnTo>
                <a:lnTo>
                  <a:pt x="1134" y="0"/>
                </a:lnTo>
                <a:close/>
                <a:moveTo>
                  <a:pt x="1416" y="0"/>
                </a:moveTo>
                <a:lnTo>
                  <a:pt x="1416" y="36"/>
                </a:lnTo>
                <a:lnTo>
                  <a:pt x="1410" y="36"/>
                </a:lnTo>
                <a:lnTo>
                  <a:pt x="1410" y="0"/>
                </a:lnTo>
                <a:lnTo>
                  <a:pt x="1416" y="0"/>
                </a:lnTo>
                <a:close/>
                <a:moveTo>
                  <a:pt x="1704" y="0"/>
                </a:moveTo>
                <a:lnTo>
                  <a:pt x="1704" y="36"/>
                </a:lnTo>
                <a:lnTo>
                  <a:pt x="1698" y="36"/>
                </a:lnTo>
                <a:lnTo>
                  <a:pt x="1698" y="0"/>
                </a:lnTo>
                <a:lnTo>
                  <a:pt x="1704" y="0"/>
                </a:lnTo>
                <a:close/>
                <a:moveTo>
                  <a:pt x="1986" y="0"/>
                </a:moveTo>
                <a:lnTo>
                  <a:pt x="1986" y="36"/>
                </a:lnTo>
                <a:lnTo>
                  <a:pt x="1980" y="36"/>
                </a:lnTo>
                <a:lnTo>
                  <a:pt x="1980" y="0"/>
                </a:lnTo>
                <a:lnTo>
                  <a:pt x="1986" y="0"/>
                </a:lnTo>
                <a:close/>
                <a:moveTo>
                  <a:pt x="2268" y="0"/>
                </a:moveTo>
                <a:lnTo>
                  <a:pt x="2268" y="36"/>
                </a:lnTo>
                <a:lnTo>
                  <a:pt x="2262" y="36"/>
                </a:lnTo>
                <a:lnTo>
                  <a:pt x="2262" y="0"/>
                </a:lnTo>
                <a:lnTo>
                  <a:pt x="2268" y="0"/>
                </a:lnTo>
                <a:close/>
                <a:moveTo>
                  <a:pt x="2550" y="0"/>
                </a:moveTo>
                <a:lnTo>
                  <a:pt x="2550" y="36"/>
                </a:lnTo>
                <a:lnTo>
                  <a:pt x="2544" y="36"/>
                </a:lnTo>
                <a:lnTo>
                  <a:pt x="2544" y="0"/>
                </a:lnTo>
                <a:lnTo>
                  <a:pt x="2550" y="0"/>
                </a:lnTo>
                <a:close/>
                <a:moveTo>
                  <a:pt x="2832" y="0"/>
                </a:moveTo>
                <a:lnTo>
                  <a:pt x="2832" y="36"/>
                </a:lnTo>
                <a:lnTo>
                  <a:pt x="2826" y="36"/>
                </a:lnTo>
                <a:lnTo>
                  <a:pt x="2826" y="0"/>
                </a:lnTo>
                <a:lnTo>
                  <a:pt x="2832" y="0"/>
                </a:lnTo>
                <a:close/>
                <a:moveTo>
                  <a:pt x="3114" y="0"/>
                </a:moveTo>
                <a:lnTo>
                  <a:pt x="3114" y="36"/>
                </a:lnTo>
                <a:lnTo>
                  <a:pt x="3108" y="36"/>
                </a:lnTo>
                <a:lnTo>
                  <a:pt x="3108" y="0"/>
                </a:lnTo>
                <a:lnTo>
                  <a:pt x="3114" y="0"/>
                </a:lnTo>
                <a:close/>
                <a:moveTo>
                  <a:pt x="3402" y="0"/>
                </a:moveTo>
                <a:lnTo>
                  <a:pt x="3402" y="36"/>
                </a:lnTo>
                <a:lnTo>
                  <a:pt x="3396" y="36"/>
                </a:lnTo>
                <a:lnTo>
                  <a:pt x="3396" y="0"/>
                </a:lnTo>
                <a:lnTo>
                  <a:pt x="3402" y="0"/>
                </a:lnTo>
                <a:close/>
                <a:moveTo>
                  <a:pt x="3684" y="0"/>
                </a:moveTo>
                <a:lnTo>
                  <a:pt x="3684" y="36"/>
                </a:lnTo>
                <a:lnTo>
                  <a:pt x="3678" y="36"/>
                </a:lnTo>
                <a:lnTo>
                  <a:pt x="3678" y="0"/>
                </a:lnTo>
                <a:lnTo>
                  <a:pt x="3684" y="0"/>
                </a:lnTo>
                <a:close/>
                <a:moveTo>
                  <a:pt x="3966" y="0"/>
                </a:moveTo>
                <a:lnTo>
                  <a:pt x="3966" y="36"/>
                </a:lnTo>
                <a:lnTo>
                  <a:pt x="3960" y="36"/>
                </a:lnTo>
                <a:lnTo>
                  <a:pt x="3960" y="0"/>
                </a:lnTo>
                <a:lnTo>
                  <a:pt x="3966" y="0"/>
                </a:lnTo>
                <a:close/>
                <a:moveTo>
                  <a:pt x="4248" y="0"/>
                </a:moveTo>
                <a:lnTo>
                  <a:pt x="4248" y="36"/>
                </a:lnTo>
                <a:lnTo>
                  <a:pt x="4242" y="36"/>
                </a:lnTo>
                <a:lnTo>
                  <a:pt x="4242" y="0"/>
                </a:lnTo>
                <a:lnTo>
                  <a:pt x="4248" y="0"/>
                </a:lnTo>
                <a:close/>
                <a:moveTo>
                  <a:pt x="4530" y="0"/>
                </a:moveTo>
                <a:lnTo>
                  <a:pt x="4530" y="36"/>
                </a:lnTo>
                <a:lnTo>
                  <a:pt x="4524" y="36"/>
                </a:lnTo>
                <a:lnTo>
                  <a:pt x="4524" y="0"/>
                </a:lnTo>
                <a:lnTo>
                  <a:pt x="4530" y="0"/>
                </a:lnTo>
                <a:close/>
                <a:moveTo>
                  <a:pt x="4812" y="0"/>
                </a:moveTo>
                <a:lnTo>
                  <a:pt x="4812" y="36"/>
                </a:lnTo>
                <a:lnTo>
                  <a:pt x="4806" y="36"/>
                </a:lnTo>
                <a:lnTo>
                  <a:pt x="4806" y="0"/>
                </a:lnTo>
                <a:lnTo>
                  <a:pt x="4812" y="0"/>
                </a:lnTo>
                <a:close/>
              </a:path>
            </a:pathLst>
          </a:custGeom>
          <a:solidFill>
            <a:srgbClr val="F9F9F9"/>
          </a:solidFill>
          <a:ln w="9525" cap="flat">
            <a:solidFill>
              <a:srgbClr val="F9F9F9"/>
            </a:solidFill>
            <a:prstDash val="solid"/>
            <a:bevel/>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92" name="Freeform 76"/>
          <p:cNvSpPr>
            <a:spLocks/>
          </p:cNvSpPr>
          <p:nvPr/>
        </p:nvSpPr>
        <p:spPr bwMode="auto">
          <a:xfrm>
            <a:off x="1509713" y="1722438"/>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93" name="Freeform 77"/>
          <p:cNvSpPr>
            <a:spLocks/>
          </p:cNvSpPr>
          <p:nvPr/>
        </p:nvSpPr>
        <p:spPr bwMode="auto">
          <a:xfrm>
            <a:off x="1958975" y="1744663"/>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94" name="Freeform 78"/>
          <p:cNvSpPr>
            <a:spLocks/>
          </p:cNvSpPr>
          <p:nvPr/>
        </p:nvSpPr>
        <p:spPr bwMode="auto">
          <a:xfrm>
            <a:off x="2406650" y="2716213"/>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95" name="Freeform 79"/>
          <p:cNvSpPr>
            <a:spLocks/>
          </p:cNvSpPr>
          <p:nvPr/>
        </p:nvSpPr>
        <p:spPr bwMode="auto">
          <a:xfrm>
            <a:off x="2857500" y="1897063"/>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96" name="Freeform 80"/>
          <p:cNvSpPr>
            <a:spLocks/>
          </p:cNvSpPr>
          <p:nvPr/>
        </p:nvSpPr>
        <p:spPr bwMode="auto">
          <a:xfrm>
            <a:off x="3306763" y="1992313"/>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97" name="Freeform 81"/>
          <p:cNvSpPr>
            <a:spLocks/>
          </p:cNvSpPr>
          <p:nvPr/>
        </p:nvSpPr>
        <p:spPr bwMode="auto">
          <a:xfrm>
            <a:off x="3754438" y="1722438"/>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98" name="Freeform 82"/>
          <p:cNvSpPr>
            <a:spLocks/>
          </p:cNvSpPr>
          <p:nvPr/>
        </p:nvSpPr>
        <p:spPr bwMode="auto">
          <a:xfrm>
            <a:off x="4205288" y="2003425"/>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299" name="Freeform 83"/>
          <p:cNvSpPr>
            <a:spLocks/>
          </p:cNvSpPr>
          <p:nvPr/>
        </p:nvSpPr>
        <p:spPr bwMode="auto">
          <a:xfrm>
            <a:off x="4654550" y="2424113"/>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300" name="Freeform 84"/>
          <p:cNvSpPr>
            <a:spLocks/>
          </p:cNvSpPr>
          <p:nvPr/>
        </p:nvSpPr>
        <p:spPr bwMode="auto">
          <a:xfrm>
            <a:off x="6002338" y="2863850"/>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301" name="Freeform 85"/>
          <p:cNvSpPr>
            <a:spLocks/>
          </p:cNvSpPr>
          <p:nvPr/>
        </p:nvSpPr>
        <p:spPr bwMode="auto">
          <a:xfrm>
            <a:off x="6450013" y="3784600"/>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302" name="Freeform 86"/>
          <p:cNvSpPr>
            <a:spLocks/>
          </p:cNvSpPr>
          <p:nvPr/>
        </p:nvSpPr>
        <p:spPr bwMode="auto">
          <a:xfrm>
            <a:off x="6900863" y="3109913"/>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303" name="Freeform 87"/>
          <p:cNvSpPr>
            <a:spLocks/>
          </p:cNvSpPr>
          <p:nvPr/>
        </p:nvSpPr>
        <p:spPr bwMode="auto">
          <a:xfrm>
            <a:off x="7348538" y="3271838"/>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304" name="Freeform 88"/>
          <p:cNvSpPr>
            <a:spLocks/>
          </p:cNvSpPr>
          <p:nvPr/>
        </p:nvSpPr>
        <p:spPr bwMode="auto">
          <a:xfrm>
            <a:off x="7797800" y="3740150"/>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305" name="Freeform 89"/>
          <p:cNvSpPr>
            <a:spLocks/>
          </p:cNvSpPr>
          <p:nvPr/>
        </p:nvSpPr>
        <p:spPr bwMode="auto">
          <a:xfrm>
            <a:off x="8696325" y="4841875"/>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306" name="Rectangle 90"/>
          <p:cNvSpPr>
            <a:spLocks noChangeArrowheads="1"/>
          </p:cNvSpPr>
          <p:nvPr/>
        </p:nvSpPr>
        <p:spPr bwMode="auto">
          <a:xfrm>
            <a:off x="1041400" y="4922838"/>
            <a:ext cx="200025"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mtClean="0">
                <a:solidFill>
                  <a:srgbClr val="FFFFFF"/>
                </a:solidFill>
                <a:latin typeface="Comic Sans MS" pitchFamily="66" charset="0"/>
              </a:rPr>
              <a:t>0</a:t>
            </a:r>
            <a:endParaRPr lang="en-US" sz="1800" smtClean="0">
              <a:solidFill>
                <a:srgbClr val="FFFFFF"/>
              </a:solidFill>
            </a:endParaRPr>
          </a:p>
        </p:txBody>
      </p:sp>
      <p:sp>
        <p:nvSpPr>
          <p:cNvPr id="9307" name="Rectangle 91"/>
          <p:cNvSpPr>
            <a:spLocks noChangeArrowheads="1"/>
          </p:cNvSpPr>
          <p:nvPr/>
        </p:nvSpPr>
        <p:spPr bwMode="auto">
          <a:xfrm>
            <a:off x="962025" y="4594225"/>
            <a:ext cx="285750"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mtClean="0">
                <a:solidFill>
                  <a:srgbClr val="FFFFFF"/>
                </a:solidFill>
                <a:latin typeface="Comic Sans MS" pitchFamily="66" charset="0"/>
              </a:rPr>
              <a:t>10</a:t>
            </a:r>
            <a:endParaRPr lang="en-US" sz="1800" smtClean="0">
              <a:solidFill>
                <a:srgbClr val="FFFFFF"/>
              </a:solidFill>
            </a:endParaRPr>
          </a:p>
        </p:txBody>
      </p:sp>
      <p:sp>
        <p:nvSpPr>
          <p:cNvPr id="9308" name="Rectangle 92"/>
          <p:cNvSpPr>
            <a:spLocks noChangeArrowheads="1"/>
          </p:cNvSpPr>
          <p:nvPr/>
        </p:nvSpPr>
        <p:spPr bwMode="auto">
          <a:xfrm>
            <a:off x="928688" y="4265613"/>
            <a:ext cx="314325"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mtClean="0">
                <a:solidFill>
                  <a:srgbClr val="FFFFFF"/>
                </a:solidFill>
                <a:latin typeface="Comic Sans MS" pitchFamily="66" charset="0"/>
              </a:rPr>
              <a:t>20</a:t>
            </a:r>
            <a:endParaRPr lang="en-US" sz="1800" smtClean="0">
              <a:solidFill>
                <a:srgbClr val="FFFFFF"/>
              </a:solidFill>
            </a:endParaRPr>
          </a:p>
        </p:txBody>
      </p:sp>
      <p:sp>
        <p:nvSpPr>
          <p:cNvPr id="9309" name="Rectangle 93"/>
          <p:cNvSpPr>
            <a:spLocks noChangeArrowheads="1"/>
          </p:cNvSpPr>
          <p:nvPr/>
        </p:nvSpPr>
        <p:spPr bwMode="auto">
          <a:xfrm>
            <a:off x="928688" y="3937000"/>
            <a:ext cx="314325"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mtClean="0">
                <a:solidFill>
                  <a:srgbClr val="FFFFFF"/>
                </a:solidFill>
                <a:latin typeface="Comic Sans MS" pitchFamily="66" charset="0"/>
              </a:rPr>
              <a:t>30</a:t>
            </a:r>
            <a:endParaRPr lang="en-US" sz="1800" smtClean="0">
              <a:solidFill>
                <a:srgbClr val="FFFFFF"/>
              </a:solidFill>
            </a:endParaRPr>
          </a:p>
        </p:txBody>
      </p:sp>
      <p:sp>
        <p:nvSpPr>
          <p:cNvPr id="9310" name="Rectangle 94"/>
          <p:cNvSpPr>
            <a:spLocks noChangeArrowheads="1"/>
          </p:cNvSpPr>
          <p:nvPr/>
        </p:nvSpPr>
        <p:spPr bwMode="auto">
          <a:xfrm>
            <a:off x="928688" y="3608388"/>
            <a:ext cx="314325"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mtClean="0">
                <a:solidFill>
                  <a:srgbClr val="FFFFFF"/>
                </a:solidFill>
                <a:latin typeface="Comic Sans MS" pitchFamily="66" charset="0"/>
              </a:rPr>
              <a:t>40</a:t>
            </a:r>
            <a:endParaRPr lang="en-US" sz="1800" smtClean="0">
              <a:solidFill>
                <a:srgbClr val="FFFFFF"/>
              </a:solidFill>
            </a:endParaRPr>
          </a:p>
        </p:txBody>
      </p:sp>
      <p:sp>
        <p:nvSpPr>
          <p:cNvPr id="9311" name="Rectangle 95"/>
          <p:cNvSpPr>
            <a:spLocks noChangeArrowheads="1"/>
          </p:cNvSpPr>
          <p:nvPr/>
        </p:nvSpPr>
        <p:spPr bwMode="auto">
          <a:xfrm>
            <a:off x="928688" y="3279775"/>
            <a:ext cx="314325"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mtClean="0">
                <a:solidFill>
                  <a:srgbClr val="FFFFFF"/>
                </a:solidFill>
                <a:latin typeface="Comic Sans MS" pitchFamily="66" charset="0"/>
              </a:rPr>
              <a:t>50</a:t>
            </a:r>
            <a:endParaRPr lang="en-US" sz="1800" smtClean="0">
              <a:solidFill>
                <a:srgbClr val="FFFFFF"/>
              </a:solidFill>
            </a:endParaRPr>
          </a:p>
        </p:txBody>
      </p:sp>
      <p:sp>
        <p:nvSpPr>
          <p:cNvPr id="9312" name="Rectangle 96"/>
          <p:cNvSpPr>
            <a:spLocks noChangeArrowheads="1"/>
          </p:cNvSpPr>
          <p:nvPr/>
        </p:nvSpPr>
        <p:spPr bwMode="auto">
          <a:xfrm>
            <a:off x="928688" y="2951163"/>
            <a:ext cx="314325"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mtClean="0">
                <a:solidFill>
                  <a:srgbClr val="FFFFFF"/>
                </a:solidFill>
                <a:latin typeface="Comic Sans MS" pitchFamily="66" charset="0"/>
              </a:rPr>
              <a:t>60</a:t>
            </a:r>
            <a:endParaRPr lang="en-US" sz="1800" smtClean="0">
              <a:solidFill>
                <a:srgbClr val="FFFFFF"/>
              </a:solidFill>
            </a:endParaRPr>
          </a:p>
        </p:txBody>
      </p:sp>
      <p:sp>
        <p:nvSpPr>
          <p:cNvPr id="9313" name="Rectangle 97"/>
          <p:cNvSpPr>
            <a:spLocks noChangeArrowheads="1"/>
          </p:cNvSpPr>
          <p:nvPr/>
        </p:nvSpPr>
        <p:spPr bwMode="auto">
          <a:xfrm>
            <a:off x="928688" y="2622550"/>
            <a:ext cx="314325"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mtClean="0">
                <a:solidFill>
                  <a:srgbClr val="FFFFFF"/>
                </a:solidFill>
                <a:latin typeface="Comic Sans MS" pitchFamily="66" charset="0"/>
              </a:rPr>
              <a:t>70</a:t>
            </a:r>
            <a:endParaRPr lang="en-US" sz="1800" smtClean="0">
              <a:solidFill>
                <a:srgbClr val="FFFFFF"/>
              </a:solidFill>
            </a:endParaRPr>
          </a:p>
        </p:txBody>
      </p:sp>
      <p:sp>
        <p:nvSpPr>
          <p:cNvPr id="9314" name="Rectangle 98"/>
          <p:cNvSpPr>
            <a:spLocks noChangeArrowheads="1"/>
          </p:cNvSpPr>
          <p:nvPr/>
        </p:nvSpPr>
        <p:spPr bwMode="auto">
          <a:xfrm>
            <a:off x="928688" y="2293938"/>
            <a:ext cx="314325"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mtClean="0">
                <a:solidFill>
                  <a:srgbClr val="FFFFFF"/>
                </a:solidFill>
                <a:latin typeface="Comic Sans MS" pitchFamily="66" charset="0"/>
              </a:rPr>
              <a:t>80</a:t>
            </a:r>
            <a:endParaRPr lang="en-US" sz="1800" smtClean="0">
              <a:solidFill>
                <a:srgbClr val="FFFFFF"/>
              </a:solidFill>
            </a:endParaRPr>
          </a:p>
        </p:txBody>
      </p:sp>
      <p:sp>
        <p:nvSpPr>
          <p:cNvPr id="9315" name="Rectangle 99"/>
          <p:cNvSpPr>
            <a:spLocks noChangeArrowheads="1"/>
          </p:cNvSpPr>
          <p:nvPr/>
        </p:nvSpPr>
        <p:spPr bwMode="auto">
          <a:xfrm>
            <a:off x="928688" y="1965325"/>
            <a:ext cx="314325"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mtClean="0">
                <a:solidFill>
                  <a:srgbClr val="FFFFFF"/>
                </a:solidFill>
                <a:latin typeface="Comic Sans MS" pitchFamily="66" charset="0"/>
              </a:rPr>
              <a:t>90</a:t>
            </a:r>
            <a:endParaRPr lang="en-US" sz="1800" smtClean="0">
              <a:solidFill>
                <a:srgbClr val="FFFFFF"/>
              </a:solidFill>
            </a:endParaRPr>
          </a:p>
        </p:txBody>
      </p:sp>
      <p:sp>
        <p:nvSpPr>
          <p:cNvPr id="9316" name="Rectangle 100"/>
          <p:cNvSpPr>
            <a:spLocks noChangeArrowheads="1"/>
          </p:cNvSpPr>
          <p:nvPr/>
        </p:nvSpPr>
        <p:spPr bwMode="auto">
          <a:xfrm>
            <a:off x="850900" y="1636713"/>
            <a:ext cx="400050"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dirty="0" smtClean="0">
                <a:solidFill>
                  <a:srgbClr val="FFFFFF"/>
                </a:solidFill>
                <a:latin typeface="Comic Sans MS" pitchFamily="66" charset="0"/>
              </a:rPr>
              <a:t>100</a:t>
            </a:r>
            <a:endParaRPr lang="en-US" sz="1800" dirty="0" smtClean="0">
              <a:solidFill>
                <a:srgbClr val="FFFFFF"/>
              </a:solidFill>
            </a:endParaRPr>
          </a:p>
        </p:txBody>
      </p:sp>
      <p:sp>
        <p:nvSpPr>
          <p:cNvPr id="9317" name="Rectangle 101"/>
          <p:cNvSpPr>
            <a:spLocks noChangeArrowheads="1"/>
          </p:cNvSpPr>
          <p:nvPr/>
        </p:nvSpPr>
        <p:spPr bwMode="auto">
          <a:xfrm rot="16200000">
            <a:off x="1050582" y="5438251"/>
            <a:ext cx="98313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z="1800" dirty="0" smtClean="0">
                <a:solidFill>
                  <a:srgbClr val="FFFFFF"/>
                </a:solidFill>
                <a:latin typeface="Comic Sans MS" pitchFamily="66" charset="0"/>
              </a:rPr>
              <a:t>France</a:t>
            </a:r>
            <a:endParaRPr lang="en-US" sz="1800" dirty="0" smtClean="0">
              <a:solidFill>
                <a:srgbClr val="FFFFFF"/>
              </a:solidFill>
            </a:endParaRPr>
          </a:p>
        </p:txBody>
      </p:sp>
      <p:sp>
        <p:nvSpPr>
          <p:cNvPr id="9334" name="Rectangle 118"/>
          <p:cNvSpPr>
            <a:spLocks noChangeArrowheads="1"/>
          </p:cNvSpPr>
          <p:nvPr/>
        </p:nvSpPr>
        <p:spPr bwMode="auto">
          <a:xfrm>
            <a:off x="4329113" y="1382713"/>
            <a:ext cx="114300" cy="123825"/>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335" name="Rectangle 119"/>
          <p:cNvSpPr>
            <a:spLocks noChangeArrowheads="1"/>
          </p:cNvSpPr>
          <p:nvPr/>
        </p:nvSpPr>
        <p:spPr bwMode="auto">
          <a:xfrm>
            <a:off x="4492625" y="1301750"/>
            <a:ext cx="522288"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dirty="0" smtClean="0">
                <a:solidFill>
                  <a:srgbClr val="FFFFFF"/>
                </a:solidFill>
                <a:latin typeface="Comic Sans MS" pitchFamily="66" charset="0"/>
              </a:rPr>
              <a:t>2010</a:t>
            </a:r>
            <a:endParaRPr lang="en-US" sz="1800" dirty="0" smtClean="0">
              <a:solidFill>
                <a:srgbClr val="FFFFFF"/>
              </a:solidFill>
            </a:endParaRPr>
          </a:p>
        </p:txBody>
      </p:sp>
      <p:sp>
        <p:nvSpPr>
          <p:cNvPr id="9336" name="Freeform 120"/>
          <p:cNvSpPr>
            <a:spLocks/>
          </p:cNvSpPr>
          <p:nvPr/>
        </p:nvSpPr>
        <p:spPr bwMode="auto">
          <a:xfrm>
            <a:off x="5038725" y="1387475"/>
            <a:ext cx="104775" cy="104775"/>
          </a:xfrm>
          <a:custGeom>
            <a:avLst/>
            <a:gdLst/>
            <a:ahLst/>
            <a:cxnLst>
              <a:cxn ang="0">
                <a:pos x="33" y="0"/>
              </a:cxn>
              <a:cxn ang="0">
                <a:pos x="66" y="66"/>
              </a:cxn>
              <a:cxn ang="0">
                <a:pos x="0" y="66"/>
              </a:cxn>
              <a:cxn ang="0">
                <a:pos x="33" y="0"/>
              </a:cxn>
            </a:cxnLst>
            <a:rect l="0" t="0" r="r" b="b"/>
            <a:pathLst>
              <a:path w="66" h="66">
                <a:moveTo>
                  <a:pt x="33" y="0"/>
                </a:moveTo>
                <a:lnTo>
                  <a:pt x="66" y="66"/>
                </a:lnTo>
                <a:lnTo>
                  <a:pt x="0" y="66"/>
                </a:lnTo>
                <a:lnTo>
                  <a:pt x="33"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9337" name="Rectangle 121"/>
          <p:cNvSpPr>
            <a:spLocks noChangeArrowheads="1"/>
          </p:cNvSpPr>
          <p:nvPr/>
        </p:nvSpPr>
        <p:spPr bwMode="auto">
          <a:xfrm>
            <a:off x="5205413" y="1301750"/>
            <a:ext cx="552450" cy="3238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dirty="0" smtClean="0">
                <a:solidFill>
                  <a:srgbClr val="FFFFFF"/>
                </a:solidFill>
                <a:latin typeface="Comic Sans MS" pitchFamily="66" charset="0"/>
              </a:rPr>
              <a:t>2005</a:t>
            </a:r>
            <a:endParaRPr lang="en-US" sz="1800" dirty="0" smtClean="0">
              <a:solidFill>
                <a:srgbClr val="FFFFFF"/>
              </a:solidFill>
            </a:endParaRPr>
          </a:p>
        </p:txBody>
      </p:sp>
      <p:sp>
        <p:nvSpPr>
          <p:cNvPr id="9338" name="Rectangle 122"/>
          <p:cNvSpPr>
            <a:spLocks noChangeArrowheads="1"/>
          </p:cNvSpPr>
          <p:nvPr/>
        </p:nvSpPr>
        <p:spPr bwMode="auto">
          <a:xfrm>
            <a:off x="1108075" y="1447800"/>
            <a:ext cx="227013"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dirty="0" smtClean="0">
                <a:solidFill>
                  <a:srgbClr val="FFFFFF"/>
                </a:solidFill>
                <a:latin typeface="Calibri" pitchFamily="34" charset="0"/>
              </a:rPr>
              <a:t>%</a:t>
            </a:r>
            <a:endParaRPr lang="en-US" sz="1800" dirty="0" smtClean="0">
              <a:solidFill>
                <a:srgbClr val="FFFFFF"/>
              </a:solidFill>
            </a:endParaRPr>
          </a:p>
        </p:txBody>
      </p:sp>
      <p:sp>
        <p:nvSpPr>
          <p:cNvPr id="128" name="Rectangle 101"/>
          <p:cNvSpPr>
            <a:spLocks noChangeArrowheads="1"/>
          </p:cNvSpPr>
          <p:nvPr/>
        </p:nvSpPr>
        <p:spPr bwMode="auto">
          <a:xfrm rot="16200000">
            <a:off x="1482630" y="5438251"/>
            <a:ext cx="98313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Spain</a:t>
            </a:r>
            <a:endParaRPr lang="en-US" sz="1800" dirty="0" smtClean="0">
              <a:solidFill>
                <a:srgbClr val="FFFFFF"/>
              </a:solidFill>
            </a:endParaRPr>
          </a:p>
        </p:txBody>
      </p:sp>
      <p:sp>
        <p:nvSpPr>
          <p:cNvPr id="129" name="Rectangle 101"/>
          <p:cNvSpPr>
            <a:spLocks noChangeArrowheads="1"/>
          </p:cNvSpPr>
          <p:nvPr/>
        </p:nvSpPr>
        <p:spPr bwMode="auto">
          <a:xfrm rot="16200000">
            <a:off x="1960559" y="5458007"/>
            <a:ext cx="98313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Mexico</a:t>
            </a:r>
            <a:endParaRPr lang="en-US" sz="1800" dirty="0" smtClean="0">
              <a:solidFill>
                <a:srgbClr val="FFFFFF"/>
              </a:solidFill>
            </a:endParaRPr>
          </a:p>
        </p:txBody>
      </p:sp>
      <p:sp>
        <p:nvSpPr>
          <p:cNvPr id="130" name="Rectangle 101"/>
          <p:cNvSpPr>
            <a:spLocks noChangeArrowheads="1"/>
          </p:cNvSpPr>
          <p:nvPr/>
        </p:nvSpPr>
        <p:spPr bwMode="auto">
          <a:xfrm rot="16200000">
            <a:off x="2418733" y="5510260"/>
            <a:ext cx="98313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Japan</a:t>
            </a:r>
            <a:endParaRPr lang="en-US" sz="1800" dirty="0" smtClean="0">
              <a:solidFill>
                <a:srgbClr val="FFFFFF"/>
              </a:solidFill>
            </a:endParaRPr>
          </a:p>
        </p:txBody>
      </p:sp>
      <p:sp>
        <p:nvSpPr>
          <p:cNvPr id="131" name="Rectangle 101"/>
          <p:cNvSpPr>
            <a:spLocks noChangeArrowheads="1"/>
          </p:cNvSpPr>
          <p:nvPr/>
        </p:nvSpPr>
        <p:spPr bwMode="auto">
          <a:xfrm rot="16200000">
            <a:off x="3282829" y="5582268"/>
            <a:ext cx="98313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Italy</a:t>
            </a:r>
            <a:endParaRPr lang="en-US" sz="1800" dirty="0" smtClean="0">
              <a:solidFill>
                <a:srgbClr val="FFFFFF"/>
              </a:solidFill>
            </a:endParaRPr>
          </a:p>
        </p:txBody>
      </p:sp>
      <p:sp>
        <p:nvSpPr>
          <p:cNvPr id="132" name="Rectangle 101"/>
          <p:cNvSpPr>
            <a:spLocks noChangeArrowheads="1"/>
          </p:cNvSpPr>
          <p:nvPr/>
        </p:nvSpPr>
        <p:spPr bwMode="auto">
          <a:xfrm rot="16200000">
            <a:off x="3919041" y="5784348"/>
            <a:ext cx="1556791"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OECD average</a:t>
            </a:r>
            <a:endParaRPr lang="en-US" sz="1800" dirty="0" smtClean="0">
              <a:solidFill>
                <a:srgbClr val="FFFFFF"/>
              </a:solidFill>
            </a:endParaRPr>
          </a:p>
        </p:txBody>
      </p:sp>
      <p:sp>
        <p:nvSpPr>
          <p:cNvPr id="133" name="Rectangle 101"/>
          <p:cNvSpPr>
            <a:spLocks noChangeArrowheads="1"/>
          </p:cNvSpPr>
          <p:nvPr/>
        </p:nvSpPr>
        <p:spPr bwMode="auto">
          <a:xfrm rot="16200000">
            <a:off x="3320036" y="5669643"/>
            <a:ext cx="191683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rPr>
              <a:t>Czech Republic</a:t>
            </a:r>
            <a:endParaRPr lang="en-US" sz="1800" dirty="0" smtClean="0">
              <a:solidFill>
                <a:srgbClr val="FFFFFF"/>
              </a:solidFill>
            </a:endParaRPr>
          </a:p>
        </p:txBody>
      </p:sp>
      <p:sp>
        <p:nvSpPr>
          <p:cNvPr id="134" name="Rectangle 101"/>
          <p:cNvSpPr>
            <a:spLocks noChangeArrowheads="1"/>
          </p:cNvSpPr>
          <p:nvPr/>
        </p:nvSpPr>
        <p:spPr bwMode="auto">
          <a:xfrm rot="16200000">
            <a:off x="4998532" y="5666764"/>
            <a:ext cx="115212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Argentina</a:t>
            </a:r>
            <a:endParaRPr lang="en-US" sz="1800" dirty="0" smtClean="0">
              <a:solidFill>
                <a:srgbClr val="FFFFFF"/>
              </a:solidFill>
            </a:endParaRPr>
          </a:p>
        </p:txBody>
      </p:sp>
      <p:sp>
        <p:nvSpPr>
          <p:cNvPr id="135" name="Rectangle 101"/>
          <p:cNvSpPr>
            <a:spLocks noChangeArrowheads="1"/>
          </p:cNvSpPr>
          <p:nvPr/>
        </p:nvSpPr>
        <p:spPr bwMode="auto">
          <a:xfrm rot="16200000">
            <a:off x="4650981" y="5582267"/>
            <a:ext cx="98313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Chile</a:t>
            </a:r>
            <a:endParaRPr lang="en-US" sz="1800" dirty="0" smtClean="0">
              <a:solidFill>
                <a:srgbClr val="FFFFFF"/>
              </a:solidFill>
            </a:endParaRPr>
          </a:p>
        </p:txBody>
      </p:sp>
      <p:sp>
        <p:nvSpPr>
          <p:cNvPr id="136" name="Rectangle 101"/>
          <p:cNvSpPr>
            <a:spLocks noChangeArrowheads="1"/>
          </p:cNvSpPr>
          <p:nvPr/>
        </p:nvSpPr>
        <p:spPr bwMode="auto">
          <a:xfrm rot="16200000">
            <a:off x="5142548" y="5777026"/>
            <a:ext cx="172819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United States</a:t>
            </a:r>
            <a:endParaRPr lang="en-US" sz="1800" dirty="0" smtClean="0">
              <a:solidFill>
                <a:srgbClr val="FFFFFF"/>
              </a:solidFill>
            </a:endParaRPr>
          </a:p>
        </p:txBody>
      </p:sp>
      <p:sp>
        <p:nvSpPr>
          <p:cNvPr id="137" name="Rectangle 101"/>
          <p:cNvSpPr>
            <a:spLocks noChangeArrowheads="1"/>
          </p:cNvSpPr>
          <p:nvPr/>
        </p:nvSpPr>
        <p:spPr bwMode="auto">
          <a:xfrm rot="16200000">
            <a:off x="2436185" y="5793903"/>
            <a:ext cx="1772816"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United Kingdom</a:t>
            </a:r>
            <a:endParaRPr lang="en-US" sz="1800" dirty="0" smtClean="0">
              <a:solidFill>
                <a:srgbClr val="FFFFFF"/>
              </a:solidFill>
            </a:endParaRPr>
          </a:p>
        </p:txBody>
      </p:sp>
      <p:sp>
        <p:nvSpPr>
          <p:cNvPr id="138" name="Rectangle 101"/>
          <p:cNvSpPr>
            <a:spLocks noChangeArrowheads="1"/>
          </p:cNvSpPr>
          <p:nvPr/>
        </p:nvSpPr>
        <p:spPr bwMode="auto">
          <a:xfrm rot="16200000">
            <a:off x="7158772" y="5882788"/>
            <a:ext cx="129614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Switzerland</a:t>
            </a:r>
            <a:endParaRPr lang="en-US" sz="1800" dirty="0" smtClean="0">
              <a:solidFill>
                <a:srgbClr val="FFFFFF"/>
              </a:solidFill>
            </a:endParaRPr>
          </a:p>
        </p:txBody>
      </p:sp>
      <p:sp>
        <p:nvSpPr>
          <p:cNvPr id="139" name="Rectangle 101"/>
          <p:cNvSpPr>
            <a:spLocks noChangeArrowheads="1"/>
          </p:cNvSpPr>
          <p:nvPr/>
        </p:nvSpPr>
        <p:spPr bwMode="auto">
          <a:xfrm rot="16200000">
            <a:off x="6451181" y="5726283"/>
            <a:ext cx="98313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Greece</a:t>
            </a:r>
            <a:endParaRPr lang="en-US" sz="1800" dirty="0" smtClean="0">
              <a:solidFill>
                <a:srgbClr val="FFFFFF"/>
              </a:solidFill>
            </a:endParaRPr>
          </a:p>
        </p:txBody>
      </p:sp>
      <p:sp>
        <p:nvSpPr>
          <p:cNvPr id="140" name="Rectangle 101"/>
          <p:cNvSpPr>
            <a:spLocks noChangeArrowheads="1"/>
          </p:cNvSpPr>
          <p:nvPr/>
        </p:nvSpPr>
        <p:spPr bwMode="auto">
          <a:xfrm rot="16200000">
            <a:off x="6883229" y="5726283"/>
            <a:ext cx="98313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Australia</a:t>
            </a:r>
            <a:endParaRPr lang="en-US" sz="1800" dirty="0" smtClean="0">
              <a:solidFill>
                <a:srgbClr val="FFFFFF"/>
              </a:solidFill>
            </a:endParaRPr>
          </a:p>
        </p:txBody>
      </p:sp>
      <p:sp>
        <p:nvSpPr>
          <p:cNvPr id="141" name="Rectangle 101"/>
          <p:cNvSpPr>
            <a:spLocks noChangeArrowheads="1"/>
          </p:cNvSpPr>
          <p:nvPr/>
        </p:nvSpPr>
        <p:spPr bwMode="auto">
          <a:xfrm rot="16200000">
            <a:off x="6019133" y="5654275"/>
            <a:ext cx="98313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Brazil</a:t>
            </a:r>
            <a:endParaRPr lang="en-US" sz="1800" dirty="0" smtClean="0">
              <a:solidFill>
                <a:srgbClr val="FFFFFF"/>
              </a:solidFill>
            </a:endParaRPr>
          </a:p>
        </p:txBody>
      </p:sp>
      <p:sp>
        <p:nvSpPr>
          <p:cNvPr id="142" name="Rectangle 101"/>
          <p:cNvSpPr>
            <a:spLocks noChangeArrowheads="1"/>
          </p:cNvSpPr>
          <p:nvPr/>
        </p:nvSpPr>
        <p:spPr bwMode="auto">
          <a:xfrm rot="16200000">
            <a:off x="7626824" y="5774776"/>
            <a:ext cx="1224136"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Indonesia</a:t>
            </a:r>
            <a:endParaRPr lang="en-US" sz="1800" dirty="0" smtClean="0">
              <a:solidFill>
                <a:srgbClr val="FFFFFF"/>
              </a:solidFill>
              <a:latin typeface="Comic Sans MS" pitchFamily="66" charset="0"/>
            </a:endParaRPr>
          </a:p>
        </p:txBody>
      </p:sp>
      <p:sp>
        <p:nvSpPr>
          <p:cNvPr id="143" name="Rectangle 101"/>
          <p:cNvSpPr>
            <a:spLocks noChangeArrowheads="1"/>
          </p:cNvSpPr>
          <p:nvPr/>
        </p:nvSpPr>
        <p:spPr bwMode="auto">
          <a:xfrm rot="16200000">
            <a:off x="8251382" y="5726283"/>
            <a:ext cx="98313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sz="1800" dirty="0" smtClean="0">
                <a:solidFill>
                  <a:srgbClr val="FFFFFF"/>
                </a:solidFill>
                <a:latin typeface="Comic Sans MS" pitchFamily="66" charset="0"/>
              </a:rPr>
              <a:t>Turkey</a:t>
            </a:r>
            <a:endParaRPr lang="en-US" sz="1800" dirty="0" smtClean="0">
              <a:solidFill>
                <a:srgbClr val="FFFFFF"/>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0"/>
          <p:cNvSpPr>
            <a:spLocks noGrp="1"/>
          </p:cNvSpPr>
          <p:nvPr>
            <p:ph type="title"/>
          </p:nvPr>
        </p:nvSpPr>
        <p:spPr>
          <a:xfrm>
            <a:off x="755576" y="0"/>
            <a:ext cx="8388424" cy="952500"/>
          </a:xfrm>
        </p:spPr>
        <p:txBody>
          <a:bodyPr/>
          <a:lstStyle/>
          <a:p>
            <a:r>
              <a:rPr lang="en-US" sz="2400" b="1" dirty="0" err="1" smtClean="0">
                <a:solidFill>
                  <a:schemeClr val="tx1">
                    <a:lumMod val="75000"/>
                  </a:schemeClr>
                </a:solidFill>
                <a:latin typeface="Georgia" pitchFamily="18" charset="0"/>
              </a:rPr>
              <a:t>Reto</a:t>
            </a:r>
            <a:r>
              <a:rPr lang="en-US" sz="2400" b="1" dirty="0" smtClean="0">
                <a:solidFill>
                  <a:schemeClr val="tx1">
                    <a:lumMod val="75000"/>
                  </a:schemeClr>
                </a:solidFill>
                <a:latin typeface="Georgia" pitchFamily="18" charset="0"/>
              </a:rPr>
              <a:t>: El </a:t>
            </a:r>
            <a:r>
              <a:rPr lang="en-US" sz="2400" b="1" dirty="0" err="1" smtClean="0">
                <a:solidFill>
                  <a:schemeClr val="tx1">
                    <a:lumMod val="75000"/>
                  </a:schemeClr>
                </a:solidFill>
                <a:latin typeface="Georgia" pitchFamily="18" charset="0"/>
              </a:rPr>
              <a:t>nivel</a:t>
            </a:r>
            <a:r>
              <a:rPr lang="en-US" sz="2400" b="1" dirty="0" smtClean="0">
                <a:solidFill>
                  <a:schemeClr val="tx1">
                    <a:lumMod val="75000"/>
                  </a:schemeClr>
                </a:solidFill>
                <a:latin typeface="Georgia" pitchFamily="18" charset="0"/>
              </a:rPr>
              <a:t> de </a:t>
            </a:r>
            <a:r>
              <a:rPr lang="en-US" sz="2400" b="1" dirty="0" err="1" smtClean="0">
                <a:solidFill>
                  <a:schemeClr val="tx1">
                    <a:lumMod val="75000"/>
                  </a:schemeClr>
                </a:solidFill>
                <a:latin typeface="Georgia" pitchFamily="18" charset="0"/>
              </a:rPr>
              <a:t>educación</a:t>
            </a:r>
            <a:r>
              <a:rPr lang="en-US" sz="2400" b="1" dirty="0" smtClean="0">
                <a:solidFill>
                  <a:schemeClr val="tx1">
                    <a:lumMod val="75000"/>
                  </a:schemeClr>
                </a:solidFill>
                <a:latin typeface="Georgia" pitchFamily="18" charset="0"/>
              </a:rPr>
              <a:t> de la </a:t>
            </a:r>
            <a:r>
              <a:rPr lang="en-US" sz="2400" b="1" dirty="0" err="1" smtClean="0">
                <a:solidFill>
                  <a:schemeClr val="tx1">
                    <a:lumMod val="75000"/>
                  </a:schemeClr>
                </a:solidFill>
                <a:latin typeface="Georgia" pitchFamily="18" charset="0"/>
              </a:rPr>
              <a:t>población</a:t>
            </a:r>
            <a:r>
              <a:rPr lang="en-US" sz="2400" b="1" dirty="0" smtClean="0">
                <a:solidFill>
                  <a:schemeClr val="tx1">
                    <a:lumMod val="75000"/>
                  </a:schemeClr>
                </a:solidFill>
                <a:latin typeface="Georgia" pitchFamily="18" charset="0"/>
              </a:rPr>
              <a:t> ha </a:t>
            </a:r>
            <a:r>
              <a:rPr lang="en-US" sz="2400" b="1" dirty="0" err="1" smtClean="0">
                <a:solidFill>
                  <a:schemeClr val="tx1">
                    <a:lumMod val="75000"/>
                  </a:schemeClr>
                </a:solidFill>
                <a:latin typeface="Georgia" pitchFamily="18" charset="0"/>
              </a:rPr>
              <a:t>crecido</a:t>
            </a:r>
            <a:r>
              <a:rPr lang="en-US" sz="2400" b="1" dirty="0" smtClean="0">
                <a:solidFill>
                  <a:schemeClr val="tx1">
                    <a:lumMod val="75000"/>
                  </a:schemeClr>
                </a:solidFill>
                <a:latin typeface="Georgia" pitchFamily="18" charset="0"/>
              </a:rPr>
              <a:t> </a:t>
            </a:r>
            <a:r>
              <a:rPr lang="en-US" sz="2400" b="1" dirty="0" err="1" smtClean="0">
                <a:solidFill>
                  <a:schemeClr val="tx1">
                    <a:lumMod val="75000"/>
                  </a:schemeClr>
                </a:solidFill>
                <a:latin typeface="Georgia" pitchFamily="18" charset="0"/>
              </a:rPr>
              <a:t>pero</a:t>
            </a:r>
            <a:r>
              <a:rPr lang="en-US" sz="2400" b="1" dirty="0" smtClean="0">
                <a:solidFill>
                  <a:schemeClr val="tx1">
                    <a:lumMod val="75000"/>
                  </a:schemeClr>
                </a:solidFill>
                <a:latin typeface="Georgia" pitchFamily="18" charset="0"/>
              </a:rPr>
              <a:t> </a:t>
            </a:r>
            <a:r>
              <a:rPr lang="en-US" sz="2400" b="1" dirty="0" err="1" smtClean="0">
                <a:solidFill>
                  <a:schemeClr val="tx1">
                    <a:lumMod val="75000"/>
                  </a:schemeClr>
                </a:solidFill>
                <a:latin typeface="Georgia" pitchFamily="18" charset="0"/>
              </a:rPr>
              <a:t>aún</a:t>
            </a:r>
            <a:r>
              <a:rPr lang="en-US" sz="2400" b="1" dirty="0" smtClean="0">
                <a:solidFill>
                  <a:schemeClr val="tx1">
                    <a:lumMod val="75000"/>
                  </a:schemeClr>
                </a:solidFill>
                <a:latin typeface="Georgia" pitchFamily="18" charset="0"/>
              </a:rPr>
              <a:t> </a:t>
            </a:r>
            <a:r>
              <a:rPr lang="en-US" sz="2400" b="1" dirty="0" err="1" smtClean="0">
                <a:solidFill>
                  <a:schemeClr val="tx1">
                    <a:lumMod val="75000"/>
                  </a:schemeClr>
                </a:solidFill>
                <a:latin typeface="Georgia" pitchFamily="18" charset="0"/>
              </a:rPr>
              <a:t>está</a:t>
            </a:r>
            <a:r>
              <a:rPr lang="en-US" sz="2400" b="1" dirty="0" smtClean="0">
                <a:solidFill>
                  <a:schemeClr val="tx1">
                    <a:lumMod val="75000"/>
                  </a:schemeClr>
                </a:solidFill>
                <a:latin typeface="Georgia" pitchFamily="18" charset="0"/>
              </a:rPr>
              <a:t> </a:t>
            </a:r>
            <a:r>
              <a:rPr lang="en-US" sz="2400" b="1" dirty="0" err="1" smtClean="0">
                <a:solidFill>
                  <a:schemeClr val="tx1">
                    <a:lumMod val="75000"/>
                  </a:schemeClr>
                </a:solidFill>
                <a:latin typeface="Georgia" pitchFamily="18" charset="0"/>
              </a:rPr>
              <a:t>lejos</a:t>
            </a:r>
            <a:r>
              <a:rPr lang="en-US" sz="2400" b="1" dirty="0" smtClean="0">
                <a:solidFill>
                  <a:schemeClr val="tx1">
                    <a:lumMod val="75000"/>
                  </a:schemeClr>
                </a:solidFill>
                <a:latin typeface="Georgia" pitchFamily="18" charset="0"/>
              </a:rPr>
              <a:t> de la media de la OCDE</a:t>
            </a:r>
            <a:endParaRPr lang="en-US" sz="1400" dirty="0" smtClean="0">
              <a:solidFill>
                <a:schemeClr val="bg1"/>
              </a:solidFill>
              <a:latin typeface="+mj-lt"/>
            </a:endParaRPr>
          </a:p>
        </p:txBody>
      </p:sp>
      <p:graphicFrame>
        <p:nvGraphicFramePr>
          <p:cNvPr id="8" name="Object 3"/>
          <p:cNvGraphicFramePr>
            <a:graphicFrameLocks noChangeAspect="1"/>
          </p:cNvGraphicFramePr>
          <p:nvPr/>
        </p:nvGraphicFramePr>
        <p:xfrm>
          <a:off x="341530" y="1196752"/>
          <a:ext cx="8298014" cy="5517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a:spLocks noChangeArrowheads="1"/>
          </p:cNvSpPr>
          <p:nvPr/>
        </p:nvSpPr>
        <p:spPr bwMode="auto">
          <a:xfrm>
            <a:off x="942975" y="971550"/>
            <a:ext cx="7929563" cy="400050"/>
          </a:xfrm>
          <a:prstGeom prst="rect">
            <a:avLst/>
          </a:prstGeom>
          <a:noFill/>
          <a:ln w="9525">
            <a:noFill/>
            <a:miter lim="800000"/>
            <a:headEnd/>
            <a:tailEnd/>
          </a:ln>
        </p:spPr>
        <p:txBody>
          <a:bodyPr>
            <a:spAutoFit/>
          </a:bodyPr>
          <a:lstStyle/>
          <a:p>
            <a:pPr algn="ctr"/>
            <a:r>
              <a:rPr lang="en-US" sz="2000" b="1" dirty="0" err="1">
                <a:solidFill>
                  <a:srgbClr val="FFC000"/>
                </a:solidFill>
              </a:rPr>
              <a:t>Población</a:t>
            </a:r>
            <a:r>
              <a:rPr lang="en-US" sz="2000" b="1" dirty="0">
                <a:solidFill>
                  <a:srgbClr val="FFC000"/>
                </a:solidFill>
              </a:rPr>
              <a:t> </a:t>
            </a:r>
            <a:r>
              <a:rPr lang="en-US" sz="2000" b="1">
                <a:solidFill>
                  <a:srgbClr val="FFC000"/>
                </a:solidFill>
              </a:rPr>
              <a:t>con </a:t>
            </a:r>
            <a:r>
              <a:rPr lang="en-US" sz="2000" b="1" smtClean="0">
                <a:solidFill>
                  <a:srgbClr val="FFC000"/>
                </a:solidFill>
              </a:rPr>
              <a:t>educación</a:t>
            </a:r>
            <a:r>
              <a:rPr lang="en-US" sz="2000" b="1" dirty="0" smtClean="0">
                <a:solidFill>
                  <a:srgbClr val="FFC000"/>
                </a:solidFill>
              </a:rPr>
              <a:t> </a:t>
            </a:r>
            <a:r>
              <a:rPr lang="en-US" sz="2000" b="1" dirty="0">
                <a:solidFill>
                  <a:srgbClr val="FFC000"/>
                </a:solidFill>
              </a:rPr>
              <a:t>media superior (</a:t>
            </a:r>
            <a:r>
              <a:rPr lang="en-US" sz="2000" b="1" dirty="0" smtClean="0">
                <a:solidFill>
                  <a:srgbClr val="FFC000"/>
                </a:solidFill>
              </a:rPr>
              <a:t>2010)</a:t>
            </a:r>
            <a:endParaRPr lang="en-US" sz="2000" dirty="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7" dur="500"/>
                                        <p:tgtEl>
                                          <p:spTgt spid="8">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b="1" dirty="0" err="1" smtClean="0">
                <a:solidFill>
                  <a:schemeClr val="tx1">
                    <a:lumMod val="75000"/>
                  </a:schemeClr>
                </a:solidFill>
                <a:latin typeface="Georgia" pitchFamily="18" charset="0"/>
              </a:rPr>
              <a:t>Rendimiento</a:t>
            </a:r>
            <a:r>
              <a:rPr lang="fr-FR" sz="2400" b="1" dirty="0" smtClean="0">
                <a:solidFill>
                  <a:schemeClr val="tx1">
                    <a:lumMod val="75000"/>
                  </a:schemeClr>
                </a:solidFill>
                <a:latin typeface="Georgia" pitchFamily="18" charset="0"/>
              </a:rPr>
              <a:t> de </a:t>
            </a:r>
            <a:r>
              <a:rPr lang="fr-FR" sz="2400" b="1" dirty="0" err="1" smtClean="0">
                <a:solidFill>
                  <a:schemeClr val="tx1">
                    <a:lumMod val="75000"/>
                  </a:schemeClr>
                </a:solidFill>
                <a:latin typeface="Georgia" pitchFamily="18" charset="0"/>
              </a:rPr>
              <a:t>México</a:t>
            </a:r>
            <a:r>
              <a:rPr lang="fr-FR" sz="2400" b="1" dirty="0" smtClean="0">
                <a:solidFill>
                  <a:schemeClr val="tx1">
                    <a:lumMod val="75000"/>
                  </a:schemeClr>
                </a:solidFill>
                <a:latin typeface="Georgia" pitchFamily="18" charset="0"/>
              </a:rPr>
              <a:t> en PISA, </a:t>
            </a:r>
            <a:r>
              <a:rPr lang="fr-FR" sz="2400" b="1" dirty="0" err="1" smtClean="0">
                <a:solidFill>
                  <a:schemeClr val="tx1">
                    <a:lumMod val="75000"/>
                  </a:schemeClr>
                </a:solidFill>
                <a:latin typeface="Georgia" pitchFamily="18" charset="0"/>
              </a:rPr>
              <a:t>matrícula</a:t>
            </a:r>
            <a:r>
              <a:rPr lang="fr-FR" sz="2400" b="1" dirty="0" smtClean="0">
                <a:solidFill>
                  <a:schemeClr val="tx1">
                    <a:lumMod val="75000"/>
                  </a:schemeClr>
                </a:solidFill>
                <a:latin typeface="Georgia" pitchFamily="18" charset="0"/>
              </a:rPr>
              <a:t> y </a:t>
            </a:r>
            <a:r>
              <a:rPr lang="fr-FR" sz="2400" b="1" dirty="0" err="1" smtClean="0">
                <a:solidFill>
                  <a:schemeClr val="tx1">
                    <a:lumMod val="75000"/>
                  </a:schemeClr>
                </a:solidFill>
                <a:latin typeface="Georgia" pitchFamily="18" charset="0"/>
              </a:rPr>
              <a:t>metas</a:t>
            </a:r>
            <a:endParaRPr lang="en-US" sz="2400" b="1" dirty="0" smtClean="0">
              <a:solidFill>
                <a:schemeClr val="tx1">
                  <a:lumMod val="75000"/>
                </a:schemeClr>
              </a:solidFill>
              <a:latin typeface="Georgia" pitchFamily="18" charset="0"/>
            </a:endParaRPr>
          </a:p>
        </p:txBody>
      </p:sp>
      <p:graphicFrame>
        <p:nvGraphicFramePr>
          <p:cNvPr id="3" name="Chart 2"/>
          <p:cNvGraphicFramePr/>
          <p:nvPr/>
        </p:nvGraphicFramePr>
        <p:xfrm>
          <a:off x="683568" y="1196752"/>
          <a:ext cx="8460432" cy="531834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p:cNvSpPr txBox="1"/>
          <p:nvPr/>
        </p:nvSpPr>
        <p:spPr>
          <a:xfrm rot="5400000">
            <a:off x="7595828" y="3320988"/>
            <a:ext cx="2736304"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fr-FR" sz="1600" dirty="0" err="1" smtClean="0">
                <a:solidFill>
                  <a:schemeClr val="bg1"/>
                </a:solidFill>
                <a:latin typeface="Helvetica" pitchFamily="34" charset="0"/>
              </a:rPr>
              <a:t>Percentrage</a:t>
            </a:r>
            <a:r>
              <a:rPr lang="fr-FR" sz="1600" dirty="0" smtClean="0">
                <a:solidFill>
                  <a:schemeClr val="bg1"/>
                </a:solidFill>
                <a:latin typeface="Helvetica" pitchFamily="34" charset="0"/>
              </a:rPr>
              <a:t> </a:t>
            </a:r>
            <a:r>
              <a:rPr lang="fr-FR" sz="1600" dirty="0" err="1" smtClean="0">
                <a:solidFill>
                  <a:schemeClr val="bg1"/>
                </a:solidFill>
                <a:latin typeface="Helvetica" pitchFamily="34" charset="0"/>
              </a:rPr>
              <a:t>enrolment</a:t>
            </a:r>
            <a:endParaRPr lang="en-US" sz="1600" dirty="0">
              <a:solidFill>
                <a:schemeClr val="bg1"/>
              </a:solidFill>
              <a:latin typeface="Helvetica" pitchFamily="34" charset="0"/>
            </a:endParaRPr>
          </a:p>
        </p:txBody>
      </p:sp>
      <p:sp>
        <p:nvSpPr>
          <p:cNvPr id="7" name="Flowchart: Connector 6"/>
          <p:cNvSpPr/>
          <p:nvPr/>
        </p:nvSpPr>
        <p:spPr bwMode="auto">
          <a:xfrm>
            <a:off x="7124700" y="3594100"/>
            <a:ext cx="749300" cy="698500"/>
          </a:xfrm>
          <a:prstGeom prst="flowChartConnector">
            <a:avLst/>
          </a:prstGeom>
          <a:solidFill>
            <a:schemeClr val="bg1">
              <a:alpha val="22000"/>
            </a:schemeClr>
          </a:solidFill>
          <a:ln w="34925" cap="flat" cmpd="sng" algn="ctr">
            <a:solidFill>
              <a:schemeClr val="bg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6223000" y="2946400"/>
            <a:ext cx="1562100" cy="369332"/>
          </a:xfrm>
          <a:prstGeom prst="rect">
            <a:avLst/>
          </a:prstGeom>
          <a:noFill/>
        </p:spPr>
        <p:txBody>
          <a:bodyPr wrap="square" rtlCol="0">
            <a:spAutoFit/>
          </a:bodyPr>
          <a:lstStyle/>
          <a:p>
            <a:r>
              <a:rPr lang="fr-FR" sz="1800" b="1" dirty="0" smtClean="0">
                <a:solidFill>
                  <a:schemeClr val="bg1"/>
                </a:solidFill>
                <a:latin typeface="Helvetica" pitchFamily="34" charset="0"/>
              </a:rPr>
              <a:t>Meta 2012</a:t>
            </a:r>
            <a:endParaRPr lang="en-US" sz="1800" b="1" dirty="0">
              <a:solidFill>
                <a:schemeClr val="bg1"/>
              </a:solidFill>
              <a:latin typeface="Helvetica" pitchFamily="34" charset="0"/>
            </a:endParaRPr>
          </a:p>
        </p:txBody>
      </p:sp>
      <p:sp>
        <p:nvSpPr>
          <p:cNvPr id="9" name="Down Arrow 8"/>
          <p:cNvSpPr/>
          <p:nvPr/>
        </p:nvSpPr>
        <p:spPr bwMode="auto">
          <a:xfrm rot="19203817">
            <a:off x="6972300" y="3327399"/>
            <a:ext cx="457200" cy="266700"/>
          </a:xfrm>
          <a:prstGeom prst="downArrow">
            <a:avLst/>
          </a:prstGeom>
          <a:solidFill>
            <a:schemeClr val="tx2">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1000"/>
                                        <p:tgtEl>
                                          <p:spTgt spid="3">
                                            <p:graphicEl>
                                              <a:chart seriesIdx="0" categoryIdx="-4" bldStep="series"/>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1" dur="1000"/>
                                        <p:tgtEl>
                                          <p:spTgt spid="3">
                                            <p:graphicEl>
                                              <a:chart seriesIdx="1" categoryIdx="-4" bldStep="series"/>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5" dur="1000"/>
                                        <p:tgtEl>
                                          <p:spTgt spid="3">
                                            <p:graphicEl>
                                              <a:chart seriesIdx="2" categoryIdx="-4" bldStep="series"/>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19" dur="1000"/>
                                        <p:tgtEl>
                                          <p:spTgt spid="3">
                                            <p:graphicEl>
                                              <a:chart seriesIdx="3" categoryIdx="-4" bldStep="series"/>
                                            </p:graphic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graphicEl>
                                              <a:chart seriesIdx="6" categoryIdx="-4" bldStep="series"/>
                                            </p:graphicEl>
                                          </p:spTgt>
                                        </p:tgtEl>
                                        <p:attrNameLst>
                                          <p:attrName>style.visibility</p:attrName>
                                        </p:attrNameLst>
                                      </p:cBhvr>
                                      <p:to>
                                        <p:strVal val="visible"/>
                                      </p:to>
                                    </p:set>
                                    <p:animEffect transition="in" filter="wipe(left)">
                                      <p:cBhvr>
                                        <p:cTn id="23" dur="1000"/>
                                        <p:tgtEl>
                                          <p:spTgt spid="3">
                                            <p:graphicEl>
                                              <a:chart seriesIdx="6" categoryIdx="-4" bldStep="series"/>
                                            </p:graphicEl>
                                          </p:spTgt>
                                        </p:tgtEl>
                                      </p:cBhvr>
                                    </p:animEffect>
                                  </p:childTnLst>
                                </p:cTn>
                              </p:par>
                              <p:par>
                                <p:cTn id="24" presetID="2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par>
                          <p:cTn id="28" fill="hold">
                            <p:stCondLst>
                              <p:cond delay="5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0.7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
                                            <p:graphicEl>
                                              <a:chart seriesIdx="7" categoryIdx="-4" bldStep="series"/>
                                            </p:graphicEl>
                                          </p:spTgt>
                                        </p:tgtEl>
                                        <p:attrNameLst>
                                          <p:attrName>style.visibility</p:attrName>
                                        </p:attrNameLst>
                                      </p:cBhvr>
                                      <p:to>
                                        <p:strVal val="visible"/>
                                      </p:to>
                                    </p:set>
                                    <p:animEffect transition="in" filter="wipe(left)">
                                      <p:cBhvr>
                                        <p:cTn id="40" dur="1000"/>
                                        <p:tgtEl>
                                          <p:spTgt spid="3">
                                            <p:graphicEl>
                                              <a:chart seriesIdx="7"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
          <p:cNvSpPr>
            <a:spLocks noChangeArrowheads="1"/>
          </p:cNvSpPr>
          <p:nvPr/>
        </p:nvSpPr>
        <p:spPr bwMode="auto">
          <a:xfrm>
            <a:off x="827088" y="3357563"/>
            <a:ext cx="4176712" cy="2519362"/>
          </a:xfrm>
          <a:prstGeom prst="rect">
            <a:avLst/>
          </a:prstGeom>
          <a:solidFill>
            <a:srgbClr val="FF0000">
              <a:alpha val="59999"/>
            </a:srgbClr>
          </a:solidFill>
          <a:ln w="9525" algn="ctr">
            <a:noFill/>
            <a:miter lim="800000"/>
            <a:headEnd/>
            <a:tailEnd/>
          </a:ln>
        </p:spPr>
        <p:txBody>
          <a:bodyPr wrap="none"/>
          <a:lstStyle/>
          <a:p>
            <a:endParaRPr lang="en-US" sz="1100">
              <a:solidFill>
                <a:srgbClr val="FFFFFF"/>
              </a:solidFill>
              <a:latin typeface="Georgia" pitchFamily="18" charset="0"/>
            </a:endParaRPr>
          </a:p>
        </p:txBody>
      </p:sp>
      <p:sp>
        <p:nvSpPr>
          <p:cNvPr id="176131" name="Rectangle 12"/>
          <p:cNvSpPr>
            <a:spLocks noChangeArrowheads="1"/>
          </p:cNvSpPr>
          <p:nvPr/>
        </p:nvSpPr>
        <p:spPr bwMode="auto">
          <a:xfrm>
            <a:off x="827088" y="1484313"/>
            <a:ext cx="4176712" cy="1873250"/>
          </a:xfrm>
          <a:prstGeom prst="rect">
            <a:avLst/>
          </a:prstGeom>
          <a:solidFill>
            <a:srgbClr val="FFC000">
              <a:alpha val="59999"/>
            </a:srgbClr>
          </a:solidFill>
          <a:ln w="9525" algn="ctr">
            <a:noFill/>
            <a:miter lim="800000"/>
            <a:headEnd/>
            <a:tailEnd/>
          </a:ln>
        </p:spPr>
        <p:txBody>
          <a:bodyPr wrap="none"/>
          <a:lstStyle/>
          <a:p>
            <a:endParaRPr lang="en-US" sz="1100">
              <a:solidFill>
                <a:srgbClr val="FFFFFF"/>
              </a:solidFill>
              <a:latin typeface="Georgia" pitchFamily="18" charset="0"/>
            </a:endParaRPr>
          </a:p>
        </p:txBody>
      </p:sp>
      <p:sp>
        <p:nvSpPr>
          <p:cNvPr id="12" name="Rectangle 11"/>
          <p:cNvSpPr/>
          <p:nvPr/>
        </p:nvSpPr>
        <p:spPr bwMode="auto">
          <a:xfrm>
            <a:off x="5003800" y="3357563"/>
            <a:ext cx="3816350" cy="2519362"/>
          </a:xfrm>
          <a:prstGeom prst="rect">
            <a:avLst/>
          </a:prstGeom>
          <a:solidFill>
            <a:schemeClr val="bg2">
              <a:lumMod val="40000"/>
              <a:lumOff val="60000"/>
              <a:alpha val="60000"/>
            </a:schemeClr>
          </a:solidFill>
          <a:ln w="9525" cap="flat" cmpd="sng" algn="ctr">
            <a:noFill/>
            <a:prstDash val="solid"/>
            <a:miter lim="800000"/>
            <a:headEnd type="none" w="med" len="med"/>
            <a:tailEnd type="none" w="med" len="med"/>
          </a:ln>
          <a:effectLst/>
        </p:spPr>
        <p:txBody>
          <a:bodyPr wrap="none"/>
          <a:lstStyle/>
          <a:p>
            <a:endParaRPr lang="en-US" sz="1100">
              <a:solidFill>
                <a:srgbClr val="FFFFFF"/>
              </a:solidFill>
              <a:latin typeface="Georgia" pitchFamily="18" charset="0"/>
            </a:endParaRPr>
          </a:p>
        </p:txBody>
      </p:sp>
      <p:sp>
        <p:nvSpPr>
          <p:cNvPr id="176133" name="Rectangle 9"/>
          <p:cNvSpPr>
            <a:spLocks noChangeArrowheads="1"/>
          </p:cNvSpPr>
          <p:nvPr/>
        </p:nvSpPr>
        <p:spPr bwMode="auto">
          <a:xfrm>
            <a:off x="5003800" y="1484313"/>
            <a:ext cx="3816350" cy="1873250"/>
          </a:xfrm>
          <a:prstGeom prst="rect">
            <a:avLst/>
          </a:prstGeom>
          <a:solidFill>
            <a:srgbClr val="92D050">
              <a:alpha val="59999"/>
            </a:srgbClr>
          </a:solidFill>
          <a:ln w="9525" algn="ctr">
            <a:noFill/>
            <a:miter lim="800000"/>
            <a:headEnd/>
            <a:tailEnd/>
          </a:ln>
        </p:spPr>
        <p:txBody>
          <a:bodyPr wrap="none"/>
          <a:lstStyle/>
          <a:p>
            <a:endParaRPr lang="en-US" sz="1100">
              <a:solidFill>
                <a:srgbClr val="FFFFFF"/>
              </a:solidFill>
              <a:latin typeface="Georgia" pitchFamily="18" charset="0"/>
            </a:endParaRPr>
          </a:p>
        </p:txBody>
      </p:sp>
      <p:sp>
        <p:nvSpPr>
          <p:cNvPr id="176135" name="Title 1"/>
          <p:cNvSpPr>
            <a:spLocks noGrp="1"/>
          </p:cNvSpPr>
          <p:nvPr>
            <p:ph type="title"/>
          </p:nvPr>
        </p:nvSpPr>
        <p:spPr>
          <a:xfrm>
            <a:off x="457200" y="0"/>
            <a:ext cx="8686800" cy="841829"/>
          </a:xfrm>
        </p:spPr>
        <p:txBody>
          <a:bodyPr/>
          <a:lstStyle/>
          <a:p>
            <a:pPr eaLnBrk="1" hangingPunct="1"/>
            <a:r>
              <a:rPr lang="en-GB" sz="2400" b="1" dirty="0" smtClean="0">
                <a:solidFill>
                  <a:schemeClr val="tx1">
                    <a:lumMod val="75000"/>
                  </a:schemeClr>
                </a:solidFill>
                <a:latin typeface="Georgia" pitchFamily="18" charset="0"/>
              </a:rPr>
              <a:t>México </a:t>
            </a:r>
            <a:r>
              <a:rPr lang="en-GB" sz="2400" b="1" dirty="0" err="1" smtClean="0">
                <a:solidFill>
                  <a:schemeClr val="tx1">
                    <a:lumMod val="75000"/>
                  </a:schemeClr>
                </a:solidFill>
                <a:latin typeface="Georgia" pitchFamily="18" charset="0"/>
              </a:rPr>
              <a:t>debe</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mejorar</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sus</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resultados</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educativos</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como</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otros</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países</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que</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logran</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combinar</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equidad</a:t>
            </a:r>
            <a:r>
              <a:rPr lang="en-GB" sz="2400" b="1" dirty="0" smtClean="0">
                <a:solidFill>
                  <a:schemeClr val="tx1">
                    <a:lumMod val="75000"/>
                  </a:schemeClr>
                </a:solidFill>
                <a:latin typeface="Georgia" pitchFamily="18" charset="0"/>
              </a:rPr>
              <a:t> con </a:t>
            </a:r>
            <a:r>
              <a:rPr lang="en-GB" sz="2400" b="1" dirty="0" err="1" smtClean="0">
                <a:solidFill>
                  <a:schemeClr val="tx1">
                    <a:lumMod val="75000"/>
                  </a:schemeClr>
                </a:solidFill>
                <a:latin typeface="Georgia" pitchFamily="18" charset="0"/>
              </a:rPr>
              <a:t>calidad</a:t>
            </a:r>
            <a:endParaRPr lang="en-GB" sz="2400" b="1" dirty="0" smtClean="0">
              <a:solidFill>
                <a:schemeClr val="tx1">
                  <a:lumMod val="75000"/>
                </a:schemeClr>
              </a:solidFill>
              <a:latin typeface="Georgia" pitchFamily="18" charset="0"/>
            </a:endParaRPr>
          </a:p>
        </p:txBody>
      </p:sp>
      <p:sp>
        <p:nvSpPr>
          <p:cNvPr id="176136" name="Rectangle 15"/>
          <p:cNvSpPr>
            <a:spLocks noChangeArrowheads="1"/>
          </p:cNvSpPr>
          <p:nvPr/>
        </p:nvSpPr>
        <p:spPr bwMode="auto">
          <a:xfrm>
            <a:off x="5003800" y="1484313"/>
            <a:ext cx="3816350" cy="1873250"/>
          </a:xfrm>
          <a:prstGeom prst="rect">
            <a:avLst/>
          </a:prstGeom>
          <a:noFill/>
          <a:ln w="57150" algn="ctr">
            <a:solidFill>
              <a:srgbClr val="00B050"/>
            </a:solidFill>
            <a:prstDash val="sysDot"/>
            <a:miter lim="800000"/>
            <a:headEnd/>
            <a:tailEnd/>
          </a:ln>
        </p:spPr>
        <p:txBody>
          <a:bodyPr wrap="none"/>
          <a:lstStyle/>
          <a:p>
            <a:pPr algn="ctr" eaLnBrk="0" hangingPunct="0"/>
            <a:endParaRPr lang="en-US" sz="2000">
              <a:solidFill>
                <a:srgbClr val="FFFFFF"/>
              </a:solidFill>
              <a:latin typeface="Helvetica 65 Medium"/>
            </a:endParaRPr>
          </a:p>
        </p:txBody>
      </p:sp>
      <p:sp>
        <p:nvSpPr>
          <p:cNvPr id="9" name="Right Arrow 8"/>
          <p:cNvSpPr>
            <a:spLocks noChangeArrowheads="1"/>
          </p:cNvSpPr>
          <p:nvPr/>
        </p:nvSpPr>
        <p:spPr bwMode="auto">
          <a:xfrm rot="-2648556">
            <a:off x="4574981" y="3396090"/>
            <a:ext cx="3615775" cy="928669"/>
          </a:xfrm>
          <a:prstGeom prst="rightArrow">
            <a:avLst>
              <a:gd name="adj1" fmla="val 50000"/>
              <a:gd name="adj2" fmla="val 49991"/>
            </a:avLst>
          </a:prstGeom>
          <a:noFill/>
          <a:ln w="38100" algn="ctr">
            <a:solidFill>
              <a:srgbClr val="00B050"/>
            </a:solidFill>
            <a:miter lim="800000"/>
            <a:headEnd/>
            <a:tailEnd/>
          </a:ln>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endParaRPr lang="en-US" sz="2000">
              <a:solidFill>
                <a:srgbClr val="FFFFFF"/>
              </a:solidFill>
              <a:latin typeface="Helvetica 65 Medium"/>
            </a:endParaRPr>
          </a:p>
        </p:txBody>
      </p:sp>
      <p:grpSp>
        <p:nvGrpSpPr>
          <p:cNvPr id="61445" name="Group 5"/>
          <p:cNvGrpSpPr>
            <a:grpSpLocks noChangeAspect="1"/>
          </p:cNvGrpSpPr>
          <p:nvPr/>
        </p:nvGrpSpPr>
        <p:grpSpPr bwMode="auto">
          <a:xfrm>
            <a:off x="-256452" y="641208"/>
            <a:ext cx="9244013" cy="5965829"/>
            <a:chOff x="-179" y="417"/>
            <a:chExt cx="5823" cy="3758"/>
          </a:xfrm>
        </p:grpSpPr>
        <p:sp>
          <p:nvSpPr>
            <p:cNvPr id="61444" name="AutoShape 4"/>
            <p:cNvSpPr>
              <a:spLocks noChangeAspect="1" noChangeArrowheads="1" noTextEdit="1"/>
            </p:cNvSpPr>
            <p:nvPr/>
          </p:nvSpPr>
          <p:spPr bwMode="auto">
            <a:xfrm>
              <a:off x="-179" y="417"/>
              <a:ext cx="5724" cy="35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46" name="Freeform 6"/>
            <p:cNvSpPr>
              <a:spLocks noEditPoints="1"/>
            </p:cNvSpPr>
            <p:nvPr/>
          </p:nvSpPr>
          <p:spPr bwMode="auto">
            <a:xfrm>
              <a:off x="496" y="941"/>
              <a:ext cx="5058" cy="2772"/>
            </a:xfrm>
            <a:custGeom>
              <a:avLst/>
              <a:gdLst/>
              <a:ahLst/>
              <a:cxnLst>
                <a:cxn ang="0">
                  <a:pos x="0" y="16"/>
                </a:cxn>
                <a:cxn ang="0">
                  <a:pos x="16" y="0"/>
                </a:cxn>
                <a:cxn ang="0">
                  <a:pos x="13472" y="0"/>
                </a:cxn>
                <a:cxn ang="0">
                  <a:pos x="13488" y="16"/>
                </a:cxn>
                <a:cxn ang="0">
                  <a:pos x="13488" y="7376"/>
                </a:cxn>
                <a:cxn ang="0">
                  <a:pos x="13472" y="7392"/>
                </a:cxn>
                <a:cxn ang="0">
                  <a:pos x="16" y="7392"/>
                </a:cxn>
                <a:cxn ang="0">
                  <a:pos x="0" y="7376"/>
                </a:cxn>
                <a:cxn ang="0">
                  <a:pos x="0" y="16"/>
                </a:cxn>
                <a:cxn ang="0">
                  <a:pos x="32" y="7376"/>
                </a:cxn>
                <a:cxn ang="0">
                  <a:pos x="16" y="7360"/>
                </a:cxn>
                <a:cxn ang="0">
                  <a:pos x="13472" y="7360"/>
                </a:cxn>
                <a:cxn ang="0">
                  <a:pos x="13456" y="7376"/>
                </a:cxn>
                <a:cxn ang="0">
                  <a:pos x="13456" y="16"/>
                </a:cxn>
                <a:cxn ang="0">
                  <a:pos x="13472" y="32"/>
                </a:cxn>
                <a:cxn ang="0">
                  <a:pos x="16" y="32"/>
                </a:cxn>
                <a:cxn ang="0">
                  <a:pos x="32" y="16"/>
                </a:cxn>
                <a:cxn ang="0">
                  <a:pos x="32" y="7376"/>
                </a:cxn>
              </a:cxnLst>
              <a:rect l="0" t="0" r="r" b="b"/>
              <a:pathLst>
                <a:path w="13488" h="7392">
                  <a:moveTo>
                    <a:pt x="0" y="16"/>
                  </a:moveTo>
                  <a:cubicBezTo>
                    <a:pt x="0" y="8"/>
                    <a:pt x="8" y="0"/>
                    <a:pt x="16" y="0"/>
                  </a:cubicBezTo>
                  <a:lnTo>
                    <a:pt x="13472" y="0"/>
                  </a:lnTo>
                  <a:cubicBezTo>
                    <a:pt x="13481" y="0"/>
                    <a:pt x="13488" y="8"/>
                    <a:pt x="13488" y="16"/>
                  </a:cubicBezTo>
                  <a:lnTo>
                    <a:pt x="13488" y="7376"/>
                  </a:lnTo>
                  <a:cubicBezTo>
                    <a:pt x="13488" y="7385"/>
                    <a:pt x="13481" y="7392"/>
                    <a:pt x="13472" y="7392"/>
                  </a:cubicBezTo>
                  <a:lnTo>
                    <a:pt x="16" y="7392"/>
                  </a:lnTo>
                  <a:cubicBezTo>
                    <a:pt x="8" y="7392"/>
                    <a:pt x="0" y="7385"/>
                    <a:pt x="0" y="7376"/>
                  </a:cubicBezTo>
                  <a:lnTo>
                    <a:pt x="0" y="16"/>
                  </a:lnTo>
                  <a:close/>
                  <a:moveTo>
                    <a:pt x="32" y="7376"/>
                  </a:moveTo>
                  <a:lnTo>
                    <a:pt x="16" y="7360"/>
                  </a:lnTo>
                  <a:lnTo>
                    <a:pt x="13472" y="7360"/>
                  </a:lnTo>
                  <a:lnTo>
                    <a:pt x="13456" y="7376"/>
                  </a:lnTo>
                  <a:lnTo>
                    <a:pt x="13456" y="16"/>
                  </a:lnTo>
                  <a:lnTo>
                    <a:pt x="13472" y="32"/>
                  </a:lnTo>
                  <a:lnTo>
                    <a:pt x="16" y="32"/>
                  </a:lnTo>
                  <a:lnTo>
                    <a:pt x="32" y="16"/>
                  </a:lnTo>
                  <a:lnTo>
                    <a:pt x="32" y="7376"/>
                  </a:lnTo>
                  <a:close/>
                </a:path>
              </a:pathLst>
            </a:custGeom>
            <a:solidFill>
              <a:srgbClr val="BFBFBF"/>
            </a:solidFill>
            <a:ln w="952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1447" name="Rectangle 7"/>
            <p:cNvSpPr>
              <a:spLocks noChangeArrowheads="1"/>
            </p:cNvSpPr>
            <p:nvPr/>
          </p:nvSpPr>
          <p:spPr bwMode="auto">
            <a:xfrm>
              <a:off x="3118" y="949"/>
              <a:ext cx="6" cy="2760"/>
            </a:xfrm>
            <a:prstGeom prst="rect">
              <a:avLst/>
            </a:pr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1448" name="Rectangle 8"/>
            <p:cNvSpPr>
              <a:spLocks noChangeArrowheads="1"/>
            </p:cNvSpPr>
            <p:nvPr/>
          </p:nvSpPr>
          <p:spPr bwMode="auto">
            <a:xfrm>
              <a:off x="516" y="2136"/>
              <a:ext cx="5046" cy="6"/>
            </a:xfrm>
            <a:prstGeom prst="rect">
              <a:avLst/>
            </a:pr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1449" name="Freeform 9"/>
            <p:cNvSpPr>
              <a:spLocks/>
            </p:cNvSpPr>
            <p:nvPr/>
          </p:nvSpPr>
          <p:spPr bwMode="auto">
            <a:xfrm>
              <a:off x="2488" y="1989"/>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55" name="Freeform 15"/>
            <p:cNvSpPr>
              <a:spLocks/>
            </p:cNvSpPr>
            <p:nvPr/>
          </p:nvSpPr>
          <p:spPr bwMode="auto">
            <a:xfrm>
              <a:off x="2340" y="2572"/>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57" name="Freeform 17"/>
            <p:cNvSpPr>
              <a:spLocks/>
            </p:cNvSpPr>
            <p:nvPr/>
          </p:nvSpPr>
          <p:spPr bwMode="auto">
            <a:xfrm>
              <a:off x="1160" y="2055"/>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59" name="Freeform 19"/>
            <p:cNvSpPr>
              <a:spLocks/>
            </p:cNvSpPr>
            <p:nvPr/>
          </p:nvSpPr>
          <p:spPr bwMode="auto">
            <a:xfrm>
              <a:off x="2386" y="2827"/>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61" name="Freeform 21"/>
            <p:cNvSpPr>
              <a:spLocks/>
            </p:cNvSpPr>
            <p:nvPr/>
          </p:nvSpPr>
          <p:spPr bwMode="auto">
            <a:xfrm>
              <a:off x="2745" y="1594"/>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73" name="Freeform 33"/>
            <p:cNvSpPr>
              <a:spLocks/>
            </p:cNvSpPr>
            <p:nvPr/>
          </p:nvSpPr>
          <p:spPr bwMode="auto">
            <a:xfrm>
              <a:off x="3343" y="3476"/>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79" name="Freeform 39"/>
            <p:cNvSpPr>
              <a:spLocks/>
            </p:cNvSpPr>
            <p:nvPr/>
          </p:nvSpPr>
          <p:spPr bwMode="auto">
            <a:xfrm>
              <a:off x="3047" y="1946"/>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83" name="Freeform 43"/>
            <p:cNvSpPr>
              <a:spLocks/>
            </p:cNvSpPr>
            <p:nvPr/>
          </p:nvSpPr>
          <p:spPr bwMode="auto">
            <a:xfrm>
              <a:off x="3244" y="2281"/>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85" name="Freeform 45"/>
            <p:cNvSpPr>
              <a:spLocks/>
            </p:cNvSpPr>
            <p:nvPr/>
          </p:nvSpPr>
          <p:spPr bwMode="auto">
            <a:xfrm>
              <a:off x="3095" y="3243"/>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89" name="Freeform 49"/>
            <p:cNvSpPr>
              <a:spLocks/>
            </p:cNvSpPr>
            <p:nvPr/>
          </p:nvSpPr>
          <p:spPr bwMode="auto">
            <a:xfrm>
              <a:off x="3442" y="2331"/>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5" name="Freeform 55"/>
            <p:cNvSpPr>
              <a:spLocks/>
            </p:cNvSpPr>
            <p:nvPr/>
          </p:nvSpPr>
          <p:spPr bwMode="auto">
            <a:xfrm>
              <a:off x="2703" y="1957"/>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1" name="Freeform 61"/>
            <p:cNvSpPr>
              <a:spLocks/>
            </p:cNvSpPr>
            <p:nvPr/>
          </p:nvSpPr>
          <p:spPr bwMode="auto">
            <a:xfrm>
              <a:off x="3391" y="1697"/>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5" name="Freeform 65"/>
            <p:cNvSpPr>
              <a:spLocks/>
            </p:cNvSpPr>
            <p:nvPr/>
          </p:nvSpPr>
          <p:spPr bwMode="auto">
            <a:xfrm>
              <a:off x="4085" y="1612"/>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7" name="Freeform 67"/>
            <p:cNvSpPr>
              <a:spLocks/>
            </p:cNvSpPr>
            <p:nvPr/>
          </p:nvSpPr>
          <p:spPr bwMode="auto">
            <a:xfrm>
              <a:off x="3635" y="2655"/>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9" name="Freeform 69"/>
            <p:cNvSpPr>
              <a:spLocks/>
            </p:cNvSpPr>
            <p:nvPr/>
          </p:nvSpPr>
          <p:spPr bwMode="auto">
            <a:xfrm>
              <a:off x="3543" y="2195"/>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11" name="Freeform 71"/>
            <p:cNvSpPr>
              <a:spLocks/>
            </p:cNvSpPr>
            <p:nvPr/>
          </p:nvSpPr>
          <p:spPr bwMode="auto">
            <a:xfrm>
              <a:off x="4091" y="1899"/>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13" name="Freeform 73"/>
            <p:cNvSpPr>
              <a:spLocks/>
            </p:cNvSpPr>
            <p:nvPr/>
          </p:nvSpPr>
          <p:spPr bwMode="auto">
            <a:xfrm>
              <a:off x="4214" y="1336"/>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17" name="Freeform 77"/>
            <p:cNvSpPr>
              <a:spLocks/>
            </p:cNvSpPr>
            <p:nvPr/>
          </p:nvSpPr>
          <p:spPr bwMode="auto">
            <a:xfrm>
              <a:off x="3685" y="1277"/>
              <a:ext cx="66" cy="66"/>
            </a:xfrm>
            <a:custGeom>
              <a:avLst/>
              <a:gdLst/>
              <a:ahLst/>
              <a:cxnLst>
                <a:cxn ang="0">
                  <a:pos x="33" y="66"/>
                </a:cxn>
                <a:cxn ang="0">
                  <a:pos x="0" y="33"/>
                </a:cxn>
                <a:cxn ang="0">
                  <a:pos x="33" y="0"/>
                </a:cxn>
                <a:cxn ang="0">
                  <a:pos x="66" y="33"/>
                </a:cxn>
                <a:cxn ang="0">
                  <a:pos x="33" y="66"/>
                </a:cxn>
              </a:cxnLst>
              <a:rect l="0" t="0" r="r" b="b"/>
              <a:pathLst>
                <a:path w="66" h="66">
                  <a:moveTo>
                    <a:pt x="33" y="66"/>
                  </a:moveTo>
                  <a:lnTo>
                    <a:pt x="0" y="33"/>
                  </a:lnTo>
                  <a:lnTo>
                    <a:pt x="33" y="0"/>
                  </a:lnTo>
                  <a:lnTo>
                    <a:pt x="66" y="33"/>
                  </a:lnTo>
                  <a:lnTo>
                    <a:pt x="33" y="66"/>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21" name="Rectangle 81"/>
            <p:cNvSpPr>
              <a:spLocks noChangeArrowheads="1"/>
            </p:cNvSpPr>
            <p:nvPr/>
          </p:nvSpPr>
          <p:spPr bwMode="auto">
            <a:xfrm>
              <a:off x="2200" y="2006"/>
              <a:ext cx="382"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Germany</a:t>
              </a:r>
            </a:p>
          </p:txBody>
        </p:sp>
        <p:sp>
          <p:nvSpPr>
            <p:cNvPr id="61524" name="Rectangle 84"/>
            <p:cNvSpPr>
              <a:spLocks noChangeArrowheads="1"/>
            </p:cNvSpPr>
            <p:nvPr/>
          </p:nvSpPr>
          <p:spPr bwMode="auto">
            <a:xfrm>
              <a:off x="2067" y="2556"/>
              <a:ext cx="28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Turkey</a:t>
              </a:r>
            </a:p>
          </p:txBody>
        </p:sp>
        <p:sp>
          <p:nvSpPr>
            <p:cNvPr id="61525" name="Rectangle 85"/>
            <p:cNvSpPr>
              <a:spLocks noChangeArrowheads="1"/>
            </p:cNvSpPr>
            <p:nvPr/>
          </p:nvSpPr>
          <p:spPr bwMode="auto">
            <a:xfrm>
              <a:off x="956" y="1909"/>
              <a:ext cx="35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Hungary</a:t>
              </a:r>
            </a:p>
          </p:txBody>
        </p:sp>
        <p:sp>
          <p:nvSpPr>
            <p:cNvPr id="61526" name="Rectangle 86"/>
            <p:cNvSpPr>
              <a:spLocks noChangeArrowheads="1"/>
            </p:cNvSpPr>
            <p:nvPr/>
          </p:nvSpPr>
          <p:spPr bwMode="auto">
            <a:xfrm>
              <a:off x="2163" y="2793"/>
              <a:ext cx="21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Chile</a:t>
              </a:r>
            </a:p>
          </p:txBody>
        </p:sp>
        <p:sp>
          <p:nvSpPr>
            <p:cNvPr id="61527" name="Rectangle 87"/>
            <p:cNvSpPr>
              <a:spLocks noChangeArrowheads="1"/>
            </p:cNvSpPr>
            <p:nvPr/>
          </p:nvSpPr>
          <p:spPr bwMode="auto">
            <a:xfrm>
              <a:off x="2367" y="1504"/>
              <a:ext cx="46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New</a:t>
              </a:r>
              <a:r>
                <a:rPr kumimoji="0" lang="en-US" sz="1100" b="0" i="0" u="none" strike="noStrike" cap="none" normalizeH="0" baseline="0" dirty="0" smtClean="0">
                  <a:ln>
                    <a:noFill/>
                  </a:ln>
                  <a:solidFill>
                    <a:srgbClr val="000000"/>
                  </a:solidFill>
                  <a:effectLst/>
                  <a:latin typeface="Arial Narrow" pitchFamily="34" charset="0"/>
                  <a:cs typeface="Arial" pitchFamily="34" charset="0"/>
                </a:rPr>
                <a:t> Zealand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33" name="Rectangle 93"/>
            <p:cNvSpPr>
              <a:spLocks noChangeArrowheads="1"/>
            </p:cNvSpPr>
            <p:nvPr/>
          </p:nvSpPr>
          <p:spPr bwMode="auto">
            <a:xfrm>
              <a:off x="3451" y="3460"/>
              <a:ext cx="23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Brazil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36" name="Rectangle 96"/>
            <p:cNvSpPr>
              <a:spLocks noChangeArrowheads="1"/>
            </p:cNvSpPr>
            <p:nvPr/>
          </p:nvSpPr>
          <p:spPr bwMode="auto">
            <a:xfrm>
              <a:off x="3082" y="1828"/>
              <a:ext cx="266"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Narrow" pitchFamily="34" charset="0"/>
                  <a:cs typeface="Arial" pitchFamily="34" charset="0"/>
                </a:rPr>
                <a:t>Poland</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61538" name="Rectangle 98"/>
            <p:cNvSpPr>
              <a:spLocks noChangeArrowheads="1"/>
            </p:cNvSpPr>
            <p:nvPr/>
          </p:nvSpPr>
          <p:spPr bwMode="auto">
            <a:xfrm>
              <a:off x="3169" y="2341"/>
              <a:ext cx="23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Spain</a:t>
              </a:r>
            </a:p>
          </p:txBody>
        </p:sp>
        <p:sp>
          <p:nvSpPr>
            <p:cNvPr id="61539" name="Rectangle 99"/>
            <p:cNvSpPr>
              <a:spLocks noChangeArrowheads="1"/>
            </p:cNvSpPr>
            <p:nvPr/>
          </p:nvSpPr>
          <p:spPr bwMode="auto">
            <a:xfrm>
              <a:off x="2645" y="3220"/>
              <a:ext cx="40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Narrow" pitchFamily="34" charset="0"/>
                  <a:cs typeface="Arial" pitchFamily="34" charset="0"/>
                </a:rPr>
                <a:t>Mexico</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1541" name="Rectangle 101"/>
            <p:cNvSpPr>
              <a:spLocks noChangeArrowheads="1"/>
            </p:cNvSpPr>
            <p:nvPr/>
          </p:nvSpPr>
          <p:spPr bwMode="auto">
            <a:xfrm>
              <a:off x="3505" y="2328"/>
              <a:ext cx="58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Czech </a:t>
              </a:r>
              <a:r>
                <a:rPr lang="en-US" dirty="0" smtClean="0">
                  <a:solidFill>
                    <a:srgbClr val="000000"/>
                  </a:solidFill>
                  <a:latin typeface="Arial Narrow" pitchFamily="34" charset="0"/>
                </a:rPr>
                <a:t>Republic</a:t>
              </a:r>
            </a:p>
          </p:txBody>
        </p:sp>
        <p:sp>
          <p:nvSpPr>
            <p:cNvPr id="61544" name="Rectangle 104"/>
            <p:cNvSpPr>
              <a:spLocks noChangeArrowheads="1"/>
            </p:cNvSpPr>
            <p:nvPr/>
          </p:nvSpPr>
          <p:spPr bwMode="auto">
            <a:xfrm>
              <a:off x="2464" y="1835"/>
              <a:ext cx="55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United</a:t>
              </a:r>
              <a:r>
                <a:rPr kumimoji="0" lang="en-US" sz="1100" i="0" u="none" strike="noStrike" cap="none" normalizeH="0" baseline="0" dirty="0" smtClean="0">
                  <a:ln>
                    <a:noFill/>
                  </a:ln>
                  <a:solidFill>
                    <a:srgbClr val="000000"/>
                  </a:solidFill>
                  <a:effectLst/>
                  <a:latin typeface="Arial Narrow" pitchFamily="34" charset="0"/>
                  <a:cs typeface="Arial" pitchFamily="34" charset="0"/>
                </a:rPr>
                <a:t> </a:t>
              </a:r>
              <a:r>
                <a:rPr lang="en-US" dirty="0" smtClean="0">
                  <a:solidFill>
                    <a:srgbClr val="000000"/>
                  </a:solidFill>
                  <a:latin typeface="Arial Narrow" pitchFamily="34" charset="0"/>
                </a:rPr>
                <a:t>States</a:t>
              </a:r>
            </a:p>
          </p:txBody>
        </p:sp>
        <p:sp>
          <p:nvSpPr>
            <p:cNvPr id="61547" name="Rectangle 107"/>
            <p:cNvSpPr>
              <a:spLocks noChangeArrowheads="1"/>
            </p:cNvSpPr>
            <p:nvPr/>
          </p:nvSpPr>
          <p:spPr bwMode="auto">
            <a:xfrm>
              <a:off x="3310" y="1544"/>
              <a:ext cx="36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Australia</a:t>
              </a:r>
            </a:p>
          </p:txBody>
        </p:sp>
        <p:sp>
          <p:nvSpPr>
            <p:cNvPr id="61549" name="Rectangle 109"/>
            <p:cNvSpPr>
              <a:spLocks noChangeArrowheads="1"/>
            </p:cNvSpPr>
            <p:nvPr/>
          </p:nvSpPr>
          <p:spPr bwMode="auto">
            <a:xfrm>
              <a:off x="4172" y="1610"/>
              <a:ext cx="252"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dirty="0" smtClean="0">
                  <a:solidFill>
                    <a:srgbClr val="000000"/>
                  </a:solidFill>
                  <a:latin typeface="Arial Narrow" pitchFamily="34" charset="0"/>
                </a:rPr>
                <a:t>Japan</a:t>
              </a:r>
            </a:p>
          </p:txBody>
        </p:sp>
        <p:sp>
          <p:nvSpPr>
            <p:cNvPr id="61550" name="Rectangle 110"/>
            <p:cNvSpPr>
              <a:spLocks noChangeArrowheads="1"/>
            </p:cNvSpPr>
            <p:nvPr/>
          </p:nvSpPr>
          <p:spPr bwMode="auto">
            <a:xfrm>
              <a:off x="3738" y="2639"/>
              <a:ext cx="702"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Russian</a:t>
              </a:r>
              <a:r>
                <a:rPr kumimoji="0" lang="en-US" sz="1100" b="0" i="0" u="none" strike="noStrike" cap="none" normalizeH="0" baseline="0" dirty="0" smtClean="0">
                  <a:ln>
                    <a:noFill/>
                  </a:ln>
                  <a:solidFill>
                    <a:srgbClr val="000000"/>
                  </a:solidFill>
                  <a:effectLst/>
                  <a:latin typeface="Arial Narrow" pitchFamily="34" charset="0"/>
                  <a:cs typeface="Arial" pitchFamily="34" charset="0"/>
                </a:rPr>
                <a:t> Federation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51" name="Rectangle 111"/>
            <p:cNvSpPr>
              <a:spLocks noChangeArrowheads="1"/>
            </p:cNvSpPr>
            <p:nvPr/>
          </p:nvSpPr>
          <p:spPr bwMode="auto">
            <a:xfrm>
              <a:off x="3657" y="2179"/>
              <a:ext cx="17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Italy</a:t>
              </a:r>
            </a:p>
          </p:txBody>
        </p:sp>
        <p:sp>
          <p:nvSpPr>
            <p:cNvPr id="61552" name="Rectangle 112"/>
            <p:cNvSpPr>
              <a:spLocks noChangeArrowheads="1"/>
            </p:cNvSpPr>
            <p:nvPr/>
          </p:nvSpPr>
          <p:spPr bwMode="auto">
            <a:xfrm>
              <a:off x="4181" y="1836"/>
              <a:ext cx="31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dirty="0" smtClean="0">
                  <a:solidFill>
                    <a:srgbClr val="000000"/>
                  </a:solidFill>
                  <a:latin typeface="Arial Narrow" pitchFamily="34" charset="0"/>
                </a:rPr>
                <a:t>Norway</a:t>
              </a:r>
            </a:p>
          </p:txBody>
        </p:sp>
        <p:sp>
          <p:nvSpPr>
            <p:cNvPr id="61553" name="Rectangle 113"/>
            <p:cNvSpPr>
              <a:spLocks noChangeArrowheads="1"/>
            </p:cNvSpPr>
            <p:nvPr/>
          </p:nvSpPr>
          <p:spPr bwMode="auto">
            <a:xfrm>
              <a:off x="3944" y="1333"/>
              <a:ext cx="30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Arial Narrow" pitchFamily="34" charset="0"/>
                </a:rPr>
                <a:t>Finland</a:t>
              </a:r>
            </a:p>
          </p:txBody>
        </p:sp>
        <p:sp>
          <p:nvSpPr>
            <p:cNvPr id="61555" name="Rectangle 115"/>
            <p:cNvSpPr>
              <a:spLocks noChangeArrowheads="1"/>
            </p:cNvSpPr>
            <p:nvPr/>
          </p:nvSpPr>
          <p:spPr bwMode="auto">
            <a:xfrm>
              <a:off x="3417" y="1215"/>
              <a:ext cx="247"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Narrow" pitchFamily="34" charset="0"/>
                  <a:cs typeface="Arial" pitchFamily="34" charset="0"/>
                </a:rPr>
                <a:t>Korea</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1557" name="Rectangle 117"/>
            <p:cNvSpPr>
              <a:spLocks noChangeArrowheads="1"/>
            </p:cNvSpPr>
            <p:nvPr/>
          </p:nvSpPr>
          <p:spPr bwMode="auto">
            <a:xfrm>
              <a:off x="322" y="3660"/>
              <a:ext cx="1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58" name="Rectangle 118"/>
            <p:cNvSpPr>
              <a:spLocks noChangeArrowheads="1"/>
            </p:cNvSpPr>
            <p:nvPr/>
          </p:nvSpPr>
          <p:spPr bwMode="auto">
            <a:xfrm>
              <a:off x="322" y="3315"/>
              <a:ext cx="1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420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59" name="Rectangle 119"/>
            <p:cNvSpPr>
              <a:spLocks noChangeArrowheads="1"/>
            </p:cNvSpPr>
            <p:nvPr/>
          </p:nvSpPr>
          <p:spPr bwMode="auto">
            <a:xfrm>
              <a:off x="322" y="2970"/>
              <a:ext cx="1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440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0" name="Rectangle 120"/>
            <p:cNvSpPr>
              <a:spLocks noChangeArrowheads="1"/>
            </p:cNvSpPr>
            <p:nvPr/>
          </p:nvSpPr>
          <p:spPr bwMode="auto">
            <a:xfrm>
              <a:off x="322" y="2625"/>
              <a:ext cx="1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460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1" name="Rectangle 121"/>
            <p:cNvSpPr>
              <a:spLocks noChangeArrowheads="1"/>
            </p:cNvSpPr>
            <p:nvPr/>
          </p:nvSpPr>
          <p:spPr bwMode="auto">
            <a:xfrm>
              <a:off x="322" y="2280"/>
              <a:ext cx="1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480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2" name="Rectangle 122"/>
            <p:cNvSpPr>
              <a:spLocks noChangeArrowheads="1"/>
            </p:cNvSpPr>
            <p:nvPr/>
          </p:nvSpPr>
          <p:spPr bwMode="auto">
            <a:xfrm>
              <a:off x="322" y="1935"/>
              <a:ext cx="1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3" name="Rectangle 123"/>
            <p:cNvSpPr>
              <a:spLocks noChangeArrowheads="1"/>
            </p:cNvSpPr>
            <p:nvPr/>
          </p:nvSpPr>
          <p:spPr bwMode="auto">
            <a:xfrm>
              <a:off x="322" y="1591"/>
              <a:ext cx="1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520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4" name="Rectangle 124"/>
            <p:cNvSpPr>
              <a:spLocks noChangeArrowheads="1"/>
            </p:cNvSpPr>
            <p:nvPr/>
          </p:nvSpPr>
          <p:spPr bwMode="auto">
            <a:xfrm>
              <a:off x="322" y="1246"/>
              <a:ext cx="1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540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5" name="Rectangle 125"/>
            <p:cNvSpPr>
              <a:spLocks noChangeArrowheads="1"/>
            </p:cNvSpPr>
            <p:nvPr/>
          </p:nvSpPr>
          <p:spPr bwMode="auto">
            <a:xfrm>
              <a:off x="322" y="901"/>
              <a:ext cx="1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560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6" name="Rectangle 126"/>
            <p:cNvSpPr>
              <a:spLocks noChangeArrowheads="1"/>
            </p:cNvSpPr>
            <p:nvPr/>
          </p:nvSpPr>
          <p:spPr bwMode="auto">
            <a:xfrm>
              <a:off x="5548" y="3769"/>
              <a:ext cx="96"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Calibri"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7" name="Rectangle 127"/>
            <p:cNvSpPr>
              <a:spLocks noChangeArrowheads="1"/>
            </p:cNvSpPr>
            <p:nvPr/>
          </p:nvSpPr>
          <p:spPr bwMode="auto">
            <a:xfrm>
              <a:off x="4706" y="3769"/>
              <a:ext cx="96"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Calibr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8" name="Rectangle 128"/>
            <p:cNvSpPr>
              <a:spLocks noChangeArrowheads="1"/>
            </p:cNvSpPr>
            <p:nvPr/>
          </p:nvSpPr>
          <p:spPr bwMode="auto">
            <a:xfrm>
              <a:off x="3841" y="3769"/>
              <a:ext cx="144"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Calibr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9" name="Rectangle 129"/>
            <p:cNvSpPr>
              <a:spLocks noChangeArrowheads="1"/>
            </p:cNvSpPr>
            <p:nvPr/>
          </p:nvSpPr>
          <p:spPr bwMode="auto">
            <a:xfrm>
              <a:off x="3000" y="3769"/>
              <a:ext cx="144"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Calibri"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70" name="Rectangle 130"/>
            <p:cNvSpPr>
              <a:spLocks noChangeArrowheads="1"/>
            </p:cNvSpPr>
            <p:nvPr/>
          </p:nvSpPr>
          <p:spPr bwMode="auto">
            <a:xfrm>
              <a:off x="2159" y="3769"/>
              <a:ext cx="144"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Calibri"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71" name="Rectangle 131"/>
            <p:cNvSpPr>
              <a:spLocks noChangeArrowheads="1"/>
            </p:cNvSpPr>
            <p:nvPr/>
          </p:nvSpPr>
          <p:spPr bwMode="auto">
            <a:xfrm>
              <a:off x="1318" y="3769"/>
              <a:ext cx="144"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Calibri"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72" name="Rectangle 132"/>
            <p:cNvSpPr>
              <a:spLocks noChangeArrowheads="1"/>
            </p:cNvSpPr>
            <p:nvPr/>
          </p:nvSpPr>
          <p:spPr bwMode="auto">
            <a:xfrm>
              <a:off x="477" y="3769"/>
              <a:ext cx="144"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Calibri"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73" name="Rectangle 133"/>
            <p:cNvSpPr>
              <a:spLocks noChangeArrowheads="1"/>
            </p:cNvSpPr>
            <p:nvPr/>
          </p:nvSpPr>
          <p:spPr bwMode="auto">
            <a:xfrm>
              <a:off x="578" y="4025"/>
              <a:ext cx="30"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Arial Narrow" pitchFamily="34" charset="0"/>
                  <a:cs typeface="Arial" pitchFamily="34" charset="0"/>
                </a:rPr>
                <a:t>Mean score in reading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74" name="Rectangle 134"/>
            <p:cNvSpPr>
              <a:spLocks noChangeArrowheads="1"/>
            </p:cNvSpPr>
            <p:nvPr/>
          </p:nvSpPr>
          <p:spPr bwMode="auto">
            <a:xfrm>
              <a:off x="1550" y="3892"/>
              <a:ext cx="382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Narrow" pitchFamily="34" charset="0"/>
                  <a:cs typeface="Arial" pitchFamily="34" charset="0"/>
                </a:rPr>
                <a:t>Percentage of variance in performance explained by the PISA index of economic, social and cultural status (r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75" name="Rectangle 135"/>
            <p:cNvSpPr>
              <a:spLocks noChangeArrowheads="1"/>
            </p:cNvSpPr>
            <p:nvPr/>
          </p:nvSpPr>
          <p:spPr bwMode="auto">
            <a:xfrm>
              <a:off x="4700" y="3898"/>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76" name="Rectangle 136"/>
            <p:cNvSpPr>
              <a:spLocks noChangeArrowheads="1"/>
            </p:cNvSpPr>
            <p:nvPr/>
          </p:nvSpPr>
          <p:spPr bwMode="auto">
            <a:xfrm>
              <a:off x="5027" y="3892"/>
              <a:ext cx="56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Narrow" pitchFamily="34" charset="0"/>
                  <a:cs typeface="Arial" pitchFamily="34" charset="0"/>
                </a:rPr>
                <a:t>squared x 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77" name="Freeform 137"/>
            <p:cNvSpPr>
              <a:spLocks/>
            </p:cNvSpPr>
            <p:nvPr/>
          </p:nvSpPr>
          <p:spPr bwMode="auto">
            <a:xfrm>
              <a:off x="523" y="500"/>
              <a:ext cx="82" cy="57"/>
            </a:xfrm>
            <a:custGeom>
              <a:avLst/>
              <a:gdLst/>
              <a:ahLst/>
              <a:cxnLst>
                <a:cxn ang="0">
                  <a:pos x="24" y="48"/>
                </a:cxn>
                <a:cxn ang="0">
                  <a:pos x="0" y="24"/>
                </a:cxn>
                <a:cxn ang="0">
                  <a:pos x="24" y="0"/>
                </a:cxn>
                <a:cxn ang="0">
                  <a:pos x="48" y="24"/>
                </a:cxn>
                <a:cxn ang="0">
                  <a:pos x="24" y="48"/>
                </a:cxn>
              </a:cxnLst>
              <a:rect l="0" t="0" r="r" b="b"/>
              <a:pathLst>
                <a:path w="48" h="48">
                  <a:moveTo>
                    <a:pt x="24" y="48"/>
                  </a:moveTo>
                  <a:lnTo>
                    <a:pt x="0" y="24"/>
                  </a:lnTo>
                  <a:lnTo>
                    <a:pt x="24" y="0"/>
                  </a:lnTo>
                  <a:lnTo>
                    <a:pt x="48" y="24"/>
                  </a:lnTo>
                  <a:lnTo>
                    <a:pt x="24" y="4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1579" name="Rectangle 139"/>
            <p:cNvSpPr>
              <a:spLocks noChangeArrowheads="1"/>
            </p:cNvSpPr>
            <p:nvPr/>
          </p:nvSpPr>
          <p:spPr bwMode="auto">
            <a:xfrm>
              <a:off x="622" y="466"/>
              <a:ext cx="182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FFFFFF"/>
                  </a:solidFill>
                  <a:effectLst/>
                  <a:latin typeface="Arial Narrow" pitchFamily="34" charset="0"/>
                  <a:cs typeface="Arial" pitchFamily="34" charset="0"/>
                </a:rPr>
                <a:t>Strength of the relationship between performance and socio</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61580" name="Rectangle 140"/>
            <p:cNvSpPr>
              <a:spLocks noChangeArrowheads="1"/>
            </p:cNvSpPr>
            <p:nvPr/>
          </p:nvSpPr>
          <p:spPr bwMode="auto">
            <a:xfrm>
              <a:off x="2536" y="52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1" name="Rectangle 141"/>
            <p:cNvSpPr>
              <a:spLocks noChangeArrowheads="1"/>
            </p:cNvSpPr>
            <p:nvPr/>
          </p:nvSpPr>
          <p:spPr bwMode="auto">
            <a:xfrm>
              <a:off x="2444" y="466"/>
              <a:ext cx="1709"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FFFF"/>
                  </a:solidFill>
                  <a:effectLst/>
                  <a:latin typeface="Arial Narrow" pitchFamily="34" charset="0"/>
                  <a:cs typeface="Arial" pitchFamily="34" charset="0"/>
                </a:rPr>
                <a:t>economic background above the OECD average impact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2" name="Freeform 142"/>
            <p:cNvSpPr>
              <a:spLocks/>
            </p:cNvSpPr>
            <p:nvPr/>
          </p:nvSpPr>
          <p:spPr bwMode="auto">
            <a:xfrm>
              <a:off x="517" y="645"/>
              <a:ext cx="100" cy="64"/>
            </a:xfrm>
            <a:custGeom>
              <a:avLst/>
              <a:gdLst/>
              <a:ahLst/>
              <a:cxnLst>
                <a:cxn ang="0">
                  <a:pos x="24" y="48"/>
                </a:cxn>
                <a:cxn ang="0">
                  <a:pos x="0" y="24"/>
                </a:cxn>
                <a:cxn ang="0">
                  <a:pos x="24" y="0"/>
                </a:cxn>
                <a:cxn ang="0">
                  <a:pos x="48" y="24"/>
                </a:cxn>
                <a:cxn ang="0">
                  <a:pos x="24" y="48"/>
                </a:cxn>
              </a:cxnLst>
              <a:rect l="0" t="0" r="r" b="b"/>
              <a:pathLst>
                <a:path w="48" h="48">
                  <a:moveTo>
                    <a:pt x="24" y="48"/>
                  </a:moveTo>
                  <a:lnTo>
                    <a:pt x="0" y="24"/>
                  </a:lnTo>
                  <a:lnTo>
                    <a:pt x="24" y="0"/>
                  </a:lnTo>
                  <a:lnTo>
                    <a:pt x="48" y="24"/>
                  </a:lnTo>
                  <a:lnTo>
                    <a:pt x="24" y="48"/>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1584" name="Rectangle 144"/>
            <p:cNvSpPr>
              <a:spLocks noChangeArrowheads="1"/>
            </p:cNvSpPr>
            <p:nvPr/>
          </p:nvSpPr>
          <p:spPr bwMode="auto">
            <a:xfrm>
              <a:off x="622" y="618"/>
              <a:ext cx="182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FFFF"/>
                  </a:solidFill>
                  <a:effectLst/>
                  <a:latin typeface="Arial Narrow" pitchFamily="34" charset="0"/>
                  <a:cs typeface="Arial" pitchFamily="34" charset="0"/>
                </a:rPr>
                <a:t>Strength of the relationship between performance and socio</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6" name="Rectangle 146"/>
            <p:cNvSpPr>
              <a:spLocks noChangeArrowheads="1"/>
            </p:cNvSpPr>
            <p:nvPr/>
          </p:nvSpPr>
          <p:spPr bwMode="auto">
            <a:xfrm>
              <a:off x="2444" y="618"/>
              <a:ext cx="2019"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FFFF"/>
                  </a:solidFill>
                  <a:effectLst/>
                  <a:latin typeface="Arial Narrow" pitchFamily="34" charset="0"/>
                  <a:cs typeface="Arial" pitchFamily="34" charset="0"/>
                </a:rPr>
                <a:t>economic background not statistically significantly different from </a:t>
              </a:r>
              <a:r>
                <a:rPr kumimoji="0" lang="en-US" sz="1050" b="0" i="0" u="none" strike="noStrike" cap="none" normalizeH="0" baseline="0" dirty="0" err="1" smtClean="0">
                  <a:ln>
                    <a:noFill/>
                  </a:ln>
                  <a:solidFill>
                    <a:srgbClr val="FFFFFF"/>
                  </a:solidFill>
                  <a:effectLst/>
                  <a:latin typeface="Arial Narrow" pitchFamily="34" charset="0"/>
                  <a:cs typeface="Arial" pitchFamily="34" charset="0"/>
                </a:rPr>
                <a:t>th</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7" name="Rectangle 147"/>
            <p:cNvSpPr>
              <a:spLocks noChangeArrowheads="1"/>
            </p:cNvSpPr>
            <p:nvPr/>
          </p:nvSpPr>
          <p:spPr bwMode="auto">
            <a:xfrm>
              <a:off x="4439" y="618"/>
              <a:ext cx="88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Narrow" pitchFamily="34" charset="0"/>
                  <a:cs typeface="Arial" pitchFamily="34" charset="0"/>
                </a:rPr>
                <a:t>e OECD average impact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8" name="Freeform 148"/>
            <p:cNvSpPr>
              <a:spLocks/>
            </p:cNvSpPr>
            <p:nvPr/>
          </p:nvSpPr>
          <p:spPr bwMode="auto">
            <a:xfrm>
              <a:off x="517" y="795"/>
              <a:ext cx="105" cy="59"/>
            </a:xfrm>
            <a:custGeom>
              <a:avLst/>
              <a:gdLst/>
              <a:ahLst/>
              <a:cxnLst>
                <a:cxn ang="0">
                  <a:pos x="24" y="48"/>
                </a:cxn>
                <a:cxn ang="0">
                  <a:pos x="0" y="24"/>
                </a:cxn>
                <a:cxn ang="0">
                  <a:pos x="24" y="0"/>
                </a:cxn>
                <a:cxn ang="0">
                  <a:pos x="48" y="24"/>
                </a:cxn>
                <a:cxn ang="0">
                  <a:pos x="24" y="48"/>
                </a:cxn>
              </a:cxnLst>
              <a:rect l="0" t="0" r="r" b="b"/>
              <a:pathLst>
                <a:path w="48" h="48">
                  <a:moveTo>
                    <a:pt x="24" y="48"/>
                  </a:moveTo>
                  <a:lnTo>
                    <a:pt x="0" y="24"/>
                  </a:lnTo>
                  <a:lnTo>
                    <a:pt x="24" y="0"/>
                  </a:lnTo>
                  <a:lnTo>
                    <a:pt x="48" y="24"/>
                  </a:lnTo>
                  <a:lnTo>
                    <a:pt x="24" y="48"/>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1590" name="Rectangle 150"/>
            <p:cNvSpPr>
              <a:spLocks noChangeArrowheads="1"/>
            </p:cNvSpPr>
            <p:nvPr/>
          </p:nvSpPr>
          <p:spPr bwMode="auto">
            <a:xfrm>
              <a:off x="622" y="771"/>
              <a:ext cx="182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FFFF"/>
                  </a:solidFill>
                  <a:effectLst/>
                  <a:latin typeface="Arial Narrow" pitchFamily="34" charset="0"/>
                  <a:cs typeface="Arial" pitchFamily="34" charset="0"/>
                </a:rPr>
                <a:t>Strength of the relationship between performance and socio</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1591" name="Rectangle 151"/>
            <p:cNvSpPr>
              <a:spLocks noChangeArrowheads="1"/>
            </p:cNvSpPr>
            <p:nvPr/>
          </p:nvSpPr>
          <p:spPr bwMode="auto">
            <a:xfrm>
              <a:off x="2536" y="829"/>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2" name="Rectangle 152"/>
            <p:cNvSpPr>
              <a:spLocks noChangeArrowheads="1"/>
            </p:cNvSpPr>
            <p:nvPr/>
          </p:nvSpPr>
          <p:spPr bwMode="auto">
            <a:xfrm>
              <a:off x="2444" y="771"/>
              <a:ext cx="1701"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FFFF"/>
                  </a:solidFill>
                  <a:effectLst/>
                  <a:latin typeface="Arial Narrow" pitchFamily="34" charset="0"/>
                  <a:cs typeface="Arial" pitchFamily="34" charset="0"/>
                </a:rPr>
                <a:t>economic background below the OECD average impact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1593" name="Rectangle 153"/>
            <p:cNvSpPr>
              <a:spLocks noChangeArrowheads="1"/>
            </p:cNvSpPr>
            <p:nvPr/>
          </p:nvSpPr>
          <p:spPr bwMode="auto">
            <a:xfrm>
              <a:off x="507" y="934"/>
              <a:ext cx="1176" cy="4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94" name="Rectangle 154"/>
            <p:cNvSpPr>
              <a:spLocks noChangeArrowheads="1"/>
            </p:cNvSpPr>
            <p:nvPr/>
          </p:nvSpPr>
          <p:spPr bwMode="auto">
            <a:xfrm>
              <a:off x="578" y="985"/>
              <a:ext cx="27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Above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5" name="Rectangle 155"/>
            <p:cNvSpPr>
              <a:spLocks noChangeArrowheads="1"/>
            </p:cNvSpPr>
            <p:nvPr/>
          </p:nvSpPr>
          <p:spPr bwMode="auto">
            <a:xfrm>
              <a:off x="812" y="985"/>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6" name="Rectangle 156"/>
            <p:cNvSpPr>
              <a:spLocks noChangeArrowheads="1"/>
            </p:cNvSpPr>
            <p:nvPr/>
          </p:nvSpPr>
          <p:spPr bwMode="auto">
            <a:xfrm>
              <a:off x="836" y="985"/>
              <a:ext cx="35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average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7" name="Rectangle 157"/>
            <p:cNvSpPr>
              <a:spLocks noChangeArrowheads="1"/>
            </p:cNvSpPr>
            <p:nvPr/>
          </p:nvSpPr>
          <p:spPr bwMode="auto">
            <a:xfrm>
              <a:off x="1124" y="985"/>
              <a:ext cx="51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8" name="Rectangle 158"/>
            <p:cNvSpPr>
              <a:spLocks noChangeArrowheads="1"/>
            </p:cNvSpPr>
            <p:nvPr/>
          </p:nvSpPr>
          <p:spPr bwMode="auto">
            <a:xfrm>
              <a:off x="578" y="1093"/>
              <a:ext cx="27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Above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99" name="Rectangle 159"/>
            <p:cNvSpPr>
              <a:spLocks noChangeArrowheads="1"/>
            </p:cNvSpPr>
            <p:nvPr/>
          </p:nvSpPr>
          <p:spPr bwMode="auto">
            <a:xfrm>
              <a:off x="812" y="1093"/>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00" name="Rectangle 160"/>
            <p:cNvSpPr>
              <a:spLocks noChangeArrowheads="1"/>
            </p:cNvSpPr>
            <p:nvPr/>
          </p:nvSpPr>
          <p:spPr bwMode="auto">
            <a:xfrm>
              <a:off x="836" y="1093"/>
              <a:ext cx="72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average impact of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01" name="Rectangle 161"/>
            <p:cNvSpPr>
              <a:spLocks noChangeArrowheads="1"/>
            </p:cNvSpPr>
            <p:nvPr/>
          </p:nvSpPr>
          <p:spPr bwMode="auto">
            <a:xfrm>
              <a:off x="578" y="1201"/>
              <a:ext cx="24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socio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02" name="Rectangle 162"/>
            <p:cNvSpPr>
              <a:spLocks noChangeArrowheads="1"/>
            </p:cNvSpPr>
            <p:nvPr/>
          </p:nvSpPr>
          <p:spPr bwMode="auto">
            <a:xfrm>
              <a:off x="776" y="1201"/>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03" name="Rectangle 163"/>
            <p:cNvSpPr>
              <a:spLocks noChangeArrowheads="1"/>
            </p:cNvSpPr>
            <p:nvPr/>
          </p:nvSpPr>
          <p:spPr bwMode="auto">
            <a:xfrm>
              <a:off x="800" y="1201"/>
              <a:ext cx="87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economic background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04" name="Rectangle 164"/>
            <p:cNvSpPr>
              <a:spLocks noChangeArrowheads="1"/>
            </p:cNvSpPr>
            <p:nvPr/>
          </p:nvSpPr>
          <p:spPr bwMode="auto">
            <a:xfrm>
              <a:off x="514" y="3281"/>
              <a:ext cx="1182" cy="41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05" name="Rectangle 165"/>
            <p:cNvSpPr>
              <a:spLocks noChangeArrowheads="1"/>
            </p:cNvSpPr>
            <p:nvPr/>
          </p:nvSpPr>
          <p:spPr bwMode="auto">
            <a:xfrm>
              <a:off x="596" y="3309"/>
              <a:ext cx="27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Below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06" name="Rectangle 166"/>
            <p:cNvSpPr>
              <a:spLocks noChangeArrowheads="1"/>
            </p:cNvSpPr>
            <p:nvPr/>
          </p:nvSpPr>
          <p:spPr bwMode="auto">
            <a:xfrm>
              <a:off x="801" y="3356"/>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07" name="Rectangle 167"/>
            <p:cNvSpPr>
              <a:spLocks noChangeArrowheads="1"/>
            </p:cNvSpPr>
            <p:nvPr/>
          </p:nvSpPr>
          <p:spPr bwMode="auto">
            <a:xfrm>
              <a:off x="842" y="3309"/>
              <a:ext cx="35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average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08" name="Rectangle 168"/>
            <p:cNvSpPr>
              <a:spLocks noChangeArrowheads="1"/>
            </p:cNvSpPr>
            <p:nvPr/>
          </p:nvSpPr>
          <p:spPr bwMode="auto">
            <a:xfrm>
              <a:off x="1136" y="3309"/>
              <a:ext cx="51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performance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09" name="Rectangle 169"/>
            <p:cNvSpPr>
              <a:spLocks noChangeArrowheads="1"/>
            </p:cNvSpPr>
            <p:nvPr/>
          </p:nvSpPr>
          <p:spPr bwMode="auto">
            <a:xfrm>
              <a:off x="579" y="3417"/>
              <a:ext cx="27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Above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10" name="Rectangle 170"/>
            <p:cNvSpPr>
              <a:spLocks noChangeArrowheads="1"/>
            </p:cNvSpPr>
            <p:nvPr/>
          </p:nvSpPr>
          <p:spPr bwMode="auto">
            <a:xfrm>
              <a:off x="813" y="3464"/>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11" name="Rectangle 171"/>
            <p:cNvSpPr>
              <a:spLocks noChangeArrowheads="1"/>
            </p:cNvSpPr>
            <p:nvPr/>
          </p:nvSpPr>
          <p:spPr bwMode="auto">
            <a:xfrm>
              <a:off x="837" y="3417"/>
              <a:ext cx="72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average impact of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12" name="Rectangle 172"/>
            <p:cNvSpPr>
              <a:spLocks noChangeArrowheads="1"/>
            </p:cNvSpPr>
            <p:nvPr/>
          </p:nvSpPr>
          <p:spPr bwMode="auto">
            <a:xfrm>
              <a:off x="579" y="3525"/>
              <a:ext cx="24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socio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13" name="Rectangle 173"/>
            <p:cNvSpPr>
              <a:spLocks noChangeArrowheads="1"/>
            </p:cNvSpPr>
            <p:nvPr/>
          </p:nvSpPr>
          <p:spPr bwMode="auto">
            <a:xfrm>
              <a:off x="777" y="3572"/>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14" name="Rectangle 174"/>
            <p:cNvSpPr>
              <a:spLocks noChangeArrowheads="1"/>
            </p:cNvSpPr>
            <p:nvPr/>
          </p:nvSpPr>
          <p:spPr bwMode="auto">
            <a:xfrm>
              <a:off x="801" y="3525"/>
              <a:ext cx="87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economic background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15" name="Rectangle 175"/>
            <p:cNvSpPr>
              <a:spLocks noChangeArrowheads="1"/>
            </p:cNvSpPr>
            <p:nvPr/>
          </p:nvSpPr>
          <p:spPr bwMode="auto">
            <a:xfrm>
              <a:off x="4371" y="3263"/>
              <a:ext cx="1182" cy="4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16" name="Rectangle 176"/>
            <p:cNvSpPr>
              <a:spLocks noChangeArrowheads="1"/>
            </p:cNvSpPr>
            <p:nvPr/>
          </p:nvSpPr>
          <p:spPr bwMode="auto">
            <a:xfrm>
              <a:off x="4513" y="3269"/>
              <a:ext cx="27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Below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17" name="Rectangle 177"/>
            <p:cNvSpPr>
              <a:spLocks noChangeArrowheads="1"/>
            </p:cNvSpPr>
            <p:nvPr/>
          </p:nvSpPr>
          <p:spPr bwMode="auto">
            <a:xfrm>
              <a:off x="4735" y="3356"/>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18" name="Rectangle 178"/>
            <p:cNvSpPr>
              <a:spLocks noChangeArrowheads="1"/>
            </p:cNvSpPr>
            <p:nvPr/>
          </p:nvSpPr>
          <p:spPr bwMode="auto">
            <a:xfrm>
              <a:off x="4759" y="3269"/>
              <a:ext cx="35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average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19" name="Rectangle 179"/>
            <p:cNvSpPr>
              <a:spLocks noChangeArrowheads="1"/>
            </p:cNvSpPr>
            <p:nvPr/>
          </p:nvSpPr>
          <p:spPr bwMode="auto">
            <a:xfrm>
              <a:off x="5053" y="3269"/>
              <a:ext cx="51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0" name="Rectangle 180"/>
            <p:cNvSpPr>
              <a:spLocks noChangeArrowheads="1"/>
            </p:cNvSpPr>
            <p:nvPr/>
          </p:nvSpPr>
          <p:spPr bwMode="auto">
            <a:xfrm>
              <a:off x="4633" y="3377"/>
              <a:ext cx="27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Below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1" name="Rectangle 181"/>
            <p:cNvSpPr>
              <a:spLocks noChangeArrowheads="1"/>
            </p:cNvSpPr>
            <p:nvPr/>
          </p:nvSpPr>
          <p:spPr bwMode="auto">
            <a:xfrm>
              <a:off x="4855" y="3464"/>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2" name="Rectangle 182"/>
            <p:cNvSpPr>
              <a:spLocks noChangeArrowheads="1"/>
            </p:cNvSpPr>
            <p:nvPr/>
          </p:nvSpPr>
          <p:spPr bwMode="auto">
            <a:xfrm>
              <a:off x="4879" y="3377"/>
              <a:ext cx="72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average impact of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3" name="Rectangle 183"/>
            <p:cNvSpPr>
              <a:spLocks noChangeArrowheads="1"/>
            </p:cNvSpPr>
            <p:nvPr/>
          </p:nvSpPr>
          <p:spPr bwMode="auto">
            <a:xfrm>
              <a:off x="4501" y="3485"/>
              <a:ext cx="24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socio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4" name="Rectangle 184"/>
            <p:cNvSpPr>
              <a:spLocks noChangeArrowheads="1"/>
            </p:cNvSpPr>
            <p:nvPr/>
          </p:nvSpPr>
          <p:spPr bwMode="auto">
            <a:xfrm>
              <a:off x="4699" y="3572"/>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25" name="Rectangle 185"/>
            <p:cNvSpPr>
              <a:spLocks noChangeArrowheads="1"/>
            </p:cNvSpPr>
            <p:nvPr/>
          </p:nvSpPr>
          <p:spPr bwMode="auto">
            <a:xfrm>
              <a:off x="4723" y="3485"/>
              <a:ext cx="87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economic background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6" name="Rectangle 186"/>
            <p:cNvSpPr>
              <a:spLocks noChangeArrowheads="1"/>
            </p:cNvSpPr>
            <p:nvPr/>
          </p:nvSpPr>
          <p:spPr bwMode="auto">
            <a:xfrm>
              <a:off x="4359" y="952"/>
              <a:ext cx="1182" cy="414"/>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27" name="Rectangle 187"/>
            <p:cNvSpPr>
              <a:spLocks noChangeArrowheads="1"/>
            </p:cNvSpPr>
            <p:nvPr/>
          </p:nvSpPr>
          <p:spPr bwMode="auto">
            <a:xfrm>
              <a:off x="4507" y="985"/>
              <a:ext cx="27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Above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28" name="Rectangle 188"/>
            <p:cNvSpPr>
              <a:spLocks noChangeArrowheads="1"/>
            </p:cNvSpPr>
            <p:nvPr/>
          </p:nvSpPr>
          <p:spPr bwMode="auto">
            <a:xfrm>
              <a:off x="4741" y="985"/>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9" name="Rectangle 189"/>
            <p:cNvSpPr>
              <a:spLocks noChangeArrowheads="1"/>
            </p:cNvSpPr>
            <p:nvPr/>
          </p:nvSpPr>
          <p:spPr bwMode="auto">
            <a:xfrm>
              <a:off x="4765" y="985"/>
              <a:ext cx="35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average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30" name="Rectangle 190"/>
            <p:cNvSpPr>
              <a:spLocks noChangeArrowheads="1"/>
            </p:cNvSpPr>
            <p:nvPr/>
          </p:nvSpPr>
          <p:spPr bwMode="auto">
            <a:xfrm>
              <a:off x="5053" y="985"/>
              <a:ext cx="51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31" name="Rectangle 191"/>
            <p:cNvSpPr>
              <a:spLocks noChangeArrowheads="1"/>
            </p:cNvSpPr>
            <p:nvPr/>
          </p:nvSpPr>
          <p:spPr bwMode="auto">
            <a:xfrm>
              <a:off x="4633" y="1093"/>
              <a:ext cx="27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Below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32" name="Rectangle 192"/>
            <p:cNvSpPr>
              <a:spLocks noChangeArrowheads="1"/>
            </p:cNvSpPr>
            <p:nvPr/>
          </p:nvSpPr>
          <p:spPr bwMode="auto">
            <a:xfrm>
              <a:off x="4855" y="1093"/>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33" name="Rectangle 193"/>
            <p:cNvSpPr>
              <a:spLocks noChangeArrowheads="1"/>
            </p:cNvSpPr>
            <p:nvPr/>
          </p:nvSpPr>
          <p:spPr bwMode="auto">
            <a:xfrm>
              <a:off x="4879" y="1093"/>
              <a:ext cx="72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average impact of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34" name="Rectangle 194"/>
            <p:cNvSpPr>
              <a:spLocks noChangeArrowheads="1"/>
            </p:cNvSpPr>
            <p:nvPr/>
          </p:nvSpPr>
          <p:spPr bwMode="auto">
            <a:xfrm>
              <a:off x="4501" y="1201"/>
              <a:ext cx="24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socio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35" name="Rectangle 195"/>
            <p:cNvSpPr>
              <a:spLocks noChangeArrowheads="1"/>
            </p:cNvSpPr>
            <p:nvPr/>
          </p:nvSpPr>
          <p:spPr bwMode="auto">
            <a:xfrm>
              <a:off x="4699" y="1201"/>
              <a:ext cx="60"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36" name="Rectangle 196"/>
            <p:cNvSpPr>
              <a:spLocks noChangeArrowheads="1"/>
            </p:cNvSpPr>
            <p:nvPr/>
          </p:nvSpPr>
          <p:spPr bwMode="auto">
            <a:xfrm>
              <a:off x="4723" y="1201"/>
              <a:ext cx="87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Narrow" pitchFamily="34" charset="0"/>
                  <a:cs typeface="Arial" pitchFamily="34" charset="0"/>
                </a:rPr>
                <a:t>economic background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52736"/>
            <a:ext cx="9144000" cy="580526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aphicFrame>
        <p:nvGraphicFramePr>
          <p:cNvPr id="50" name="Chart 49"/>
          <p:cNvGraphicFramePr>
            <a:graphicFrameLocks noGrp="1" noChangeAspect="1"/>
          </p:cNvGraphicFramePr>
          <p:nvPr/>
        </p:nvGraphicFramePr>
        <p:xfrm>
          <a:off x="843148" y="1754654"/>
          <a:ext cx="8115860" cy="4824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0"/>
          <p:cNvGraphicFramePr>
            <a:graphicFrameLocks noChangeAspect="1"/>
          </p:cNvGraphicFramePr>
          <p:nvPr/>
        </p:nvGraphicFramePr>
        <p:xfrm>
          <a:off x="1407848" y="1721922"/>
          <a:ext cx="7546147" cy="5261374"/>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
          <p:cNvSpPr txBox="1">
            <a:spLocks/>
          </p:cNvSpPr>
          <p:nvPr/>
        </p:nvSpPr>
        <p:spPr>
          <a:xfrm>
            <a:off x="276225" y="68263"/>
            <a:ext cx="8969375" cy="1039812"/>
          </a:xfrm>
          <a:prstGeom prst="rect">
            <a:avLst/>
          </a:prstGeom>
        </p:spPr>
        <p:txBody>
          <a:bodyPr/>
          <a:lstStyle/>
          <a:p>
            <a:pPr algn="ctr" eaLnBrk="0" hangingPunct="0"/>
            <a:endParaRPr lang="en-US" sz="3000" dirty="0">
              <a:solidFill>
                <a:srgbClr val="00B050"/>
              </a:solidFill>
              <a:latin typeface="Calibri" pitchFamily="34" charset="0"/>
            </a:endParaRPr>
          </a:p>
        </p:txBody>
      </p:sp>
      <p:grpSp>
        <p:nvGrpSpPr>
          <p:cNvPr id="2" name="Group 3"/>
          <p:cNvGrpSpPr>
            <a:grpSpLocks/>
          </p:cNvGrpSpPr>
          <p:nvPr/>
        </p:nvGrpSpPr>
        <p:grpSpPr bwMode="auto">
          <a:xfrm>
            <a:off x="581025" y="1943100"/>
            <a:ext cx="401638" cy="4265613"/>
            <a:chOff x="500" y="914"/>
            <a:chExt cx="253" cy="2687"/>
          </a:xfrm>
        </p:grpSpPr>
        <p:sp>
          <p:nvSpPr>
            <p:cNvPr id="4117" name="Line 4"/>
            <p:cNvSpPr>
              <a:spLocks noChangeShapeType="1"/>
            </p:cNvSpPr>
            <p:nvPr/>
          </p:nvSpPr>
          <p:spPr bwMode="auto">
            <a:xfrm flipV="1">
              <a:off x="753" y="914"/>
              <a:ext cx="0" cy="2687"/>
            </a:xfrm>
            <a:prstGeom prst="line">
              <a:avLst/>
            </a:prstGeom>
            <a:noFill/>
            <a:ln w="28575">
              <a:solidFill>
                <a:srgbClr val="00FFFF"/>
              </a:solidFill>
              <a:round/>
              <a:headEnd/>
              <a:tailEnd type="triangle" w="med" len="med"/>
            </a:ln>
          </p:spPr>
          <p:txBody>
            <a:bodyPr anchor="ctr">
              <a:spAutoFit/>
            </a:bodyPr>
            <a:lstStyle/>
            <a:p>
              <a:endParaRPr lang="en-US" sz="1800">
                <a:solidFill>
                  <a:srgbClr val="FFFFFF"/>
                </a:solidFill>
              </a:endParaRPr>
            </a:p>
          </p:txBody>
        </p:sp>
        <p:sp>
          <p:nvSpPr>
            <p:cNvPr id="4118" name="Text Box 5"/>
            <p:cNvSpPr txBox="1">
              <a:spLocks noChangeArrowheads="1"/>
            </p:cNvSpPr>
            <p:nvPr/>
          </p:nvSpPr>
          <p:spPr bwMode="auto">
            <a:xfrm rot="-5400000">
              <a:off x="-564" y="2190"/>
              <a:ext cx="2360" cy="231"/>
            </a:xfrm>
            <a:prstGeom prst="rect">
              <a:avLst/>
            </a:prstGeom>
            <a:noFill/>
            <a:ln w="12700">
              <a:noFill/>
              <a:miter lim="800000"/>
              <a:headEnd/>
              <a:tailEnd/>
            </a:ln>
          </p:spPr>
          <p:txBody>
            <a:bodyPr>
              <a:spAutoFit/>
            </a:bodyPr>
            <a:lstStyle/>
            <a:p>
              <a:pPr algn="ctr">
                <a:spcBef>
                  <a:spcPct val="50000"/>
                </a:spcBef>
              </a:pPr>
              <a:r>
                <a:rPr lang="en-GB" sz="1800" dirty="0">
                  <a:solidFill>
                    <a:srgbClr val="66FFFF"/>
                  </a:solidFill>
                  <a:latin typeface="Calibri" pitchFamily="34" charset="0"/>
                </a:rPr>
                <a:t>Student performance</a:t>
              </a:r>
              <a:endParaRPr lang="en-GB" sz="2400" dirty="0">
                <a:solidFill>
                  <a:srgbClr val="66FFFF"/>
                </a:solidFill>
                <a:latin typeface="Calibri" pitchFamily="34" charset="0"/>
              </a:endParaRPr>
            </a:p>
          </p:txBody>
        </p:sp>
      </p:grpSp>
      <p:grpSp>
        <p:nvGrpSpPr>
          <p:cNvPr id="4" name="Group 7"/>
          <p:cNvGrpSpPr>
            <a:grpSpLocks/>
          </p:cNvGrpSpPr>
          <p:nvPr/>
        </p:nvGrpSpPr>
        <p:grpSpPr bwMode="auto">
          <a:xfrm>
            <a:off x="428625" y="6450024"/>
            <a:ext cx="8643938" cy="461696"/>
            <a:chOff x="270" y="3958"/>
            <a:chExt cx="5445" cy="298"/>
          </a:xfrm>
        </p:grpSpPr>
        <p:sp>
          <p:nvSpPr>
            <p:cNvPr id="4113" name="Text Box 8"/>
            <p:cNvSpPr txBox="1">
              <a:spLocks noChangeArrowheads="1"/>
            </p:cNvSpPr>
            <p:nvPr/>
          </p:nvSpPr>
          <p:spPr bwMode="auto">
            <a:xfrm>
              <a:off x="4560" y="4009"/>
              <a:ext cx="1155" cy="219"/>
            </a:xfrm>
            <a:prstGeom prst="rect">
              <a:avLst/>
            </a:prstGeom>
            <a:noFill/>
            <a:ln w="12700">
              <a:noFill/>
              <a:miter lim="800000"/>
              <a:headEnd/>
              <a:tailEnd/>
            </a:ln>
          </p:spPr>
          <p:txBody>
            <a:bodyPr>
              <a:spAutoFit/>
            </a:bodyPr>
            <a:lstStyle/>
            <a:p>
              <a:pPr algn="ctr">
                <a:spcBef>
                  <a:spcPct val="50000"/>
                </a:spcBef>
              </a:pPr>
              <a:r>
                <a:rPr lang="de-DE" sz="1600" dirty="0">
                  <a:solidFill>
                    <a:srgbClr val="FF9966"/>
                  </a:solidFill>
                  <a:latin typeface="Calibri" pitchFamily="34" charset="0"/>
                </a:rPr>
                <a:t>Advantage</a:t>
              </a:r>
            </a:p>
          </p:txBody>
        </p:sp>
        <p:sp>
          <p:nvSpPr>
            <p:cNvPr id="4114" name="Line 9"/>
            <p:cNvSpPr>
              <a:spLocks noChangeShapeType="1"/>
            </p:cNvSpPr>
            <p:nvPr/>
          </p:nvSpPr>
          <p:spPr bwMode="auto">
            <a:xfrm>
              <a:off x="1125" y="4009"/>
              <a:ext cx="3740" cy="8"/>
            </a:xfrm>
            <a:prstGeom prst="line">
              <a:avLst/>
            </a:prstGeom>
            <a:noFill/>
            <a:ln w="28575">
              <a:solidFill>
                <a:srgbClr val="00FFFF"/>
              </a:solidFill>
              <a:round/>
              <a:headEnd/>
              <a:tailEnd type="triangle" w="med" len="med"/>
            </a:ln>
          </p:spPr>
          <p:txBody>
            <a:bodyPr anchor="ctr">
              <a:spAutoFit/>
            </a:bodyPr>
            <a:lstStyle/>
            <a:p>
              <a:endParaRPr lang="en-US" sz="1800">
                <a:solidFill>
                  <a:srgbClr val="FFFFFF"/>
                </a:solidFill>
              </a:endParaRPr>
            </a:p>
          </p:txBody>
        </p:sp>
        <p:sp>
          <p:nvSpPr>
            <p:cNvPr id="4115" name="Text Box 10"/>
            <p:cNvSpPr txBox="1">
              <a:spLocks noChangeArrowheads="1"/>
            </p:cNvSpPr>
            <p:nvPr/>
          </p:nvSpPr>
          <p:spPr bwMode="auto">
            <a:xfrm>
              <a:off x="1143" y="3958"/>
              <a:ext cx="3469" cy="298"/>
            </a:xfrm>
            <a:prstGeom prst="rect">
              <a:avLst/>
            </a:prstGeom>
            <a:noFill/>
            <a:ln w="12700">
              <a:noFill/>
              <a:miter lim="800000"/>
              <a:headEnd/>
              <a:tailEnd/>
            </a:ln>
          </p:spPr>
          <p:txBody>
            <a:bodyPr wrap="square">
              <a:spAutoFit/>
            </a:bodyPr>
            <a:lstStyle/>
            <a:p>
              <a:pPr algn="ctr">
                <a:spcBef>
                  <a:spcPct val="50000"/>
                </a:spcBef>
              </a:pPr>
              <a:r>
                <a:rPr lang="en-GB" sz="1800" dirty="0">
                  <a:solidFill>
                    <a:srgbClr val="66FFFF"/>
                  </a:solidFill>
                  <a:latin typeface="Calibri" pitchFamily="34" charset="0"/>
                </a:rPr>
                <a:t>PISA Index of socio-economic background</a:t>
              </a:r>
              <a:endParaRPr lang="en-GB" sz="2400" dirty="0">
                <a:solidFill>
                  <a:srgbClr val="FFFFFF"/>
                </a:solidFill>
                <a:latin typeface="Calibri" pitchFamily="34" charset="0"/>
              </a:endParaRPr>
            </a:p>
          </p:txBody>
        </p:sp>
        <p:sp>
          <p:nvSpPr>
            <p:cNvPr id="4116" name="Text Box 11"/>
            <p:cNvSpPr txBox="1">
              <a:spLocks noChangeArrowheads="1"/>
            </p:cNvSpPr>
            <p:nvPr/>
          </p:nvSpPr>
          <p:spPr bwMode="auto">
            <a:xfrm>
              <a:off x="270" y="4009"/>
              <a:ext cx="1155" cy="219"/>
            </a:xfrm>
            <a:prstGeom prst="rect">
              <a:avLst/>
            </a:prstGeom>
            <a:noFill/>
            <a:ln w="12700">
              <a:noFill/>
              <a:miter lim="800000"/>
              <a:headEnd/>
              <a:tailEnd/>
            </a:ln>
          </p:spPr>
          <p:txBody>
            <a:bodyPr>
              <a:spAutoFit/>
            </a:bodyPr>
            <a:lstStyle/>
            <a:p>
              <a:pPr algn="ctr">
                <a:spcBef>
                  <a:spcPct val="50000"/>
                </a:spcBef>
              </a:pPr>
              <a:r>
                <a:rPr lang="de-DE" sz="1600" dirty="0" err="1">
                  <a:solidFill>
                    <a:srgbClr val="FF9966"/>
                  </a:solidFill>
                  <a:latin typeface="Calibri" pitchFamily="34" charset="0"/>
                </a:rPr>
                <a:t>Disadvantage</a:t>
              </a:r>
              <a:endParaRPr lang="de-DE" sz="1600" dirty="0">
                <a:solidFill>
                  <a:srgbClr val="FF9966"/>
                </a:solidFill>
                <a:latin typeface="Calibri" pitchFamily="34" charset="0"/>
              </a:endParaRPr>
            </a:p>
          </p:txBody>
        </p:sp>
      </p:grpSp>
      <p:cxnSp>
        <p:nvCxnSpPr>
          <p:cNvPr id="16" name="Straight Connector 15"/>
          <p:cNvCxnSpPr>
            <a:cxnSpLocks noChangeShapeType="1"/>
          </p:cNvCxnSpPr>
          <p:nvPr/>
        </p:nvCxnSpPr>
        <p:spPr bwMode="auto">
          <a:xfrm>
            <a:off x="720725" y="1177925"/>
            <a:ext cx="581025" cy="1588"/>
          </a:xfrm>
          <a:prstGeom prst="line">
            <a:avLst/>
          </a:prstGeom>
          <a:noFill/>
          <a:ln w="25400" algn="ctr">
            <a:solidFill>
              <a:srgbClr val="FFFF00"/>
            </a:solidFill>
            <a:round/>
            <a:headEnd/>
            <a:tailEnd/>
          </a:ln>
        </p:spPr>
      </p:cxnSp>
      <p:cxnSp>
        <p:nvCxnSpPr>
          <p:cNvPr id="17" name="Straight Connector 16"/>
          <p:cNvCxnSpPr>
            <a:cxnSpLocks noChangeShapeType="1"/>
          </p:cNvCxnSpPr>
          <p:nvPr/>
        </p:nvCxnSpPr>
        <p:spPr bwMode="auto">
          <a:xfrm>
            <a:off x="730250" y="1455738"/>
            <a:ext cx="581025" cy="1587"/>
          </a:xfrm>
          <a:prstGeom prst="line">
            <a:avLst/>
          </a:prstGeom>
          <a:noFill/>
          <a:ln w="25400" algn="ctr">
            <a:solidFill>
              <a:srgbClr val="66FFFF"/>
            </a:solidFill>
            <a:round/>
            <a:headEnd/>
            <a:tailEnd/>
          </a:ln>
        </p:spPr>
      </p:cxnSp>
      <p:sp>
        <p:nvSpPr>
          <p:cNvPr id="21" name="TextBox 20"/>
          <p:cNvSpPr txBox="1">
            <a:spLocks noChangeArrowheads="1"/>
          </p:cNvSpPr>
          <p:nvPr/>
        </p:nvSpPr>
        <p:spPr bwMode="auto">
          <a:xfrm>
            <a:off x="1308100" y="965200"/>
            <a:ext cx="6754813" cy="362462"/>
          </a:xfrm>
          <a:prstGeom prst="rect">
            <a:avLst/>
          </a:prstGeom>
          <a:noFill/>
          <a:ln w="9525">
            <a:noFill/>
            <a:miter lim="800000"/>
            <a:headEnd/>
            <a:tailEnd/>
          </a:ln>
        </p:spPr>
        <p:txBody>
          <a:bodyPr tIns="36000" bIns="36000">
            <a:spAutoFit/>
          </a:bodyPr>
          <a:lstStyle/>
          <a:p>
            <a:pPr>
              <a:lnSpc>
                <a:spcPct val="150000"/>
              </a:lnSpc>
            </a:pPr>
            <a:r>
              <a:rPr lang="fr-FR" dirty="0" err="1">
                <a:solidFill>
                  <a:srgbClr val="FFFFFF"/>
                </a:solidFill>
              </a:rPr>
              <a:t>School</a:t>
            </a:r>
            <a:r>
              <a:rPr lang="fr-FR" dirty="0">
                <a:solidFill>
                  <a:srgbClr val="FFFFFF"/>
                </a:solidFill>
              </a:rPr>
              <a:t> performance and </a:t>
            </a:r>
            <a:r>
              <a:rPr lang="fr-FR" dirty="0" err="1">
                <a:solidFill>
                  <a:srgbClr val="FFFFFF"/>
                </a:solidFill>
                <a:latin typeface="Calibri" pitchFamily="34" charset="0"/>
              </a:rPr>
              <a:t>students</a:t>
            </a:r>
            <a:r>
              <a:rPr lang="fr-FR" dirty="0">
                <a:solidFill>
                  <a:srgbClr val="FFFFFF"/>
                </a:solidFill>
              </a:rPr>
              <a:t>’ </a:t>
            </a:r>
            <a:r>
              <a:rPr lang="fr-FR" dirty="0" err="1">
                <a:solidFill>
                  <a:srgbClr val="FFFFFF"/>
                </a:solidFill>
              </a:rPr>
              <a:t>socio-economic</a:t>
            </a:r>
            <a:r>
              <a:rPr lang="fr-FR" dirty="0">
                <a:solidFill>
                  <a:srgbClr val="FFFFFF"/>
                </a:solidFill>
              </a:rPr>
              <a:t> background </a:t>
            </a:r>
            <a:r>
              <a:rPr lang="fr-FR" dirty="0" err="1">
                <a:solidFill>
                  <a:srgbClr val="FFFFFF"/>
                </a:solidFill>
              </a:rPr>
              <a:t>within</a:t>
            </a:r>
            <a:r>
              <a:rPr lang="fr-FR" dirty="0">
                <a:solidFill>
                  <a:srgbClr val="FFFFFF"/>
                </a:solidFill>
              </a:rPr>
              <a:t> </a:t>
            </a:r>
            <a:r>
              <a:rPr lang="fr-FR" dirty="0" err="1">
                <a:solidFill>
                  <a:srgbClr val="FFFFFF"/>
                </a:solidFill>
              </a:rPr>
              <a:t>schools</a:t>
            </a:r>
            <a:endParaRPr lang="fr-FR" dirty="0">
              <a:solidFill>
                <a:srgbClr val="FFFFFF"/>
              </a:solidFill>
            </a:endParaRPr>
          </a:p>
        </p:txBody>
      </p:sp>
      <p:sp>
        <p:nvSpPr>
          <p:cNvPr id="22" name="TextBox 21"/>
          <p:cNvSpPr txBox="1">
            <a:spLocks noChangeArrowheads="1"/>
          </p:cNvSpPr>
          <p:nvPr/>
        </p:nvSpPr>
        <p:spPr bwMode="auto">
          <a:xfrm>
            <a:off x="1273175" y="1238250"/>
            <a:ext cx="6886575" cy="685628"/>
          </a:xfrm>
          <a:prstGeom prst="rect">
            <a:avLst/>
          </a:prstGeom>
          <a:noFill/>
          <a:ln w="9525">
            <a:noFill/>
            <a:miter lim="800000"/>
            <a:headEnd/>
            <a:tailEnd/>
          </a:ln>
        </p:spPr>
        <p:txBody>
          <a:bodyPr tIns="36000" bIns="36000">
            <a:spAutoFit/>
          </a:bodyPr>
          <a:lstStyle/>
          <a:p>
            <a:pPr>
              <a:lnSpc>
                <a:spcPct val="150000"/>
              </a:lnSpc>
            </a:pPr>
            <a:r>
              <a:rPr lang="fr-FR" dirty="0" err="1">
                <a:solidFill>
                  <a:srgbClr val="FFFFFF"/>
                </a:solidFill>
              </a:rPr>
              <a:t>Student</a:t>
            </a:r>
            <a:r>
              <a:rPr lang="fr-FR" dirty="0">
                <a:solidFill>
                  <a:srgbClr val="FFFFFF"/>
                </a:solidFill>
              </a:rPr>
              <a:t> performance and </a:t>
            </a:r>
            <a:r>
              <a:rPr lang="fr-FR" dirty="0" err="1">
                <a:solidFill>
                  <a:srgbClr val="FFFFFF"/>
                </a:solidFill>
              </a:rPr>
              <a:t>schools</a:t>
            </a:r>
            <a:r>
              <a:rPr lang="fr-FR" dirty="0">
                <a:solidFill>
                  <a:srgbClr val="FFFFFF"/>
                </a:solidFill>
              </a:rPr>
              <a:t>’ </a:t>
            </a:r>
            <a:r>
              <a:rPr lang="fr-FR" dirty="0" err="1">
                <a:solidFill>
                  <a:srgbClr val="FFFFFF"/>
                </a:solidFill>
              </a:rPr>
              <a:t>socio-economic</a:t>
            </a:r>
            <a:r>
              <a:rPr lang="fr-FR" dirty="0">
                <a:solidFill>
                  <a:srgbClr val="FFFFFF"/>
                </a:solidFill>
              </a:rPr>
              <a:t> background</a:t>
            </a:r>
          </a:p>
          <a:p>
            <a:pPr>
              <a:lnSpc>
                <a:spcPct val="150000"/>
              </a:lnSpc>
            </a:pPr>
            <a:endParaRPr lang="fr-FR" dirty="0">
              <a:solidFill>
                <a:srgbClr val="FFFFFF"/>
              </a:solidFill>
            </a:endParaRPr>
          </a:p>
        </p:txBody>
      </p:sp>
      <p:grpSp>
        <p:nvGrpSpPr>
          <p:cNvPr id="5" name="Group 23"/>
          <p:cNvGrpSpPr>
            <a:grpSpLocks/>
          </p:cNvGrpSpPr>
          <p:nvPr/>
        </p:nvGrpSpPr>
        <p:grpSpPr bwMode="auto">
          <a:xfrm>
            <a:off x="6602413" y="1371600"/>
            <a:ext cx="2541587" cy="738188"/>
            <a:chOff x="6602413" y="1412875"/>
            <a:chExt cx="2541587" cy="738188"/>
          </a:xfrm>
        </p:grpSpPr>
        <p:sp>
          <p:nvSpPr>
            <p:cNvPr id="4109" name="TextBox 25"/>
            <p:cNvSpPr txBox="1">
              <a:spLocks noChangeArrowheads="1"/>
            </p:cNvSpPr>
            <p:nvPr/>
          </p:nvSpPr>
          <p:spPr bwMode="auto">
            <a:xfrm>
              <a:off x="6602413" y="1412875"/>
              <a:ext cx="2541587" cy="738188"/>
            </a:xfrm>
            <a:prstGeom prst="rect">
              <a:avLst/>
            </a:prstGeom>
            <a:noFill/>
            <a:ln w="9525">
              <a:noFill/>
              <a:miter lim="800000"/>
              <a:headEnd/>
              <a:tailEnd/>
            </a:ln>
          </p:spPr>
          <p:txBody>
            <a:bodyPr>
              <a:spAutoFit/>
            </a:bodyPr>
            <a:lstStyle/>
            <a:p>
              <a:r>
                <a:rPr lang="en-GB" dirty="0">
                  <a:solidFill>
                    <a:srgbClr val="FFFFFF"/>
                  </a:solidFill>
                </a:rPr>
                <a:t>  Private school</a:t>
              </a:r>
            </a:p>
            <a:p>
              <a:r>
                <a:rPr lang="en-GB" dirty="0">
                  <a:solidFill>
                    <a:srgbClr val="FFFFFF"/>
                  </a:solidFill>
                </a:rPr>
                <a:t>  Public school in rural area</a:t>
              </a:r>
            </a:p>
            <a:p>
              <a:r>
                <a:rPr lang="en-GB" dirty="0">
                  <a:solidFill>
                    <a:srgbClr val="FFFFFF"/>
                  </a:solidFill>
                </a:rPr>
                <a:t>  Public </a:t>
              </a:r>
              <a:r>
                <a:rPr lang="en-GB" dirty="0">
                  <a:solidFill>
                    <a:srgbClr val="FFFFFF"/>
                  </a:solidFill>
                  <a:latin typeface="Calibri" pitchFamily="34" charset="0"/>
                </a:rPr>
                <a:t>school</a:t>
              </a:r>
              <a:r>
                <a:rPr lang="en-GB" dirty="0">
                  <a:solidFill>
                    <a:srgbClr val="FFFFFF"/>
                  </a:solidFill>
                </a:rPr>
                <a:t> in urban area</a:t>
              </a:r>
              <a:endParaRPr lang="en-US" dirty="0">
                <a:solidFill>
                  <a:srgbClr val="FFFFFF"/>
                </a:solidFill>
              </a:endParaRPr>
            </a:p>
          </p:txBody>
        </p:sp>
        <p:sp>
          <p:nvSpPr>
            <p:cNvPr id="38928" name="Oval 26"/>
            <p:cNvSpPr>
              <a:spLocks noChangeArrowheads="1"/>
            </p:cNvSpPr>
            <p:nvPr/>
          </p:nvSpPr>
          <p:spPr bwMode="auto">
            <a:xfrm>
              <a:off x="6602413" y="1508125"/>
              <a:ext cx="107950" cy="107950"/>
            </a:xfrm>
            <a:prstGeom prst="ellipse">
              <a:avLst/>
            </a:prstGeom>
            <a:solidFill>
              <a:schemeClr val="accent1"/>
            </a:solidFill>
            <a:ln w="12700" algn="ctr">
              <a:solidFill>
                <a:schemeClr val="accent6">
                  <a:lumMod val="60000"/>
                  <a:lumOff val="40000"/>
                </a:schemeClr>
              </a:solidFill>
              <a:round/>
              <a:headEnd/>
              <a:tailEnd/>
            </a:ln>
          </p:spPr>
          <p:txBody>
            <a:bodyPr>
              <a:spAutoFit/>
            </a:bodyPr>
            <a:lstStyle/>
            <a:p>
              <a:pPr eaLnBrk="0" hangingPunct="0"/>
              <a:endParaRPr lang="en-US" sz="1800">
                <a:solidFill>
                  <a:srgbClr val="FFFFFF"/>
                </a:solidFill>
              </a:endParaRPr>
            </a:p>
          </p:txBody>
        </p:sp>
        <p:sp>
          <p:nvSpPr>
            <p:cNvPr id="4111" name="Oval 27"/>
            <p:cNvSpPr>
              <a:spLocks noChangeArrowheads="1"/>
            </p:cNvSpPr>
            <p:nvPr/>
          </p:nvSpPr>
          <p:spPr bwMode="auto">
            <a:xfrm>
              <a:off x="6602413" y="1733550"/>
              <a:ext cx="107950" cy="107950"/>
            </a:xfrm>
            <a:prstGeom prst="ellipse">
              <a:avLst/>
            </a:prstGeom>
            <a:solidFill>
              <a:srgbClr val="FFC000"/>
            </a:solidFill>
            <a:ln w="12700" algn="ctr">
              <a:solidFill>
                <a:srgbClr val="FFC000"/>
              </a:solidFill>
              <a:round/>
              <a:headEnd/>
              <a:tailEnd/>
            </a:ln>
          </p:spPr>
          <p:txBody>
            <a:bodyPr>
              <a:spAutoFit/>
            </a:bodyPr>
            <a:lstStyle/>
            <a:p>
              <a:pPr eaLnBrk="0" hangingPunct="0"/>
              <a:endParaRPr lang="en-US" sz="1800">
                <a:solidFill>
                  <a:srgbClr val="FFFFFF"/>
                </a:solidFill>
              </a:endParaRPr>
            </a:p>
          </p:txBody>
        </p:sp>
        <p:sp>
          <p:nvSpPr>
            <p:cNvPr id="29" name="Oval 28"/>
            <p:cNvSpPr/>
            <p:nvPr/>
          </p:nvSpPr>
          <p:spPr bwMode="auto">
            <a:xfrm>
              <a:off x="6602413" y="1958975"/>
              <a:ext cx="107950" cy="107950"/>
            </a:xfrm>
            <a:prstGeom prst="ellipse">
              <a:avLst/>
            </a:prstGeom>
            <a:solidFill>
              <a:schemeClr val="bg1"/>
            </a:solidFill>
            <a:ln w="12700" cap="flat" cmpd="sng" algn="ctr">
              <a:solidFill>
                <a:schemeClr val="accent3"/>
              </a:solidFill>
              <a:prstDash val="solid"/>
              <a:round/>
              <a:headEnd type="none" w="med" len="med"/>
              <a:tailEnd type="none" w="med" len="med"/>
            </a:ln>
            <a:effectLst/>
          </p:spPr>
          <p:txBody>
            <a:bodyPr>
              <a:spAutoFit/>
            </a:bodyPr>
            <a:lstStyle/>
            <a:p>
              <a:pPr eaLnBrk="0" hangingPunct="0"/>
              <a:endParaRPr lang="en-US" sz="1800">
                <a:solidFill>
                  <a:srgbClr val="FFFFFF"/>
                </a:solidFill>
              </a:endParaRPr>
            </a:p>
          </p:txBody>
        </p:sp>
      </p:grpSp>
      <p:sp>
        <p:nvSpPr>
          <p:cNvPr id="30" name="TextBox 27"/>
          <p:cNvSpPr txBox="1">
            <a:spLocks noChangeArrowheads="1"/>
          </p:cNvSpPr>
          <p:nvPr/>
        </p:nvSpPr>
        <p:spPr bwMode="auto">
          <a:xfrm>
            <a:off x="985838" y="2054225"/>
            <a:ext cx="522287" cy="307975"/>
          </a:xfrm>
          <a:prstGeom prst="rect">
            <a:avLst/>
          </a:prstGeom>
          <a:noFill/>
          <a:ln w="9525">
            <a:noFill/>
            <a:miter lim="800000"/>
            <a:headEnd/>
            <a:tailEnd/>
          </a:ln>
        </p:spPr>
        <p:txBody>
          <a:bodyPr>
            <a:spAutoFit/>
          </a:bodyPr>
          <a:lstStyle/>
          <a:p>
            <a:r>
              <a:rPr lang="en-GB" b="1" dirty="0">
                <a:solidFill>
                  <a:srgbClr val="FFFFFF"/>
                </a:solidFill>
              </a:rPr>
              <a:t>700</a:t>
            </a:r>
            <a:endParaRPr lang="en-US" b="1" dirty="0">
              <a:solidFill>
                <a:srgbClr val="FFFFFF"/>
              </a:solidFill>
            </a:endParaRPr>
          </a:p>
        </p:txBody>
      </p:sp>
      <p:sp>
        <p:nvSpPr>
          <p:cNvPr id="24" name="Oval 23"/>
          <p:cNvSpPr>
            <a:spLocks noChangeAspect="1" noChangeArrowheads="1"/>
          </p:cNvSpPr>
          <p:nvPr/>
        </p:nvSpPr>
        <p:spPr bwMode="auto">
          <a:xfrm>
            <a:off x="4572000" y="4653136"/>
            <a:ext cx="439737" cy="519112"/>
          </a:xfrm>
          <a:prstGeom prst="ellipse">
            <a:avLst/>
          </a:prstGeom>
          <a:noFill/>
          <a:ln w="41275" algn="ctr">
            <a:solidFill>
              <a:srgbClr val="FF0000"/>
            </a:solidFill>
            <a:round/>
            <a:headEnd/>
            <a:tailEnd/>
          </a:ln>
        </p:spPr>
        <p:txBody>
          <a:bodyPr>
            <a:spAutoFit/>
          </a:bodyPr>
          <a:lstStyle/>
          <a:p>
            <a:pPr eaLnBrk="0" hangingPunct="0"/>
            <a:endParaRPr lang="en-US" sz="1800">
              <a:solidFill>
                <a:srgbClr val="FFFFFF"/>
              </a:solidFill>
              <a:latin typeface="Calibri" pitchFamily="34" charset="0"/>
            </a:endParaRPr>
          </a:p>
        </p:txBody>
      </p:sp>
      <p:sp>
        <p:nvSpPr>
          <p:cNvPr id="25" name="Oval 24"/>
          <p:cNvSpPr>
            <a:spLocks noChangeAspect="1" noChangeArrowheads="1"/>
          </p:cNvSpPr>
          <p:nvPr/>
        </p:nvSpPr>
        <p:spPr bwMode="auto">
          <a:xfrm>
            <a:off x="4411914" y="2977367"/>
            <a:ext cx="439737" cy="519112"/>
          </a:xfrm>
          <a:prstGeom prst="ellipse">
            <a:avLst/>
          </a:prstGeom>
          <a:noFill/>
          <a:ln w="41275" algn="ctr">
            <a:solidFill>
              <a:srgbClr val="FF0000"/>
            </a:solidFill>
            <a:round/>
            <a:headEnd/>
            <a:tailEnd/>
          </a:ln>
        </p:spPr>
        <p:txBody>
          <a:bodyPr>
            <a:spAutoFit/>
          </a:bodyPr>
          <a:lstStyle/>
          <a:p>
            <a:pPr eaLnBrk="0" hangingPunct="0"/>
            <a:endParaRPr lang="en-US" sz="1800">
              <a:solidFill>
                <a:srgbClr val="FFFFFF"/>
              </a:solidFill>
              <a:latin typeface="Calibri" pitchFamily="34" charset="0"/>
            </a:endParaRPr>
          </a:p>
        </p:txBody>
      </p:sp>
      <p:sp>
        <p:nvSpPr>
          <p:cNvPr id="26" name="Rectangle 25"/>
          <p:cNvSpPr/>
          <p:nvPr/>
        </p:nvSpPr>
        <p:spPr>
          <a:xfrm>
            <a:off x="-180529" y="980728"/>
            <a:ext cx="4099385" cy="5877272"/>
          </a:xfrm>
          <a:prstGeom prst="rect">
            <a:avLst/>
          </a:prstGeom>
          <a:solidFill>
            <a:srgbClr val="00009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7" name="Rectangle 26"/>
          <p:cNvSpPr/>
          <p:nvPr/>
        </p:nvSpPr>
        <p:spPr>
          <a:xfrm>
            <a:off x="5225142" y="980728"/>
            <a:ext cx="4171393" cy="5877272"/>
          </a:xfrm>
          <a:prstGeom prst="rect">
            <a:avLst/>
          </a:prstGeom>
          <a:solidFill>
            <a:srgbClr val="00009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8" name="Curved Right Arrow 27"/>
          <p:cNvSpPr/>
          <p:nvPr/>
        </p:nvSpPr>
        <p:spPr>
          <a:xfrm rot="10800000" flipH="1">
            <a:off x="3280230" y="3135084"/>
            <a:ext cx="1103084" cy="1857829"/>
          </a:xfrm>
          <a:prstGeom prst="curvedRightArrow">
            <a:avLst/>
          </a:prstGeom>
          <a:solidFill>
            <a:srgbClr val="00B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1" name="Rectangle 30"/>
          <p:cNvSpPr/>
          <p:nvPr/>
        </p:nvSpPr>
        <p:spPr>
          <a:xfrm>
            <a:off x="188686" y="0"/>
            <a:ext cx="8955314" cy="830997"/>
          </a:xfrm>
          <a:prstGeom prst="rect">
            <a:avLst/>
          </a:prstGeom>
        </p:spPr>
        <p:txBody>
          <a:bodyPr wrap="square">
            <a:spAutoFit/>
          </a:bodyPr>
          <a:lstStyle/>
          <a:p>
            <a:pPr algn="ctr" eaLnBrk="0" hangingPunct="0"/>
            <a:r>
              <a:rPr lang="en-GB" sz="2400" b="1" dirty="0" err="1" smtClean="0">
                <a:solidFill>
                  <a:srgbClr val="FFFFFF">
                    <a:lumMod val="75000"/>
                  </a:srgbClr>
                </a:solidFill>
                <a:latin typeface="Georgia" pitchFamily="18" charset="0"/>
              </a:rPr>
              <a:t>Rendimiento</a:t>
            </a:r>
            <a:r>
              <a:rPr lang="en-GB" sz="2400" b="1" dirty="0" smtClean="0">
                <a:solidFill>
                  <a:srgbClr val="FFFFFF">
                    <a:lumMod val="75000"/>
                  </a:srgbClr>
                </a:solidFill>
                <a:latin typeface="Georgia" pitchFamily="18" charset="0"/>
              </a:rPr>
              <a:t> </a:t>
            </a:r>
            <a:r>
              <a:rPr lang="en-GB" sz="2400" b="1" dirty="0" err="1" smtClean="0">
                <a:solidFill>
                  <a:srgbClr val="FFFFFF">
                    <a:lumMod val="75000"/>
                  </a:srgbClr>
                </a:solidFill>
                <a:latin typeface="Georgia" pitchFamily="18" charset="0"/>
              </a:rPr>
              <a:t>escolar</a:t>
            </a:r>
            <a:r>
              <a:rPr lang="en-GB" sz="2400" b="1" dirty="0" smtClean="0">
                <a:solidFill>
                  <a:srgbClr val="FFFFFF">
                    <a:lumMod val="75000"/>
                  </a:srgbClr>
                </a:solidFill>
                <a:latin typeface="Georgia" pitchFamily="18" charset="0"/>
              </a:rPr>
              <a:t> y </a:t>
            </a:r>
            <a:r>
              <a:rPr lang="en-GB" sz="2400" b="1" dirty="0" err="1" smtClean="0">
                <a:solidFill>
                  <a:srgbClr val="FFFFFF">
                    <a:lumMod val="75000"/>
                  </a:srgbClr>
                </a:solidFill>
                <a:latin typeface="Georgia" pitchFamily="18" charset="0"/>
              </a:rPr>
              <a:t>contexto</a:t>
            </a:r>
            <a:r>
              <a:rPr lang="en-GB" sz="2400" b="1" dirty="0" smtClean="0">
                <a:solidFill>
                  <a:srgbClr val="FFFFFF">
                    <a:lumMod val="75000"/>
                  </a:srgbClr>
                </a:solidFill>
                <a:latin typeface="Georgia" pitchFamily="18" charset="0"/>
              </a:rPr>
              <a:t> </a:t>
            </a:r>
            <a:r>
              <a:rPr lang="en-GB" sz="2400" b="1" dirty="0" err="1" smtClean="0">
                <a:solidFill>
                  <a:srgbClr val="FFFFFF">
                    <a:lumMod val="75000"/>
                  </a:srgbClr>
                </a:solidFill>
                <a:latin typeface="Georgia" pitchFamily="18" charset="0"/>
              </a:rPr>
              <a:t>socioeconómico</a:t>
            </a:r>
            <a:r>
              <a:rPr lang="en-GB" sz="2400" b="1" dirty="0" smtClean="0">
                <a:solidFill>
                  <a:srgbClr val="FFFFFF">
                    <a:lumMod val="75000"/>
                  </a:srgbClr>
                </a:solidFill>
                <a:latin typeface="Georgia" pitchFamily="18" charset="0"/>
              </a:rPr>
              <a:t> del </a:t>
            </a:r>
            <a:r>
              <a:rPr lang="en-GB" sz="2400" b="1" dirty="0" err="1" smtClean="0">
                <a:solidFill>
                  <a:srgbClr val="FFFFFF">
                    <a:lumMod val="75000"/>
                  </a:srgbClr>
                </a:solidFill>
                <a:latin typeface="Georgia" pitchFamily="18" charset="0"/>
              </a:rPr>
              <a:t>alumnado</a:t>
            </a:r>
            <a:r>
              <a:rPr lang="en-GB" sz="2400" b="1" dirty="0" smtClean="0">
                <a:solidFill>
                  <a:srgbClr val="FFFFFF">
                    <a:lumMod val="75000"/>
                  </a:srgbClr>
                </a:solidFill>
                <a:latin typeface="Georgia" pitchFamily="18" charset="0"/>
              </a:rPr>
              <a:t> </a:t>
            </a:r>
            <a:endParaRPr lang="en-US" sz="3600" b="1" dirty="0">
              <a:solidFill>
                <a:srgbClr val="FFFFFF">
                  <a:lumMod val="75000"/>
                </a:srgbClr>
              </a:solidFill>
              <a:latin typeface="Georgia"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Left)">
                                      <p:cBhvr>
                                        <p:cTn id="7" dur="2000"/>
                                        <p:tgtEl>
                                          <p:spTgt spid="26"/>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slide(fromRight)">
                                      <p:cBhvr>
                                        <p:cTn id="10" dur="2000"/>
                                        <p:tgtEl>
                                          <p:spTgt spid="27"/>
                                        </p:tgtEl>
                                      </p:cBhvr>
                                    </p:animEffect>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79712" y="1119546"/>
            <a:ext cx="5328592" cy="5256584"/>
          </a:xfrm>
          <a:prstGeom prst="ellipse">
            <a:avLst/>
          </a:prstGeom>
          <a:solidFill>
            <a:srgbClr val="FFC000"/>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endParaRPr>
          </a:p>
        </p:txBody>
      </p:sp>
      <p:graphicFrame>
        <p:nvGraphicFramePr>
          <p:cNvPr id="2" name="Diagram 1"/>
          <p:cNvGraphicFramePr/>
          <p:nvPr/>
        </p:nvGraphicFramePr>
        <p:xfrm>
          <a:off x="1245118" y="1349828"/>
          <a:ext cx="6840760" cy="4882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339752" y="1335570"/>
            <a:ext cx="4680520" cy="4176464"/>
          </a:xfrm>
          <a:prstGeom prst="rect">
            <a:avLst/>
          </a:prstGeom>
          <a:noFill/>
        </p:spPr>
        <p:txBody>
          <a:bodyPr spcFirstLastPara="1" wrap="none">
            <a:prstTxWarp prst="textArchUp">
              <a:avLst/>
            </a:prstTxWarp>
            <a:spAutoFit/>
            <a:scene3d>
              <a:camera prst="orthographicFront"/>
              <a:lightRig rig="soft" dir="t">
                <a:rot lat="0" lon="0" rev="10800000"/>
              </a:lightRig>
            </a:scene3d>
            <a:sp3d>
              <a:bevelT w="27940" h="12700"/>
              <a:contourClr>
                <a:srgbClr val="DDDDDD"/>
              </a:contourClr>
            </a:sp3d>
          </a:bodyPr>
          <a:lstStyle/>
          <a:p>
            <a:pPr algn="ctr">
              <a:defRPr/>
            </a:pPr>
            <a:r>
              <a:rPr lang="fr-FR" sz="2800" b="1" spc="150" dirty="0" err="1">
                <a:ln w="11430"/>
                <a:solidFill>
                  <a:srgbClr val="FF0000"/>
                </a:solidFill>
                <a:effectLst>
                  <a:outerShdw blurRad="25400" algn="tl" rotWithShape="0">
                    <a:srgbClr val="000000">
                      <a:alpha val="43000"/>
                    </a:srgbClr>
                  </a:outerShdw>
                </a:effectLst>
                <a:latin typeface="Calibri" pitchFamily="34" charset="0"/>
                <a:cs typeface="Arial" charset="0"/>
              </a:rPr>
              <a:t>Gobernanza</a:t>
            </a:r>
            <a:endParaRPr lang="en-US" sz="2800" b="1" spc="150" dirty="0">
              <a:ln w="11430"/>
              <a:solidFill>
                <a:srgbClr val="FF0000"/>
              </a:solidFill>
              <a:effectLst>
                <a:outerShdw blurRad="25400" algn="tl" rotWithShape="0">
                  <a:srgbClr val="000000">
                    <a:alpha val="43000"/>
                  </a:srgbClr>
                </a:outerShdw>
              </a:effectLst>
              <a:latin typeface="Calibri" pitchFamily="34" charset="0"/>
              <a:cs typeface="Arial" charset="0"/>
            </a:endParaRPr>
          </a:p>
        </p:txBody>
      </p:sp>
      <p:sp>
        <p:nvSpPr>
          <p:cNvPr id="5" name="Oval 4"/>
          <p:cNvSpPr/>
          <p:nvPr/>
        </p:nvSpPr>
        <p:spPr>
          <a:xfrm>
            <a:off x="3707904" y="3279786"/>
            <a:ext cx="1944042" cy="936104"/>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2000" b="1" dirty="0" err="1">
                <a:solidFill>
                  <a:srgbClr val="FFFFFF"/>
                </a:solidFill>
                <a:latin typeface="Calibri" pitchFamily="34" charset="0"/>
              </a:rPr>
              <a:t>Calidad</a:t>
            </a:r>
            <a:r>
              <a:rPr lang="fr-FR" sz="2000" b="1" dirty="0">
                <a:solidFill>
                  <a:srgbClr val="FFFFFF"/>
                </a:solidFill>
                <a:latin typeface="Calibri" pitchFamily="34" charset="0"/>
              </a:rPr>
              <a:t> </a:t>
            </a:r>
            <a:r>
              <a:rPr lang="fr-FR" sz="2000" b="1" dirty="0" err="1">
                <a:solidFill>
                  <a:srgbClr val="FFFFFF"/>
                </a:solidFill>
                <a:latin typeface="Calibri" pitchFamily="34" charset="0"/>
              </a:rPr>
              <a:t>educativa</a:t>
            </a:r>
            <a:endParaRPr lang="en-US" sz="2000" b="1" dirty="0">
              <a:solidFill>
                <a:srgbClr val="FFFFFF"/>
              </a:solidFill>
              <a:latin typeface="Calibri" pitchFamily="34" charset="0"/>
            </a:endParaRPr>
          </a:p>
        </p:txBody>
      </p:sp>
      <p:sp>
        <p:nvSpPr>
          <p:cNvPr id="13" name="Rectangle 12"/>
          <p:cNvSpPr/>
          <p:nvPr/>
        </p:nvSpPr>
        <p:spPr>
          <a:xfrm>
            <a:off x="683568" y="0"/>
            <a:ext cx="8460432" cy="461665"/>
          </a:xfrm>
          <a:prstGeom prst="rect">
            <a:avLst/>
          </a:prstGeom>
        </p:spPr>
        <p:txBody>
          <a:bodyPr wrap="square">
            <a:spAutoFit/>
          </a:bodyPr>
          <a:lstStyle/>
          <a:p>
            <a:pPr algn="ctr"/>
            <a:r>
              <a:rPr lang="en-GB" sz="2400" b="1" dirty="0" err="1" smtClean="0">
                <a:solidFill>
                  <a:srgbClr val="FFFFFF">
                    <a:lumMod val="75000"/>
                  </a:srgbClr>
                </a:solidFill>
                <a:latin typeface="Georgia" pitchFamily="18" charset="0"/>
              </a:rPr>
              <a:t>Ejes</a:t>
            </a:r>
            <a:r>
              <a:rPr lang="en-GB" sz="2400" b="1" dirty="0" smtClean="0">
                <a:solidFill>
                  <a:srgbClr val="FFFFFF">
                    <a:lumMod val="75000"/>
                  </a:srgbClr>
                </a:solidFill>
                <a:latin typeface="Georgia" pitchFamily="18" charset="0"/>
              </a:rPr>
              <a:t> </a:t>
            </a:r>
            <a:r>
              <a:rPr lang="en-GB" sz="2400" b="1" dirty="0" err="1" smtClean="0">
                <a:solidFill>
                  <a:srgbClr val="FFFFFF">
                    <a:lumMod val="75000"/>
                  </a:srgbClr>
                </a:solidFill>
                <a:latin typeface="Georgia" pitchFamily="18" charset="0"/>
              </a:rPr>
              <a:t>básicos</a:t>
            </a:r>
            <a:r>
              <a:rPr lang="en-GB" sz="2400" b="1" dirty="0" smtClean="0">
                <a:solidFill>
                  <a:srgbClr val="FFFFFF">
                    <a:lumMod val="75000"/>
                  </a:srgbClr>
                </a:solidFill>
                <a:latin typeface="Georgia" pitchFamily="18" charset="0"/>
              </a:rPr>
              <a:t> de </a:t>
            </a:r>
            <a:r>
              <a:rPr lang="en-GB" sz="2400" b="1" dirty="0" err="1" smtClean="0">
                <a:solidFill>
                  <a:srgbClr val="FFFFFF">
                    <a:lumMod val="75000"/>
                  </a:srgbClr>
                </a:solidFill>
                <a:latin typeface="Georgia" pitchFamily="18" charset="0"/>
              </a:rPr>
              <a:t>reforma</a:t>
            </a:r>
            <a:r>
              <a:rPr lang="en-GB" sz="2400" b="1" dirty="0" smtClean="0">
                <a:solidFill>
                  <a:srgbClr val="FFFFFF">
                    <a:lumMod val="75000"/>
                  </a:srgbClr>
                </a:solidFill>
                <a:latin typeface="Georgia" pitchFamily="18" charset="0"/>
              </a:rPr>
              <a:t> </a:t>
            </a:r>
            <a:r>
              <a:rPr lang="en-GB" sz="2400" b="1" dirty="0" err="1" smtClean="0">
                <a:solidFill>
                  <a:srgbClr val="FFFFFF">
                    <a:lumMod val="75000"/>
                  </a:srgbClr>
                </a:solidFill>
                <a:latin typeface="Georgia" pitchFamily="18" charset="0"/>
              </a:rPr>
              <a:t>educativa</a:t>
            </a:r>
            <a:endParaRPr lang="en-US" sz="2400"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GB" sz="2400" b="1" dirty="0" smtClean="0">
                <a:solidFill>
                  <a:srgbClr val="C00000"/>
                </a:solidFill>
              </a:rPr>
              <a:t>	</a:t>
            </a:r>
            <a:r>
              <a:rPr lang="en-GB" sz="2400" b="1" dirty="0" err="1" smtClean="0">
                <a:solidFill>
                  <a:schemeClr val="tx1">
                    <a:lumMod val="75000"/>
                  </a:schemeClr>
                </a:solidFill>
                <a:latin typeface="Georgia" pitchFamily="18" charset="0"/>
              </a:rPr>
              <a:t>Progreso</a:t>
            </a:r>
            <a:r>
              <a:rPr lang="en-GB" sz="2400" b="1" dirty="0" smtClean="0">
                <a:solidFill>
                  <a:schemeClr val="tx1">
                    <a:lumMod val="75000"/>
                  </a:schemeClr>
                </a:solidFill>
                <a:latin typeface="Georgia" pitchFamily="18" charset="0"/>
              </a:rPr>
              <a:t> y </a:t>
            </a:r>
            <a:r>
              <a:rPr lang="en-GB" sz="2400" b="1" dirty="0" err="1" smtClean="0">
                <a:solidFill>
                  <a:schemeClr val="tx1">
                    <a:lumMod val="75000"/>
                  </a:schemeClr>
                </a:solidFill>
                <a:latin typeface="Georgia" pitchFamily="18" charset="0"/>
              </a:rPr>
              <a:t>retos</a:t>
            </a:r>
            <a:r>
              <a:rPr lang="en-GB" sz="2400" b="1" dirty="0" smtClean="0">
                <a:solidFill>
                  <a:schemeClr val="tx1">
                    <a:lumMod val="75000"/>
                  </a:schemeClr>
                </a:solidFill>
                <a:latin typeface="Georgia" pitchFamily="18" charset="0"/>
              </a:rPr>
              <a:t> en </a:t>
            </a:r>
            <a:r>
              <a:rPr lang="en-GB" sz="2400" b="1" dirty="0" err="1" smtClean="0">
                <a:solidFill>
                  <a:schemeClr val="tx1">
                    <a:lumMod val="75000"/>
                  </a:schemeClr>
                </a:solidFill>
                <a:latin typeface="Georgia" pitchFamily="18" charset="0"/>
              </a:rPr>
              <a:t>ejes</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básicos</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para</a:t>
            </a:r>
            <a:r>
              <a:rPr lang="en-GB" sz="2400" b="1" dirty="0" smtClean="0">
                <a:solidFill>
                  <a:schemeClr val="tx1">
                    <a:lumMod val="75000"/>
                  </a:schemeClr>
                </a:solidFill>
                <a:latin typeface="Georgia" pitchFamily="18" charset="0"/>
              </a:rPr>
              <a:t> de </a:t>
            </a:r>
            <a:r>
              <a:rPr lang="en-GB" sz="2400" b="1" dirty="0" err="1" smtClean="0">
                <a:solidFill>
                  <a:schemeClr val="tx1">
                    <a:lumMod val="75000"/>
                  </a:schemeClr>
                </a:solidFill>
                <a:latin typeface="Georgia" pitchFamily="18" charset="0"/>
              </a:rPr>
              <a:t>política</a:t>
            </a:r>
            <a:r>
              <a:rPr lang="en-GB" sz="2400" b="1" dirty="0" smtClean="0">
                <a:solidFill>
                  <a:schemeClr val="tx1">
                    <a:lumMod val="75000"/>
                  </a:schemeClr>
                </a:solidFill>
                <a:latin typeface="Georgia" pitchFamily="18" charset="0"/>
              </a:rPr>
              <a:t> </a:t>
            </a:r>
            <a:r>
              <a:rPr lang="en-GB" sz="2400" b="1" dirty="0" err="1" smtClean="0">
                <a:solidFill>
                  <a:schemeClr val="tx1">
                    <a:lumMod val="75000"/>
                  </a:schemeClr>
                </a:solidFill>
                <a:latin typeface="Georgia" pitchFamily="18" charset="0"/>
              </a:rPr>
              <a:t>educativa</a:t>
            </a:r>
            <a:r>
              <a:rPr lang="en-GB" sz="2400" b="1" dirty="0" smtClean="0">
                <a:solidFill>
                  <a:schemeClr val="tx1">
                    <a:lumMod val="75000"/>
                  </a:schemeClr>
                </a:solidFill>
                <a:latin typeface="Georgia" pitchFamily="18" charset="0"/>
              </a:rPr>
              <a:t> en México </a:t>
            </a:r>
            <a:endParaRPr lang="en-US" dirty="0">
              <a:solidFill>
                <a:schemeClr val="tx1">
                  <a:lumMod val="75000"/>
                </a:schemeClr>
              </a:solidFill>
              <a:latin typeface="Georgia" pitchFamily="18" charset="0"/>
            </a:endParaRPr>
          </a:p>
        </p:txBody>
      </p:sp>
      <p:sp>
        <p:nvSpPr>
          <p:cNvPr id="4" name="Slide Number Placeholder 3"/>
          <p:cNvSpPr>
            <a:spLocks noGrp="1"/>
          </p:cNvSpPr>
          <p:nvPr>
            <p:ph type="sldNum" sz="quarter" idx="12"/>
          </p:nvPr>
        </p:nvSpPr>
        <p:spPr/>
        <p:txBody>
          <a:bodyPr/>
          <a:lstStyle/>
          <a:p>
            <a:fld id="{AB1FF0C8-D01F-4FDD-BFBD-6365791C229C}" type="slidenum">
              <a:rPr lang="en-US" smtClean="0">
                <a:solidFill>
                  <a:srgbClr val="FFFFFF"/>
                </a:solidFill>
              </a:rPr>
              <a:pPr/>
              <a:t>9</a:t>
            </a:fld>
            <a:endParaRPr lang="en-US">
              <a:solidFill>
                <a:srgbClr val="FFFFFF"/>
              </a:solidFill>
            </a:endParaRPr>
          </a:p>
        </p:txBody>
      </p:sp>
      <p:graphicFrame>
        <p:nvGraphicFramePr>
          <p:cNvPr id="5" name="Content Placeholder 4"/>
          <p:cNvGraphicFramePr>
            <a:graphicFrameLocks noGrp="1"/>
          </p:cNvGraphicFramePr>
          <p:nvPr>
            <p:ph idx="4294967295"/>
          </p:nvPr>
        </p:nvGraphicFramePr>
        <p:xfrm>
          <a:off x="755576" y="1131888"/>
          <a:ext cx="8388424" cy="5726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491880" y="908720"/>
            <a:ext cx="2232248" cy="432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err="1" smtClean="0">
                <a:solidFill>
                  <a:srgbClr val="FFFFFF"/>
                </a:solidFill>
              </a:rPr>
              <a:t>Progreso</a:t>
            </a:r>
            <a:endParaRPr lang="en-US" sz="1800" dirty="0">
              <a:solidFill>
                <a:srgbClr val="FFFFFF"/>
              </a:solidFill>
            </a:endParaRPr>
          </a:p>
        </p:txBody>
      </p:sp>
      <p:sp>
        <p:nvSpPr>
          <p:cNvPr id="7" name="Oval 6"/>
          <p:cNvSpPr/>
          <p:nvPr/>
        </p:nvSpPr>
        <p:spPr>
          <a:xfrm>
            <a:off x="6228184" y="908720"/>
            <a:ext cx="2232248" cy="4320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err="1" smtClean="0">
                <a:solidFill>
                  <a:srgbClr val="FFFFFF"/>
                </a:solidFill>
              </a:rPr>
              <a:t>Retos</a:t>
            </a:r>
            <a:endParaRPr lang="en-US" sz="1800" dirty="0">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YSTEMID" val="Research Presentation - Handout.pot"/>
  <p:tag name="LASTUPDATE" val="TIGR 5.5"/>
</p:tagLst>
</file>

<file path=ppt/tags/tag2.xml><?xml version="1.0" encoding="utf-8"?>
<p:tagLst xmlns:a="http://schemas.openxmlformats.org/drawingml/2006/main" xmlns:r="http://schemas.openxmlformats.org/officeDocument/2006/relationships" xmlns:p="http://schemas.openxmlformats.org/presentationml/2006/main">
  <p:tag name="SYSTEMID" val="@BODY*COVR*01"/>
  <p:tag name="LASTUPDATE" val="TIGR 4.0"/>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Indhold_mest anvendte">
  <a:themeElements>
    <a:clrScheme name="PensionDanmark">
      <a:dk1>
        <a:srgbClr val="132D4F"/>
      </a:dk1>
      <a:lt1>
        <a:srgbClr val="FFFFFF"/>
      </a:lt1>
      <a:dk2>
        <a:srgbClr val="132D4F"/>
      </a:dk2>
      <a:lt2>
        <a:srgbClr val="EB1D1B"/>
      </a:lt2>
      <a:accent1>
        <a:srgbClr val="DAE3E5"/>
      </a:accent1>
      <a:accent2>
        <a:srgbClr val="869BAC"/>
      </a:accent2>
      <a:accent3>
        <a:srgbClr val="4B6074"/>
      </a:accent3>
      <a:accent4>
        <a:srgbClr val="85BFE6"/>
      </a:accent4>
      <a:accent5>
        <a:srgbClr val="254922"/>
      </a:accent5>
      <a:accent6>
        <a:srgbClr val="71884B"/>
      </a:accent6>
      <a:hlink>
        <a:srgbClr val="132D4F"/>
      </a:hlink>
      <a:folHlink>
        <a:srgbClr val="4B6074"/>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genkapital">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mpd="sng">
          <a:solidFill>
            <a:schemeClr val="tx1"/>
          </a:solidFill>
        </a:ln>
        <a:effectLst/>
      </a:spPr>
      <a:bodyPr rtlCol="0" anchor="t" anchorCtr="0"/>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defPPr>
      </a:lstStyle>
    </a:txDef>
  </a:objectDefaults>
  <a:extraClrSchemeLst/>
</a:theme>
</file>

<file path=ppt/theme/theme2.xml><?xml version="1.0" encoding="utf-8"?>
<a:theme xmlns:a="http://schemas.openxmlformats.org/drawingml/2006/main" name="OECD_English_blu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ECD PowerPoint template new logo">
  <a:themeElements>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ECD PowerPoint template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 PowerPoint template ne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 PowerPoint template ne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 PowerPoint template ne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 PowerPoint template ne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 PowerPoint template ne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8">
        <a:dk1>
          <a:srgbClr val="FFFF00"/>
        </a:dk1>
        <a:lt1>
          <a:srgbClr val="FFFFFF"/>
        </a:lt1>
        <a:dk2>
          <a:srgbClr val="FF9933"/>
        </a:dk2>
        <a:lt2>
          <a:srgbClr val="919191"/>
        </a:lt2>
        <a:accent1>
          <a:srgbClr val="FFFF99"/>
        </a:accent1>
        <a:accent2>
          <a:srgbClr val="00AE00"/>
        </a:accent2>
        <a:accent3>
          <a:srgbClr val="FFFFFF"/>
        </a:accent3>
        <a:accent4>
          <a:srgbClr val="DADA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9">
        <a:dk1>
          <a:srgbClr val="FFFF66"/>
        </a:dk1>
        <a:lt1>
          <a:srgbClr val="FFFFFF"/>
        </a:lt1>
        <a:dk2>
          <a:srgbClr val="000000"/>
        </a:dk2>
        <a:lt2>
          <a:srgbClr val="919191"/>
        </a:lt2>
        <a:accent1>
          <a:srgbClr val="618FFD"/>
        </a:accent1>
        <a:accent2>
          <a:srgbClr val="00AE00"/>
        </a:accent2>
        <a:accent3>
          <a:srgbClr val="FFFFFF"/>
        </a:accent3>
        <a:accent4>
          <a:srgbClr val="DADA56"/>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0">
        <a:dk1>
          <a:srgbClr val="000000"/>
        </a:dk1>
        <a:lt1>
          <a:srgbClr val="FFFFFF"/>
        </a:lt1>
        <a:dk2>
          <a:srgbClr val="FF9933"/>
        </a:dk2>
        <a:lt2>
          <a:srgbClr val="919191"/>
        </a:lt2>
        <a:accent1>
          <a:srgbClr val="FFFF99"/>
        </a:accent1>
        <a:accent2>
          <a:srgbClr val="00AE00"/>
        </a:accent2>
        <a:accent3>
          <a:srgbClr val="FFFFFF"/>
        </a:accent3>
        <a:accent4>
          <a:srgbClr val="0000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1">
        <a:dk1>
          <a:srgbClr val="000000"/>
        </a:dk1>
        <a:lt1>
          <a:srgbClr val="FFFFFF"/>
        </a:lt1>
        <a:dk2>
          <a:srgbClr val="FF9933"/>
        </a:dk2>
        <a:lt2>
          <a:srgbClr val="919191"/>
        </a:lt2>
        <a:accent1>
          <a:srgbClr val="00FF00"/>
        </a:accent1>
        <a:accent2>
          <a:srgbClr val="00AE00"/>
        </a:accent2>
        <a:accent3>
          <a:srgbClr val="FFFFFF"/>
        </a:accent3>
        <a:accent4>
          <a:srgbClr val="000000"/>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MeetingDocLU xmlns="732f79bc-37cf-497b-85cb-d57c00273489" xsi:nil="true"/>
    <DocTypeEvent xmlns="http://schemas.microsoft.com/sharepoint/v3">Other</DocTypeEvent>
  </documentManagement>
</p:properties>
</file>

<file path=customXml/item2.xml><?xml version="1.0" encoding="utf-8"?>
<ct:contentTypeSchema xmlns:ct="http://schemas.microsoft.com/office/2006/metadata/contentType" xmlns:ma="http://schemas.microsoft.com/office/2006/metadata/properties/metaAttributes" ct:_="" ma:_="" ma:contentTypeName="Event Document" ma:contentTypeID="0x010100267828606CD14FE0B7600A70D2553E5900C4F89DB20B574045BE27879C4E3E6B63000399A4AE6A5418429313446F155FA7B8" ma:contentTypeVersion="2" ma:contentTypeDescription="Create an empty event document" ma:contentTypeScope="" ma:versionID="f52a9e6888502ef3cba3f2c6ae4e701d">
  <xsd:schema xmlns:xsd="http://www.w3.org/2001/XMLSchema" xmlns:p="http://schemas.microsoft.com/office/2006/metadata/properties" xmlns:ns1="http://schemas.microsoft.com/sharepoint/v3" xmlns:ns2="732f79bc-37cf-497b-85cb-d57c00273489" targetNamespace="http://schemas.microsoft.com/office/2006/metadata/properties" ma:root="true" ma:fieldsID="ff91e67fe8a1d30108fc2dbcb3e7520b" ns1:_="" ns2:_="">
    <xsd:import namespace="http://schemas.microsoft.com/sharepoint/v3"/>
    <xsd:import namespace="732f79bc-37cf-497b-85cb-d57c00273489"/>
    <xsd:element name="properties">
      <xsd:complexType>
        <xsd:sequence>
          <xsd:element name="documentManagement">
            <xsd:complexType>
              <xsd:all>
                <xsd:element ref="ns1:DocTypeEvent" minOccurs="0"/>
                <xsd:element ref="ns2:MeetingDocLU"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DocTypeEvent" ma:index="7" nillable="true" ma:displayName="Document type" ma:default="" ma:format="Dropdown" ma:internalName="DocTypeEvent">
      <xsd:simpleType>
        <xsd:restriction base="dms:Choice">
          <xsd:enumeration value="Administrative"/>
          <xsd:enumeration value="Attachment"/>
          <xsd:enumeration value="Background Document"/>
          <xsd:enumeration value="Biography"/>
          <xsd:enumeration value="Briefing notes"/>
          <xsd:enumeration value="Brochure"/>
          <xsd:enumeration value="Country Information"/>
          <xsd:enumeration value="Key issues"/>
          <xsd:enumeration value="Mission report"/>
          <xsd:enumeration value="OLIS document"/>
          <xsd:enumeration value="Op-ed"/>
          <xsd:enumeration value="Planning tool"/>
          <xsd:enumeration value="Press clipping"/>
          <xsd:enumeration value="Press release"/>
          <xsd:enumeration value="Programme"/>
          <xsd:enumeration value="Publication"/>
          <xsd:enumeration value="Speech"/>
          <xsd:enumeration value="Talking points"/>
          <xsd:enumeration value="Other"/>
        </xsd:restriction>
      </xsd:simpleType>
    </xsd:element>
  </xsd:schema>
  <xsd:schema xmlns:xsd="http://www.w3.org/2001/XMLSchema" xmlns:dms="http://schemas.microsoft.com/office/2006/documentManagement/types" targetNamespace="732f79bc-37cf-497b-85cb-d57c00273489" elementFormDefault="qualified">
    <xsd:import namespace="http://schemas.microsoft.com/office/2006/documentManagement/types"/>
    <xsd:element name="MeetingDocLU" ma:index="8" nillable="true" ma:displayName="Meeting" ma:list="{4506BEE4-1AE7-4085-B61E-5CCCE41313F3}" ma:internalName="MeetingDocLU" ma:readOnly="false" ma:showField="eOSGMeetingRanked" ma:web="732f79bc-37cf-497b-85cb-d57c00273489">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16C739-E136-45C2-8682-3C2E63128D7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732f79bc-37cf-497b-85cb-d57c00273489"/>
    <ds:schemaRef ds:uri="http://schemas.openxmlformats.org/package/2006/metadata/core-properties"/>
  </ds:schemaRefs>
</ds:datastoreItem>
</file>

<file path=customXml/itemProps2.xml><?xml version="1.0" encoding="utf-8"?>
<ds:datastoreItem xmlns:ds="http://schemas.openxmlformats.org/officeDocument/2006/customXml" ds:itemID="{AD127204-BFAF-434C-8FF1-676B398501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2f79bc-37cf-497b-85cb-d57c0027348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FC3CF93-357B-46D4-A721-3FE552D48F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23841</TotalTime>
  <Words>3112</Words>
  <Application>Microsoft Office PowerPoint</Application>
  <PresentationFormat>On-screen Show (4:3)</PresentationFormat>
  <Paragraphs>452</Paragraphs>
  <Slides>25</Slides>
  <Notes>25</Notes>
  <HiddenSlides>1</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2_Indhold_mest anvendte</vt:lpstr>
      <vt:lpstr>OECD_English_blue</vt:lpstr>
      <vt:lpstr>OECD PowerPoint template new logo</vt:lpstr>
      <vt:lpstr>Tendencias, retos y propuestas educativas para México: una visión de la OCDE  </vt:lpstr>
      <vt:lpstr> La presentación de hoy...  </vt:lpstr>
      <vt:lpstr>México ha mejorado las tasas de cobertura en la educación infantil para niños de 4 años (2005-2010)</vt:lpstr>
      <vt:lpstr>Reto: El nivel de educación de la población ha crecido pero aún está lejos de la media de la OCDE</vt:lpstr>
      <vt:lpstr>Rendimiento de México en PISA, matrícula y metas</vt:lpstr>
      <vt:lpstr>México debe mejorar sus resultados educativos como otros países que logran combinar equidad con calidad</vt:lpstr>
      <vt:lpstr>Slide 7</vt:lpstr>
      <vt:lpstr>Slide 8</vt:lpstr>
      <vt:lpstr> Progreso y retos en ejes básicos para de política educativa en México </vt:lpstr>
      <vt:lpstr>Slide 10</vt:lpstr>
      <vt:lpstr>Slide 11</vt:lpstr>
      <vt:lpstr>Slide 12</vt:lpstr>
      <vt:lpstr>Slide 13</vt:lpstr>
      <vt:lpstr>Slide 14</vt:lpstr>
      <vt:lpstr>Autonomía escolar,  rendición de cuentas y desempeño de los alumnos Impact of school autonomy on performance in systems with and without accountability arrangements</vt:lpstr>
      <vt:lpstr> Los sistemas de alto rendimiento priorizan la calidad de los docentes sobre el tamaño de las aulas Contribution of various factors to upper secondary teacher compensation costs per student as a percentage of GDP per capita (2004) </vt:lpstr>
      <vt:lpstr>Slide 17</vt:lpstr>
      <vt:lpstr>Slide 18</vt:lpstr>
      <vt:lpstr>Slide 19</vt:lpstr>
      <vt:lpstr>Looking beyond schools</vt:lpstr>
      <vt:lpstr>Integrating the world of learning and the world of work Cross-sectional skill-age profiles for youths by education and work status</vt:lpstr>
      <vt:lpstr>Evidence on the link between skill mismatch and earnings</vt:lpstr>
      <vt:lpstr>Low skills and social outcomes</vt:lpstr>
      <vt:lpstr>La OCDE puede apoyar en el diseño e implementación  de reformas</vt:lpstr>
      <vt:lpstr>Con conocimientos comparados amplios</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Pitch</dc:title>
  <dc:creator>Christopher R. Kaminker</dc:creator>
  <cp:keywords/>
  <dc:description/>
  <cp:lastModifiedBy>laplane_j</cp:lastModifiedBy>
  <cp:revision>2057</cp:revision>
  <dcterms:created xsi:type="dcterms:W3CDTF">2010-05-05T17:21:15Z</dcterms:created>
  <dcterms:modified xsi:type="dcterms:W3CDTF">2012-10-22T14:51:53Z</dcterms:modified>
  <cp:contentType>Event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Date">
    <vt:lpwstr>Build of August 10, 2005</vt:lpwstr>
  </property>
  <property fmtid="{D5CDD505-2E9C-101B-9397-08002B2CF9AE}" pid="3" name="Version Number">
    <vt:lpwstr>TIGR 5.5</vt:lpwstr>
  </property>
  <property fmtid="{D5CDD505-2E9C-101B-9397-08002B2CF9AE}" pid="4" name="ContentTypeId">
    <vt:lpwstr>0x010100267828606CD14FE0B7600A70D2553E5900C4F89DB20B574045BE27879C4E3E6B63000399A4AE6A5418429313446F155FA7B8</vt:lpwstr>
  </property>
</Properties>
</file>