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6" r:id="rId3"/>
    <p:sldId id="264" r:id="rId4"/>
    <p:sldId id="267" r:id="rId5"/>
    <p:sldId id="259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64" autoAdjust="0"/>
  </p:normalViewPr>
  <p:slideViewPr>
    <p:cSldViewPr>
      <p:cViewPr varScale="1">
        <p:scale>
          <a:sx n="101" d="100"/>
          <a:sy n="101" d="100"/>
        </p:scale>
        <p:origin x="-19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608" y="10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58970-F542-40C9-B739-1CC654ABE7A8}" type="datetimeFigureOut">
              <a:rPr lang="en-CA" smtClean="0"/>
              <a:pPr/>
              <a:t>13/02/2014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86A94-3BE5-4AEC-B023-F27A77741775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1377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86A94-3BE5-4AEC-B023-F27A77741775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7191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86A94-3BE5-4AEC-B023-F27A77741775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4556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86A94-3BE5-4AEC-B023-F27A77741775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2103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86A94-3BE5-4AEC-B023-F27A77741775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9064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0A1A2E-F20B-4C4F-8243-CFC0F408D7BB}" type="datetime1">
              <a:rPr lang="en-CA" smtClean="0"/>
              <a:pPr/>
              <a:t>13/02/2014</a:t>
            </a:fld>
            <a:endParaRPr lang="en-C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0CE8E6-B81B-4027-842E-C791ACED71C7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B5EEF5-10BB-44C5-A135-AA1F787C532B}" type="datetime1">
              <a:rPr lang="en-CA" smtClean="0"/>
              <a:pPr/>
              <a:t>13/02/2014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CE8E6-B81B-4027-842E-C791ACED71C7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F08105-B5E4-480A-82B5-B45AFF27B6CB}" type="datetime1">
              <a:rPr lang="en-CA" smtClean="0"/>
              <a:pPr/>
              <a:t>13/02/2014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CE8E6-B81B-4027-842E-C791ACED71C7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E92D9-DE09-4198-940F-63D6DBE76D08}" type="datetime1">
              <a:rPr lang="en-CA" smtClean="0"/>
              <a:pPr/>
              <a:t>13/02/2014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CE8E6-B81B-4027-842E-C791ACED71C7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642E78-4EC6-4611-95E5-4589F4E3A389}" type="datetime1">
              <a:rPr lang="en-CA" smtClean="0"/>
              <a:pPr/>
              <a:t>13/02/2014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CE8E6-B81B-4027-842E-C791ACED71C7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5316A-804C-4FAF-95B2-5AE87FB4A75D}" type="datetime1">
              <a:rPr lang="en-CA" smtClean="0"/>
              <a:pPr/>
              <a:t>13/02/2014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CE8E6-B81B-4027-842E-C791ACED71C7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9D7DE-6B4C-4D1B-80FF-A4B78962779F}" type="datetime1">
              <a:rPr lang="en-CA" smtClean="0"/>
              <a:pPr/>
              <a:t>13/02/2014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CE8E6-B81B-4027-842E-C791ACED71C7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5A92E-6EDC-44D6-8D62-8A23A2860BA7}" type="datetime1">
              <a:rPr lang="en-CA" smtClean="0"/>
              <a:pPr/>
              <a:t>13/02/2014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CE8E6-B81B-4027-842E-C791ACED71C7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73ECD-EBCE-4485-8265-462930EA76FC}" type="datetime1">
              <a:rPr lang="en-CA" smtClean="0"/>
              <a:pPr/>
              <a:t>13/02/2014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CE8E6-B81B-4027-842E-C791ACED71C7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569C68-C22A-4A15-BDB8-884E64470432}" type="datetime1">
              <a:rPr lang="en-CA" smtClean="0"/>
              <a:pPr/>
              <a:t>13/02/2014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CE8E6-B81B-4027-842E-C791ACED71C7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B5F350-0F2E-4B85-B791-7C318EDDBC07}" type="datetime1">
              <a:rPr lang="en-CA" smtClean="0"/>
              <a:pPr/>
              <a:t>13/02/2014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0CE8E6-B81B-4027-842E-C791ACED71C7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EAB93E-59A3-45EA-B9BC-F97070C0D2DD}" type="datetime1">
              <a:rPr lang="en-CA" smtClean="0"/>
              <a:pPr/>
              <a:t>13/02/2014</a:t>
            </a:fld>
            <a:endParaRPr lang="en-C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0CE8E6-B81B-4027-842E-C791ACED71C7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i="1" dirty="0" smtClean="0">
                <a:latin typeface="Arial" pitchFamily="34" charset="0"/>
                <a:cs typeface="Arial" pitchFamily="34" charset="0"/>
              </a:rPr>
              <a:t>Review of DFATD’s Country Program Evaluation Approach</a:t>
            </a:r>
            <a:endParaRPr lang="en-CA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E8E6-B81B-4027-842E-C791ACED71C7}" type="slidenum">
              <a:rPr lang="en-CA" smtClean="0"/>
              <a:pPr/>
              <a:t>1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Policy requirement – achieving 100% coverage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Unit of accountability – 20 countries of focus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Paris principles – non investment issues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An integrating narrative</a:t>
            </a:r>
          </a:p>
          <a:p>
            <a:endParaRPr lang="en-CA" dirty="0" smtClean="0"/>
          </a:p>
          <a:p>
            <a:r>
              <a:rPr lang="en-CA" dirty="0" smtClean="0"/>
              <a:t>History 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E8E6-B81B-4027-842E-C791ACED71C7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Why do Country Program Evaluations?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After 4 years and nearly 20 CPEs – time to reflect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Does the standard methodology serves us well?</a:t>
            </a:r>
          </a:p>
          <a:p>
            <a:pPr lvl="1"/>
            <a:r>
              <a:rPr lang="en-CA" dirty="0" smtClean="0"/>
              <a:t>Rating scales</a:t>
            </a:r>
          </a:p>
          <a:p>
            <a:pPr lvl="1"/>
            <a:r>
              <a:rPr lang="en-CA" dirty="0" smtClean="0"/>
              <a:t>Project samples</a:t>
            </a:r>
          </a:p>
          <a:p>
            <a:pPr lvl="1"/>
            <a:r>
              <a:rPr lang="en-CA" dirty="0" smtClean="0"/>
              <a:t>Numerous criteria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What is the audience?  Are users satisfied?  </a:t>
            </a:r>
          </a:p>
          <a:p>
            <a:endParaRPr lang="en-CA" dirty="0" smtClean="0"/>
          </a:p>
          <a:p>
            <a:r>
              <a:rPr lang="en-CA" dirty="0" smtClean="0"/>
              <a:t>International literature, analysis of past CPEs, interviews with senior executives, program managers, Evaluation Committee, representatives of bilateral development agencies, and external consultants.</a:t>
            </a:r>
          </a:p>
          <a:p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E8E6-B81B-4027-842E-C791ACED71C7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i="1" dirty="0" smtClean="0">
                <a:latin typeface="Arial" pitchFamily="34" charset="0"/>
                <a:cs typeface="Arial" pitchFamily="34" charset="0"/>
              </a:rPr>
              <a:t>Why do the review? How?</a:t>
            </a:r>
            <a:endParaRPr lang="en-CA" sz="36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Option 1: Status quo – strong on accountability (external audience)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Option 2: More learning and user focus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Option 3: Totally decentralised – let programs take the lead </a:t>
            </a:r>
          </a:p>
          <a:p>
            <a:endParaRPr lang="en-CA" dirty="0" smtClean="0"/>
          </a:p>
          <a:p>
            <a:r>
              <a:rPr lang="en-CA" dirty="0" smtClean="0"/>
              <a:t>Overwhelming preference – Option 2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E8E6-B81B-4027-842E-C791ACED71C7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Three options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en-CA" sz="3200" b="1" dirty="0" smtClean="0">
                <a:latin typeface="Arial" pitchFamily="34" charset="0"/>
                <a:cs typeface="Arial" pitchFamily="34" charset="0"/>
              </a:rPr>
              <a:t>Revised Focus for </a:t>
            </a:r>
            <a:r>
              <a:rPr lang="en-CA" sz="3200" b="1" dirty="0" err="1" smtClean="0">
                <a:latin typeface="Arial" pitchFamily="34" charset="0"/>
                <a:cs typeface="Arial" pitchFamily="34" charset="0"/>
              </a:rPr>
              <a:t>CPEs</a:t>
            </a:r>
            <a:endParaRPr lang="en-CA" sz="3200" b="1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400"/>
              </a:spcAft>
            </a:pPr>
            <a:r>
              <a:rPr lang="en-CA" sz="2800" dirty="0" smtClean="0">
                <a:latin typeface="Arial" pitchFamily="34" charset="0"/>
                <a:cs typeface="Arial" pitchFamily="34" charset="0"/>
              </a:rPr>
              <a:t>Better balance between learning and accountability, but retain rating scales </a:t>
            </a:r>
          </a:p>
          <a:p>
            <a:pPr>
              <a:spcAft>
                <a:spcPts val="400"/>
              </a:spcAft>
            </a:pPr>
            <a:r>
              <a:rPr lang="en-CA" sz="2800" dirty="0" smtClean="0">
                <a:latin typeface="Arial" pitchFamily="34" charset="0"/>
                <a:cs typeface="Arial" pitchFamily="34" charset="0"/>
              </a:rPr>
              <a:t>More focus on depth than breadth of analysis </a:t>
            </a:r>
          </a:p>
          <a:p>
            <a:pPr>
              <a:spcAft>
                <a:spcPts val="400"/>
              </a:spcAft>
            </a:pPr>
            <a:r>
              <a:rPr lang="en-CA" sz="2800" dirty="0" smtClean="0">
                <a:latin typeface="Arial" pitchFamily="34" charset="0"/>
                <a:cs typeface="Arial" pitchFamily="34" charset="0"/>
              </a:rPr>
              <a:t>More analysis of policy coherence across delivery channels</a:t>
            </a:r>
          </a:p>
          <a:p>
            <a:pPr>
              <a:spcAft>
                <a:spcPts val="400"/>
              </a:spcAft>
            </a:pPr>
            <a:r>
              <a:rPr lang="en-CA" sz="2800" dirty="0" smtClean="0">
                <a:latin typeface="Arial" pitchFamily="34" charset="0"/>
                <a:cs typeface="Arial" pitchFamily="34" charset="0"/>
              </a:rPr>
              <a:t>More thorough analysis of Relevance and Rationale (doing the right things?)</a:t>
            </a:r>
          </a:p>
          <a:p>
            <a:pPr>
              <a:spcAft>
                <a:spcPts val="400"/>
              </a:spcAft>
            </a:pPr>
            <a:r>
              <a:rPr lang="en-CA" sz="2800" dirty="0" smtClean="0">
                <a:latin typeface="Arial" pitchFamily="34" charset="0"/>
                <a:cs typeface="Arial" pitchFamily="34" charset="0"/>
              </a:rPr>
              <a:t>More emphasis on program than projects</a:t>
            </a:r>
          </a:p>
          <a:p>
            <a:pPr lvl="1">
              <a:buNone/>
            </a:pPr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E8E6-B81B-4027-842E-C791ACED71C7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b="1" i="1" dirty="0" smtClean="0">
                <a:effectLst/>
                <a:latin typeface="Arial" pitchFamily="34" charset="0"/>
                <a:cs typeface="Arial" pitchFamily="34" charset="0"/>
              </a:rPr>
              <a:t>The Review suggests:</a:t>
            </a:r>
            <a:endParaRPr lang="en-CA" sz="4000" b="1" i="1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600"/>
              </a:spcAft>
              <a:buNone/>
            </a:pPr>
            <a:r>
              <a:rPr lang="en-CA" sz="3500" b="1" dirty="0" smtClean="0">
                <a:latin typeface="Arial" pitchFamily="34" charset="0"/>
                <a:cs typeface="Arial" pitchFamily="34" charset="0"/>
              </a:rPr>
              <a:t>Modifications to Design &amp; Methodology</a:t>
            </a:r>
          </a:p>
          <a:p>
            <a:pPr>
              <a:spcAft>
                <a:spcPts val="400"/>
              </a:spcAft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Greater flexibility in evaluation design and products</a:t>
            </a:r>
          </a:p>
          <a:p>
            <a:pPr>
              <a:spcAft>
                <a:spcPts val="400"/>
              </a:spcAft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Use of a smaller number of evaluation criteria and simplified rating system</a:t>
            </a:r>
          </a:p>
          <a:p>
            <a:pPr>
              <a:spcAft>
                <a:spcPts val="400"/>
              </a:spcAft>
            </a:pPr>
            <a:r>
              <a:rPr lang="en-CA" sz="2600" dirty="0" err="1" smtClean="0">
                <a:latin typeface="Arial" pitchFamily="34" charset="0"/>
                <a:cs typeface="Arial" pitchFamily="34" charset="0"/>
              </a:rPr>
              <a:t>VfM</a:t>
            </a:r>
            <a:r>
              <a:rPr lang="en-CA" sz="2600" dirty="0" smtClean="0">
                <a:latin typeface="Arial" pitchFamily="34" charset="0"/>
                <a:cs typeface="Arial" pitchFamily="34" charset="0"/>
              </a:rPr>
              <a:t> – improved measures for Efficiency, Economy and Equity</a:t>
            </a:r>
          </a:p>
          <a:p>
            <a:pPr>
              <a:spcAft>
                <a:spcPts val="400"/>
              </a:spcAft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Increased use of contribution analysis</a:t>
            </a:r>
          </a:p>
          <a:p>
            <a:r>
              <a:rPr lang="en-CA" dirty="0" smtClean="0">
                <a:latin typeface="Arial" pitchFamily="34" charset="0"/>
                <a:cs typeface="Arial" pitchFamily="34" charset="0"/>
              </a:rPr>
              <a:t>Targeted coverage of delivery channels</a:t>
            </a:r>
          </a:p>
          <a:p>
            <a:r>
              <a:rPr lang="en-CA" dirty="0" smtClean="0">
                <a:latin typeface="Arial" pitchFamily="34" charset="0"/>
                <a:cs typeface="Arial" pitchFamily="34" charset="0"/>
              </a:rPr>
              <a:t>Improved usefulness of recommendations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E8E6-B81B-4027-842E-C791ACED71C7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 smtClean="0">
                <a:effectLst/>
              </a:rPr>
              <a:t>The Review suggests:</a:t>
            </a:r>
            <a:endParaRPr lang="en-CA" b="1" i="1" dirty="0"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334000"/>
          </a:xfrm>
        </p:spPr>
        <p:txBody>
          <a:bodyPr>
            <a:normAutofit/>
          </a:bodyPr>
          <a:lstStyle/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Renewed emphasis on neutrality and engagement</a:t>
            </a:r>
          </a:p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Clarity of roles between DFATD and consultants</a:t>
            </a:r>
          </a:p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Improved availability of supporting documents/ data for data collection and analysis</a:t>
            </a:r>
          </a:p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More timely evaluations to increase their usefulness to programs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E8E6-B81B-4027-842E-C791ACED71C7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CA" b="1" i="1" dirty="0" smtClean="0">
                <a:effectLst/>
                <a:latin typeface="Arial" pitchFamily="34" charset="0"/>
                <a:cs typeface="Arial" pitchFamily="34" charset="0"/>
              </a:rPr>
              <a:t>The Review suggests:</a:t>
            </a:r>
            <a:endParaRPr lang="en-CA" i="1" dirty="0"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6478</TotalTime>
  <Words>208</Words>
  <Application>Microsoft Office PowerPoint</Application>
  <PresentationFormat>On-screen Show (4:3)</PresentationFormat>
  <Paragraphs>59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Review of DFATD’s Country Program Evaluation Approach</vt:lpstr>
      <vt:lpstr>Why do Country Program Evaluations?</vt:lpstr>
      <vt:lpstr>Why do the review? How?</vt:lpstr>
      <vt:lpstr>Three options</vt:lpstr>
      <vt:lpstr>The Review suggests:</vt:lpstr>
      <vt:lpstr>The Review suggests:</vt:lpstr>
      <vt:lpstr>The Review suggests:</vt:lpstr>
    </vt:vector>
  </TitlesOfParts>
  <Company>ACDI - CIDA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CPE</dc:title>
  <dc:creator>jno001</dc:creator>
  <cp:lastModifiedBy>NZINGA Angèle</cp:lastModifiedBy>
  <cp:revision>220</cp:revision>
  <cp:lastPrinted>2014-01-15T19:15:59Z</cp:lastPrinted>
  <dcterms:created xsi:type="dcterms:W3CDTF">2013-12-05T16:51:17Z</dcterms:created>
  <dcterms:modified xsi:type="dcterms:W3CDTF">2014-02-13T08:03:25Z</dcterms:modified>
</cp:coreProperties>
</file>